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4" name="Google Shape;1554;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4" name="Shape 1804"/>
        <p:cNvGrpSpPr/>
        <p:nvPr/>
      </p:nvGrpSpPr>
      <p:grpSpPr>
        <a:xfrm>
          <a:off x="0" y="0"/>
          <a:ext cx="0" cy="0"/>
          <a:chOff x="0" y="0"/>
          <a:chExt cx="0" cy="0"/>
        </a:xfrm>
      </p:grpSpPr>
      <p:sp>
        <p:nvSpPr>
          <p:cNvPr id="1805" name="Google Shape;1805;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6" name="Google Shape;1806;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8" name="Shape 1818"/>
        <p:cNvGrpSpPr/>
        <p:nvPr/>
      </p:nvGrpSpPr>
      <p:grpSpPr>
        <a:xfrm>
          <a:off x="0" y="0"/>
          <a:ext cx="0" cy="0"/>
          <a:chOff x="0" y="0"/>
          <a:chExt cx="0" cy="0"/>
        </a:xfrm>
      </p:grpSpPr>
      <p:sp>
        <p:nvSpPr>
          <p:cNvPr id="1819" name="Google Shape;1819;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0" name="Google Shape;1820;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4" name="Shape 1824"/>
        <p:cNvGrpSpPr/>
        <p:nvPr/>
      </p:nvGrpSpPr>
      <p:grpSpPr>
        <a:xfrm>
          <a:off x="0" y="0"/>
          <a:ext cx="0" cy="0"/>
          <a:chOff x="0" y="0"/>
          <a:chExt cx="0" cy="0"/>
        </a:xfrm>
      </p:grpSpPr>
      <p:sp>
        <p:nvSpPr>
          <p:cNvPr id="1825" name="Google Shape;1825;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6" name="Google Shape;1826;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3" name="Shape 1913"/>
        <p:cNvGrpSpPr/>
        <p:nvPr/>
      </p:nvGrpSpPr>
      <p:grpSpPr>
        <a:xfrm>
          <a:off x="0" y="0"/>
          <a:ext cx="0" cy="0"/>
          <a:chOff x="0" y="0"/>
          <a:chExt cx="0" cy="0"/>
        </a:xfrm>
      </p:grpSpPr>
      <p:sp>
        <p:nvSpPr>
          <p:cNvPr id="1914" name="Google Shape;1914;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5" name="Google Shape;1915;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0" name="Shape 1940"/>
        <p:cNvGrpSpPr/>
        <p:nvPr/>
      </p:nvGrpSpPr>
      <p:grpSpPr>
        <a:xfrm>
          <a:off x="0" y="0"/>
          <a:ext cx="0" cy="0"/>
          <a:chOff x="0" y="0"/>
          <a:chExt cx="0" cy="0"/>
        </a:xfrm>
      </p:grpSpPr>
      <p:sp>
        <p:nvSpPr>
          <p:cNvPr id="1941" name="Google Shape;1941;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2" name="Google Shape;1942;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7" name="Shape 2137"/>
        <p:cNvGrpSpPr/>
        <p:nvPr/>
      </p:nvGrpSpPr>
      <p:grpSpPr>
        <a:xfrm>
          <a:off x="0" y="0"/>
          <a:ext cx="0" cy="0"/>
          <a:chOff x="0" y="0"/>
          <a:chExt cx="0" cy="0"/>
        </a:xfrm>
      </p:grpSpPr>
      <p:sp>
        <p:nvSpPr>
          <p:cNvPr id="2138" name="Google Shape;2138;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9" name="Google Shape;2139;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7" name="Shape 2277"/>
        <p:cNvGrpSpPr/>
        <p:nvPr/>
      </p:nvGrpSpPr>
      <p:grpSpPr>
        <a:xfrm>
          <a:off x="0" y="0"/>
          <a:ext cx="0" cy="0"/>
          <a:chOff x="0" y="0"/>
          <a:chExt cx="0" cy="0"/>
        </a:xfrm>
      </p:grpSpPr>
      <p:sp>
        <p:nvSpPr>
          <p:cNvPr id="2278" name="Google Shape;2278;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9" name="Google Shape;2279;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8" name="Shape 2478"/>
        <p:cNvGrpSpPr/>
        <p:nvPr/>
      </p:nvGrpSpPr>
      <p:grpSpPr>
        <a:xfrm>
          <a:off x="0" y="0"/>
          <a:ext cx="0" cy="0"/>
          <a:chOff x="0" y="0"/>
          <a:chExt cx="0" cy="0"/>
        </a:xfrm>
      </p:grpSpPr>
      <p:sp>
        <p:nvSpPr>
          <p:cNvPr id="2479" name="Google Shape;2479;g215fe8440b1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0" name="Google Shape;2480;g215fe8440b1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7" name="Shape 2487"/>
        <p:cNvGrpSpPr/>
        <p:nvPr/>
      </p:nvGrpSpPr>
      <p:grpSpPr>
        <a:xfrm>
          <a:off x="0" y="0"/>
          <a:ext cx="0" cy="0"/>
          <a:chOff x="0" y="0"/>
          <a:chExt cx="0" cy="0"/>
        </a:xfrm>
      </p:grpSpPr>
      <p:sp>
        <p:nvSpPr>
          <p:cNvPr id="2488" name="Google Shape;2488;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9" name="Google Shape;2489;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4" name="Shape 2494"/>
        <p:cNvGrpSpPr/>
        <p:nvPr/>
      </p:nvGrpSpPr>
      <p:grpSpPr>
        <a:xfrm>
          <a:off x="0" y="0"/>
          <a:ext cx="0" cy="0"/>
          <a:chOff x="0" y="0"/>
          <a:chExt cx="0" cy="0"/>
        </a:xfrm>
      </p:grpSpPr>
      <p:sp>
        <p:nvSpPr>
          <p:cNvPr id="2495" name="Google Shape;2495;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6" name="Google Shape;2496;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8" name="Shape 1558"/>
        <p:cNvGrpSpPr/>
        <p:nvPr/>
      </p:nvGrpSpPr>
      <p:grpSpPr>
        <a:xfrm>
          <a:off x="0" y="0"/>
          <a:ext cx="0" cy="0"/>
          <a:chOff x="0" y="0"/>
          <a:chExt cx="0" cy="0"/>
        </a:xfrm>
      </p:grpSpPr>
      <p:sp>
        <p:nvSpPr>
          <p:cNvPr id="1559" name="Google Shape;1559;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0" name="Google Shape;1560;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5" name="Shape 2795"/>
        <p:cNvGrpSpPr/>
        <p:nvPr/>
      </p:nvGrpSpPr>
      <p:grpSpPr>
        <a:xfrm>
          <a:off x="0" y="0"/>
          <a:ext cx="0" cy="0"/>
          <a:chOff x="0" y="0"/>
          <a:chExt cx="0" cy="0"/>
        </a:xfrm>
      </p:grpSpPr>
      <p:sp>
        <p:nvSpPr>
          <p:cNvPr id="2796" name="Google Shape;2796;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7" name="Google Shape;2797;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5" name="Shape 1565"/>
        <p:cNvGrpSpPr/>
        <p:nvPr/>
      </p:nvGrpSpPr>
      <p:grpSpPr>
        <a:xfrm>
          <a:off x="0" y="0"/>
          <a:ext cx="0" cy="0"/>
          <a:chOff x="0" y="0"/>
          <a:chExt cx="0" cy="0"/>
        </a:xfrm>
      </p:grpSpPr>
      <p:sp>
        <p:nvSpPr>
          <p:cNvPr id="1566" name="Google Shape;1566;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7" name="Google Shape;1567;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5" name="Shape 1715"/>
        <p:cNvGrpSpPr/>
        <p:nvPr/>
      </p:nvGrpSpPr>
      <p:grpSpPr>
        <a:xfrm>
          <a:off x="0" y="0"/>
          <a:ext cx="0" cy="0"/>
          <a:chOff x="0" y="0"/>
          <a:chExt cx="0" cy="0"/>
        </a:xfrm>
      </p:grpSpPr>
      <p:sp>
        <p:nvSpPr>
          <p:cNvPr id="1716" name="Google Shape;1716;g111c3728c19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7" name="Google Shape;1717;g111c3728c19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1" name="Shape 1721"/>
        <p:cNvGrpSpPr/>
        <p:nvPr/>
      </p:nvGrpSpPr>
      <p:grpSpPr>
        <a:xfrm>
          <a:off x="0" y="0"/>
          <a:ext cx="0" cy="0"/>
          <a:chOff x="0" y="0"/>
          <a:chExt cx="0" cy="0"/>
        </a:xfrm>
      </p:grpSpPr>
      <p:sp>
        <p:nvSpPr>
          <p:cNvPr id="1722" name="Google Shape;1722;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3" name="Google Shape;1723;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8" name="Shape 1728"/>
        <p:cNvGrpSpPr/>
        <p:nvPr/>
      </p:nvGrpSpPr>
      <p:grpSpPr>
        <a:xfrm>
          <a:off x="0" y="0"/>
          <a:ext cx="0" cy="0"/>
          <a:chOff x="0" y="0"/>
          <a:chExt cx="0" cy="0"/>
        </a:xfrm>
      </p:grpSpPr>
      <p:sp>
        <p:nvSpPr>
          <p:cNvPr id="1729" name="Google Shape;1729;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0" name="Google Shape;1730;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4" name="Shape 1734"/>
        <p:cNvGrpSpPr/>
        <p:nvPr/>
      </p:nvGrpSpPr>
      <p:grpSpPr>
        <a:xfrm>
          <a:off x="0" y="0"/>
          <a:ext cx="0" cy="0"/>
          <a:chOff x="0" y="0"/>
          <a:chExt cx="0" cy="0"/>
        </a:xfrm>
      </p:grpSpPr>
      <p:sp>
        <p:nvSpPr>
          <p:cNvPr id="1735" name="Google Shape;1735;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6" name="Google Shape;1736;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8" name="Shape 1788"/>
        <p:cNvGrpSpPr/>
        <p:nvPr/>
      </p:nvGrpSpPr>
      <p:grpSpPr>
        <a:xfrm>
          <a:off x="0" y="0"/>
          <a:ext cx="0" cy="0"/>
          <a:chOff x="0" y="0"/>
          <a:chExt cx="0" cy="0"/>
        </a:xfrm>
      </p:grpSpPr>
      <p:sp>
        <p:nvSpPr>
          <p:cNvPr id="1789" name="Google Shape;1789;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0" name="Google Shape;1790;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7" name="Shape 1797"/>
        <p:cNvGrpSpPr/>
        <p:nvPr/>
      </p:nvGrpSpPr>
      <p:grpSpPr>
        <a:xfrm>
          <a:off x="0" y="0"/>
          <a:ext cx="0" cy="0"/>
          <a:chOff x="0" y="0"/>
          <a:chExt cx="0" cy="0"/>
        </a:xfrm>
      </p:grpSpPr>
      <p:sp>
        <p:nvSpPr>
          <p:cNvPr id="1798" name="Google Shape;1798;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9" name="Google Shape;1799;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4.png"/><Relationship Id="rId11" Type="http://schemas.openxmlformats.org/officeDocument/2006/relationships/image" Target="../media/image1.png"/><Relationship Id="rId10" Type="http://schemas.openxmlformats.org/officeDocument/2006/relationships/image" Target="../media/image5.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6.png"/><Relationship Id="rId7" Type="http://schemas.openxmlformats.org/officeDocument/2006/relationships/hyperlink" Target="https://www.pinterest.com/slidesmania/" TargetMode="External"/><Relationship Id="rId8"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a:off x="-300" y="5061911"/>
            <a:ext cx="12163806" cy="1790485"/>
          </a:xfrm>
          <a:custGeom>
            <a:rect b="b" l="l" r="r" t="t"/>
            <a:pathLst>
              <a:path extrusionOk="0" h="1144080" w="7772400">
                <a:moveTo>
                  <a:pt x="2296544" y="160440"/>
                </a:moveTo>
                <a:cubicBezTo>
                  <a:pt x="1792935" y="175706"/>
                  <a:pt x="1311325" y="17519"/>
                  <a:pt x="828908" y="155413"/>
                </a:cubicBezTo>
                <a:cubicBezTo>
                  <a:pt x="623838" y="214034"/>
                  <a:pt x="0" y="340505"/>
                  <a:pt x="0" y="340505"/>
                </a:cubicBezTo>
                <a:lnTo>
                  <a:pt x="0" y="1144080"/>
                </a:lnTo>
                <a:lnTo>
                  <a:pt x="7772400" y="1144080"/>
                </a:lnTo>
                <a:lnTo>
                  <a:pt x="7772400" y="436822"/>
                </a:lnTo>
                <a:cubicBezTo>
                  <a:pt x="7772400" y="436822"/>
                  <a:pt x="6831272" y="252926"/>
                  <a:pt x="6306878" y="172943"/>
                </a:cubicBezTo>
                <a:cubicBezTo>
                  <a:pt x="5936741" y="116496"/>
                  <a:pt x="5562598" y="69200"/>
                  <a:pt x="5190251" y="41377"/>
                </a:cubicBezTo>
                <a:cubicBezTo>
                  <a:pt x="4761743" y="9365"/>
                  <a:pt x="4325305" y="-3041"/>
                  <a:pt x="3897403" y="621"/>
                </a:cubicBezTo>
                <a:cubicBezTo>
                  <a:pt x="3707763" y="2248"/>
                  <a:pt x="2450747" y="155765"/>
                  <a:pt x="2296544" y="16044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2"/>
          <p:cNvSpPr/>
          <p:nvPr/>
        </p:nvSpPr>
        <p:spPr>
          <a:xfrm>
            <a:off x="-1063973" y="4936057"/>
            <a:ext cx="8542693" cy="2068734"/>
          </a:xfrm>
          <a:custGeom>
            <a:rect b="b" l="l" r="r" t="t"/>
            <a:pathLst>
              <a:path extrusionOk="0" h="1321875" w="5458590">
                <a:moveTo>
                  <a:pt x="1869466" y="64287"/>
                </a:moveTo>
                <a:cubicBezTo>
                  <a:pt x="1591712" y="89317"/>
                  <a:pt x="1282049" y="137566"/>
                  <a:pt x="1020362" y="208830"/>
                </a:cubicBezTo>
                <a:cubicBezTo>
                  <a:pt x="718914" y="290920"/>
                  <a:pt x="384119" y="433725"/>
                  <a:pt x="173567" y="618781"/>
                </a:cubicBezTo>
                <a:cubicBezTo>
                  <a:pt x="134136" y="653441"/>
                  <a:pt x="-49691" y="759304"/>
                  <a:pt x="12864" y="815745"/>
                </a:cubicBezTo>
                <a:cubicBezTo>
                  <a:pt x="103262" y="897307"/>
                  <a:pt x="381536" y="871603"/>
                  <a:pt x="515313" y="897877"/>
                </a:cubicBezTo>
                <a:cubicBezTo>
                  <a:pt x="646856" y="923715"/>
                  <a:pt x="145798" y="1065882"/>
                  <a:pt x="318385" y="1197309"/>
                </a:cubicBezTo>
                <a:cubicBezTo>
                  <a:pt x="455223" y="1301520"/>
                  <a:pt x="1274361" y="1318364"/>
                  <a:pt x="1274361" y="1318364"/>
                </a:cubicBezTo>
                <a:cubicBezTo>
                  <a:pt x="1274361" y="1318364"/>
                  <a:pt x="3025817" y="1326264"/>
                  <a:pt x="3184004" y="1318364"/>
                </a:cubicBezTo>
                <a:cubicBezTo>
                  <a:pt x="3380889" y="1308527"/>
                  <a:pt x="4132765" y="1318364"/>
                  <a:pt x="4543792" y="1318364"/>
                </a:cubicBezTo>
                <a:cubicBezTo>
                  <a:pt x="5302954" y="1318364"/>
                  <a:pt x="5280087" y="1241144"/>
                  <a:pt x="5347968" y="1149321"/>
                </a:cubicBezTo>
                <a:cubicBezTo>
                  <a:pt x="5427137" y="1042225"/>
                  <a:pt x="4977631" y="894252"/>
                  <a:pt x="5076808" y="769845"/>
                </a:cubicBezTo>
                <a:cubicBezTo>
                  <a:pt x="5163482" y="661117"/>
                  <a:pt x="5566809" y="625704"/>
                  <a:pt x="5430841" y="480506"/>
                </a:cubicBezTo>
                <a:cubicBezTo>
                  <a:pt x="5182834" y="215661"/>
                  <a:pt x="4609802" y="278629"/>
                  <a:pt x="4387809" y="224441"/>
                </a:cubicBezTo>
                <a:cubicBezTo>
                  <a:pt x="3894608" y="104048"/>
                  <a:pt x="3225100" y="-52505"/>
                  <a:pt x="2709074" y="17240"/>
                </a:cubicBezTo>
                <a:cubicBezTo>
                  <a:pt x="2505631" y="44735"/>
                  <a:pt x="2042706" y="48676"/>
                  <a:pt x="1869466" y="6428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a:off x="-153672" y="4850516"/>
            <a:ext cx="6442648" cy="1890209"/>
          </a:xfrm>
          <a:custGeom>
            <a:rect b="b" l="l" r="r" t="t"/>
            <a:pathLst>
              <a:path extrusionOk="0" h="1207801" w="4116708">
                <a:moveTo>
                  <a:pt x="1530090" y="12861"/>
                </a:moveTo>
                <a:cubicBezTo>
                  <a:pt x="1308006" y="23919"/>
                  <a:pt x="1059119" y="55409"/>
                  <a:pt x="846866" y="110733"/>
                </a:cubicBezTo>
                <a:cubicBezTo>
                  <a:pt x="602357" y="174460"/>
                  <a:pt x="327523" y="293876"/>
                  <a:pt x="148649" y="458675"/>
                </a:cubicBezTo>
                <a:cubicBezTo>
                  <a:pt x="115155" y="489540"/>
                  <a:pt x="-37488" y="580963"/>
                  <a:pt x="8596" y="636943"/>
                </a:cubicBezTo>
                <a:cubicBezTo>
                  <a:pt x="75194" y="717836"/>
                  <a:pt x="297733" y="706165"/>
                  <a:pt x="402266" y="736939"/>
                </a:cubicBezTo>
                <a:cubicBezTo>
                  <a:pt x="505056" y="767203"/>
                  <a:pt x="395744" y="872804"/>
                  <a:pt x="486961" y="905029"/>
                </a:cubicBezTo>
                <a:cubicBezTo>
                  <a:pt x="584523" y="939495"/>
                  <a:pt x="710624" y="861735"/>
                  <a:pt x="808878" y="923465"/>
                </a:cubicBezTo>
                <a:cubicBezTo>
                  <a:pt x="880597" y="968520"/>
                  <a:pt x="882540" y="1117556"/>
                  <a:pt x="980277" y="1129804"/>
                </a:cubicBezTo>
                <a:cubicBezTo>
                  <a:pt x="1265938" y="1165605"/>
                  <a:pt x="1573124" y="1063058"/>
                  <a:pt x="1858097" y="1098775"/>
                </a:cubicBezTo>
                <a:cubicBezTo>
                  <a:pt x="1936756" y="1108630"/>
                  <a:pt x="2015221" y="1148215"/>
                  <a:pt x="2090310" y="1170323"/>
                </a:cubicBezTo>
                <a:cubicBezTo>
                  <a:pt x="2211286" y="1205943"/>
                  <a:pt x="2372363" y="1208092"/>
                  <a:pt x="2498440" y="1207777"/>
                </a:cubicBezTo>
                <a:cubicBezTo>
                  <a:pt x="2655363" y="1207388"/>
                  <a:pt x="2832307" y="1140563"/>
                  <a:pt x="2989061" y="1120009"/>
                </a:cubicBezTo>
                <a:cubicBezTo>
                  <a:pt x="3177863" y="1095247"/>
                  <a:pt x="3805703" y="1239206"/>
                  <a:pt x="3920200" y="1079228"/>
                </a:cubicBezTo>
                <a:cubicBezTo>
                  <a:pt x="3989830" y="981934"/>
                  <a:pt x="3634285" y="942379"/>
                  <a:pt x="3720899" y="829680"/>
                </a:cubicBezTo>
                <a:cubicBezTo>
                  <a:pt x="3796601" y="731177"/>
                  <a:pt x="4210518" y="590022"/>
                  <a:pt x="4097192" y="463296"/>
                </a:cubicBezTo>
                <a:cubicBezTo>
                  <a:pt x="3970885" y="322057"/>
                  <a:pt x="3691947" y="338245"/>
                  <a:pt x="3519150" y="277202"/>
                </a:cubicBezTo>
                <a:cubicBezTo>
                  <a:pt x="3135249" y="141586"/>
                  <a:pt x="2613672" y="-36038"/>
                  <a:pt x="2199603" y="6394"/>
                </a:cubicBezTo>
                <a:cubicBezTo>
                  <a:pt x="2036352" y="23123"/>
                  <a:pt x="1668609" y="5969"/>
                  <a:pt x="1530090" y="128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 name="Google Shape;14;p2"/>
          <p:cNvGrpSpPr/>
          <p:nvPr/>
        </p:nvGrpSpPr>
        <p:grpSpPr>
          <a:xfrm>
            <a:off x="3884693" y="2477819"/>
            <a:ext cx="1445713" cy="1659601"/>
            <a:chOff x="3583063" y="1321887"/>
            <a:chExt cx="1313807" cy="1508180"/>
          </a:xfrm>
        </p:grpSpPr>
        <p:sp>
          <p:nvSpPr>
            <p:cNvPr id="15" name="Google Shape;15;p2"/>
            <p:cNvSpPr/>
            <p:nvPr/>
          </p:nvSpPr>
          <p:spPr>
            <a:xfrm>
              <a:off x="3583063" y="1321887"/>
              <a:ext cx="1313807" cy="1508180"/>
            </a:xfrm>
            <a:custGeom>
              <a:rect b="b" l="l" r="r" t="t"/>
              <a:pathLst>
                <a:path extrusionOk="0" h="1508180" w="1313807">
                  <a:moveTo>
                    <a:pt x="1304329" y="247036"/>
                  </a:moveTo>
                  <a:cubicBezTo>
                    <a:pt x="1227072" y="-40440"/>
                    <a:pt x="898008" y="-114290"/>
                    <a:pt x="469840" y="227471"/>
                  </a:cubicBezTo>
                  <a:cubicBezTo>
                    <a:pt x="-150902" y="722944"/>
                    <a:pt x="22186" y="1508181"/>
                    <a:pt x="22186" y="1508181"/>
                  </a:cubicBezTo>
                  <a:cubicBezTo>
                    <a:pt x="22186" y="1508181"/>
                    <a:pt x="119353" y="1163918"/>
                    <a:pt x="343611" y="959607"/>
                  </a:cubicBezTo>
                  <a:cubicBezTo>
                    <a:pt x="745068" y="593855"/>
                    <a:pt x="1400318" y="604244"/>
                    <a:pt x="1304329" y="247036"/>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4640090" y="1710159"/>
              <a:ext cx="85817" cy="85932"/>
            </a:xfrm>
            <a:custGeom>
              <a:rect b="b" l="l" r="r" t="t"/>
              <a:pathLst>
                <a:path extrusionOk="0" h="85932" w="85817">
                  <a:moveTo>
                    <a:pt x="77195" y="68642"/>
                  </a:moveTo>
                  <a:cubicBezTo>
                    <a:pt x="91440" y="49618"/>
                    <a:pt x="87639" y="22700"/>
                    <a:pt x="68706" y="8522"/>
                  </a:cubicBezTo>
                  <a:cubicBezTo>
                    <a:pt x="49767" y="-5663"/>
                    <a:pt x="22867" y="-1734"/>
                    <a:pt x="8622" y="17290"/>
                  </a:cubicBezTo>
                  <a:cubicBezTo>
                    <a:pt x="-5623" y="36314"/>
                    <a:pt x="-1822" y="63232"/>
                    <a:pt x="17111" y="77411"/>
                  </a:cubicBezTo>
                  <a:cubicBezTo>
                    <a:pt x="36050" y="91595"/>
                    <a:pt x="62950" y="87667"/>
                    <a:pt x="77195" y="68642"/>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4521728" y="1415051"/>
              <a:ext cx="84899" cy="84899"/>
            </a:xfrm>
            <a:custGeom>
              <a:rect b="b" l="l" r="r" t="t"/>
              <a:pathLst>
                <a:path extrusionOk="0" h="84899" w="84899">
                  <a:moveTo>
                    <a:pt x="76427" y="67895"/>
                  </a:moveTo>
                  <a:cubicBezTo>
                    <a:pt x="90478" y="49132"/>
                    <a:pt x="86659" y="22524"/>
                    <a:pt x="67895" y="8473"/>
                  </a:cubicBezTo>
                  <a:cubicBezTo>
                    <a:pt x="49126" y="-5578"/>
                    <a:pt x="22524" y="-1759"/>
                    <a:pt x="8473" y="17004"/>
                  </a:cubicBezTo>
                  <a:cubicBezTo>
                    <a:pt x="-5578" y="35774"/>
                    <a:pt x="-1759" y="62376"/>
                    <a:pt x="17004" y="76427"/>
                  </a:cubicBezTo>
                  <a:cubicBezTo>
                    <a:pt x="35767" y="90478"/>
                    <a:pt x="62370" y="86659"/>
                    <a:pt x="76427" y="67895"/>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4563158" y="1568255"/>
              <a:ext cx="39945" cy="96456"/>
            </a:xfrm>
            <a:custGeom>
              <a:rect b="b" l="l" r="r" t="t"/>
              <a:pathLst>
                <a:path extrusionOk="0" h="96456" w="39945">
                  <a:moveTo>
                    <a:pt x="14946" y="0"/>
                  </a:moveTo>
                  <a:cubicBezTo>
                    <a:pt x="14946" y="0"/>
                    <a:pt x="-6792" y="24028"/>
                    <a:pt x="2164" y="57941"/>
                  </a:cubicBezTo>
                  <a:cubicBezTo>
                    <a:pt x="8528" y="82023"/>
                    <a:pt x="39946" y="96457"/>
                    <a:pt x="39946" y="96457"/>
                  </a:cubicBezTo>
                </a:path>
              </a:pathLst>
            </a:custGeom>
            <a:noFill/>
            <a:ln cap="rnd" cmpd="sng" w="17625">
              <a:solidFill>
                <a:srgbClr val="2C28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 name="Google Shape;19;p2"/>
          <p:cNvGrpSpPr/>
          <p:nvPr/>
        </p:nvGrpSpPr>
        <p:grpSpPr>
          <a:xfrm>
            <a:off x="3934484" y="4076156"/>
            <a:ext cx="1145827" cy="1292881"/>
            <a:chOff x="3628311" y="2774392"/>
            <a:chExt cx="1041282" cy="1174919"/>
          </a:xfrm>
        </p:grpSpPr>
        <p:sp>
          <p:nvSpPr>
            <p:cNvPr id="20" name="Google Shape;20;p2"/>
            <p:cNvSpPr/>
            <p:nvPr/>
          </p:nvSpPr>
          <p:spPr>
            <a:xfrm>
              <a:off x="3628311" y="2774392"/>
              <a:ext cx="1041282" cy="794746"/>
            </a:xfrm>
            <a:custGeom>
              <a:rect b="b" l="l" r="r" t="t"/>
              <a:pathLst>
                <a:path extrusionOk="0" h="794746" w="1041282">
                  <a:moveTo>
                    <a:pt x="1041283" y="794746"/>
                  </a:moveTo>
                  <a:cubicBezTo>
                    <a:pt x="1041283" y="794746"/>
                    <a:pt x="658856" y="562606"/>
                    <a:pt x="439438" y="398366"/>
                  </a:cubicBezTo>
                  <a:cubicBezTo>
                    <a:pt x="220019" y="234125"/>
                    <a:pt x="0" y="0"/>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3628311" y="2774392"/>
              <a:ext cx="777166" cy="873393"/>
            </a:xfrm>
            <a:custGeom>
              <a:rect b="b" l="l" r="r" t="t"/>
              <a:pathLst>
                <a:path extrusionOk="0" h="873393" w="777166">
                  <a:moveTo>
                    <a:pt x="777167" y="873393"/>
                  </a:moveTo>
                  <a:cubicBezTo>
                    <a:pt x="777167" y="873393"/>
                    <a:pt x="574678" y="753273"/>
                    <a:pt x="380386" y="534923"/>
                  </a:cubicBezTo>
                  <a:cubicBezTo>
                    <a:pt x="186094" y="316574"/>
                    <a:pt x="0" y="0"/>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3628311" y="2774392"/>
              <a:ext cx="508721" cy="1041525"/>
            </a:xfrm>
            <a:custGeom>
              <a:rect b="b" l="l" r="r" t="t"/>
              <a:pathLst>
                <a:path extrusionOk="0" h="1041525" w="508721">
                  <a:moveTo>
                    <a:pt x="508722" y="1041526"/>
                  </a:moveTo>
                  <a:cubicBezTo>
                    <a:pt x="508722" y="1041526"/>
                    <a:pt x="384806" y="912115"/>
                    <a:pt x="257625" y="651734"/>
                  </a:cubicBezTo>
                  <a:cubicBezTo>
                    <a:pt x="130449" y="391353"/>
                    <a:pt x="64408" y="162935"/>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2"/>
            <p:cNvSpPr/>
            <p:nvPr/>
          </p:nvSpPr>
          <p:spPr>
            <a:xfrm>
              <a:off x="3628311" y="2774392"/>
              <a:ext cx="220244" cy="1174919"/>
            </a:xfrm>
            <a:custGeom>
              <a:rect b="b" l="l" r="r" t="t"/>
              <a:pathLst>
                <a:path extrusionOk="0" h="1174919" w="220244">
                  <a:moveTo>
                    <a:pt x="220244" y="1174920"/>
                  </a:moveTo>
                  <a:cubicBezTo>
                    <a:pt x="220244" y="1174920"/>
                    <a:pt x="131596" y="976232"/>
                    <a:pt x="76534" y="682502"/>
                  </a:cubicBezTo>
                  <a:cubicBezTo>
                    <a:pt x="21477" y="388772"/>
                    <a:pt x="0" y="0"/>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3660585" y="3018238"/>
              <a:ext cx="231174" cy="131505"/>
            </a:xfrm>
            <a:custGeom>
              <a:rect b="b" l="l" r="r" t="t"/>
              <a:pathLst>
                <a:path extrusionOk="0" h="131505" w="231174">
                  <a:moveTo>
                    <a:pt x="231174" y="9977"/>
                  </a:moveTo>
                  <a:cubicBezTo>
                    <a:pt x="231174" y="9977"/>
                    <a:pt x="184303" y="-6691"/>
                    <a:pt x="165862" y="3061"/>
                  </a:cubicBezTo>
                  <a:cubicBezTo>
                    <a:pt x="147420" y="12807"/>
                    <a:pt x="157403" y="48979"/>
                    <a:pt x="157403" y="48979"/>
                  </a:cubicBezTo>
                  <a:cubicBezTo>
                    <a:pt x="157403" y="48979"/>
                    <a:pt x="130515" y="40866"/>
                    <a:pt x="115214" y="53011"/>
                  </a:cubicBezTo>
                  <a:cubicBezTo>
                    <a:pt x="99912" y="65161"/>
                    <a:pt x="96195" y="97568"/>
                    <a:pt x="96195" y="97568"/>
                  </a:cubicBezTo>
                  <a:cubicBezTo>
                    <a:pt x="96195" y="97568"/>
                    <a:pt x="67025" y="75247"/>
                    <a:pt x="42979" y="83730"/>
                  </a:cubicBezTo>
                  <a:cubicBezTo>
                    <a:pt x="18927" y="92213"/>
                    <a:pt x="0" y="131506"/>
                    <a:pt x="0" y="131506"/>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3684218" y="3081328"/>
              <a:ext cx="280832" cy="251674"/>
            </a:xfrm>
            <a:custGeom>
              <a:rect b="b" l="l" r="r" t="t"/>
              <a:pathLst>
                <a:path extrusionOk="0" h="251674" w="280832">
                  <a:moveTo>
                    <a:pt x="280833" y="9340"/>
                  </a:moveTo>
                  <a:cubicBezTo>
                    <a:pt x="280833" y="9340"/>
                    <a:pt x="233160" y="-11931"/>
                    <a:pt x="215830" y="9728"/>
                  </a:cubicBezTo>
                  <a:cubicBezTo>
                    <a:pt x="198506" y="31394"/>
                    <a:pt x="217998" y="98540"/>
                    <a:pt x="217998" y="98540"/>
                  </a:cubicBezTo>
                  <a:cubicBezTo>
                    <a:pt x="217998" y="98540"/>
                    <a:pt x="162079" y="80493"/>
                    <a:pt x="139290" y="97216"/>
                  </a:cubicBezTo>
                  <a:cubicBezTo>
                    <a:pt x="116501" y="113939"/>
                    <a:pt x="120308" y="164259"/>
                    <a:pt x="120308" y="164259"/>
                  </a:cubicBezTo>
                  <a:cubicBezTo>
                    <a:pt x="120308" y="164259"/>
                    <a:pt x="70037" y="153427"/>
                    <a:pt x="40453" y="176082"/>
                  </a:cubicBezTo>
                  <a:cubicBezTo>
                    <a:pt x="10869" y="198737"/>
                    <a:pt x="0" y="251675"/>
                    <a:pt x="0" y="251675"/>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3704845" y="3169987"/>
              <a:ext cx="362904" cy="286905"/>
            </a:xfrm>
            <a:custGeom>
              <a:rect b="b" l="l" r="r" t="t"/>
              <a:pathLst>
                <a:path extrusionOk="0" h="286905" w="362904">
                  <a:moveTo>
                    <a:pt x="362904" y="2770"/>
                  </a:moveTo>
                  <a:cubicBezTo>
                    <a:pt x="362904" y="2770"/>
                    <a:pt x="296505" y="-9672"/>
                    <a:pt x="276248" y="18181"/>
                  </a:cubicBezTo>
                  <a:cubicBezTo>
                    <a:pt x="255991" y="46028"/>
                    <a:pt x="281877" y="114164"/>
                    <a:pt x="281877" y="114164"/>
                  </a:cubicBezTo>
                  <a:cubicBezTo>
                    <a:pt x="281877" y="114164"/>
                    <a:pt x="221404" y="95231"/>
                    <a:pt x="193678" y="125695"/>
                  </a:cubicBezTo>
                  <a:cubicBezTo>
                    <a:pt x="165947" y="156153"/>
                    <a:pt x="169147" y="231394"/>
                    <a:pt x="169147" y="231394"/>
                  </a:cubicBezTo>
                  <a:cubicBezTo>
                    <a:pt x="169147" y="231394"/>
                    <a:pt x="117509" y="209959"/>
                    <a:pt x="75319" y="224435"/>
                  </a:cubicBezTo>
                  <a:cubicBezTo>
                    <a:pt x="33136" y="238911"/>
                    <a:pt x="0" y="286906"/>
                    <a:pt x="0" y="286906"/>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3771712" y="3268875"/>
              <a:ext cx="429249" cy="463525"/>
            </a:xfrm>
            <a:custGeom>
              <a:rect b="b" l="l" r="r" t="t"/>
              <a:pathLst>
                <a:path extrusionOk="0" h="463525" w="429249">
                  <a:moveTo>
                    <a:pt x="429249" y="1718"/>
                  </a:moveTo>
                  <a:cubicBezTo>
                    <a:pt x="429249" y="1718"/>
                    <a:pt x="356170" y="-10038"/>
                    <a:pt x="335622" y="27961"/>
                  </a:cubicBezTo>
                  <a:cubicBezTo>
                    <a:pt x="315068" y="65961"/>
                    <a:pt x="351209" y="157918"/>
                    <a:pt x="351209" y="157918"/>
                  </a:cubicBezTo>
                  <a:cubicBezTo>
                    <a:pt x="351209" y="157918"/>
                    <a:pt x="264499" y="133047"/>
                    <a:pt x="227956" y="179511"/>
                  </a:cubicBezTo>
                  <a:cubicBezTo>
                    <a:pt x="191420" y="225969"/>
                    <a:pt x="201651" y="318923"/>
                    <a:pt x="201651" y="318923"/>
                  </a:cubicBezTo>
                  <a:cubicBezTo>
                    <a:pt x="201651" y="318923"/>
                    <a:pt x="131408" y="268274"/>
                    <a:pt x="77785" y="306329"/>
                  </a:cubicBezTo>
                  <a:cubicBezTo>
                    <a:pt x="24167" y="344389"/>
                    <a:pt x="0" y="463525"/>
                    <a:pt x="0" y="463525"/>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3828493" y="3380160"/>
              <a:ext cx="564361" cy="519760"/>
            </a:xfrm>
            <a:custGeom>
              <a:rect b="b" l="l" r="r" t="t"/>
              <a:pathLst>
                <a:path extrusionOk="0" h="519760" w="564361">
                  <a:moveTo>
                    <a:pt x="564361" y="15034"/>
                  </a:moveTo>
                  <a:cubicBezTo>
                    <a:pt x="564361" y="15034"/>
                    <a:pt x="475313" y="-24466"/>
                    <a:pt x="449627" y="24586"/>
                  </a:cubicBezTo>
                  <a:cubicBezTo>
                    <a:pt x="423942" y="73637"/>
                    <a:pt x="468888" y="193435"/>
                    <a:pt x="468888" y="193435"/>
                  </a:cubicBezTo>
                  <a:cubicBezTo>
                    <a:pt x="468888" y="193435"/>
                    <a:pt x="351264" y="160432"/>
                    <a:pt x="297476" y="207274"/>
                  </a:cubicBezTo>
                  <a:cubicBezTo>
                    <a:pt x="243683" y="254114"/>
                    <a:pt x="247860" y="361805"/>
                    <a:pt x="247860" y="361805"/>
                  </a:cubicBezTo>
                  <a:cubicBezTo>
                    <a:pt x="247860" y="361805"/>
                    <a:pt x="153997" y="321479"/>
                    <a:pt x="92158" y="360912"/>
                  </a:cubicBezTo>
                  <a:cubicBezTo>
                    <a:pt x="30318" y="400351"/>
                    <a:pt x="0" y="519760"/>
                    <a:pt x="0" y="51976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 name="Google Shape;29;p2"/>
          <p:cNvGrpSpPr/>
          <p:nvPr/>
        </p:nvGrpSpPr>
        <p:grpSpPr>
          <a:xfrm>
            <a:off x="592595" y="2137629"/>
            <a:ext cx="1765303" cy="1498937"/>
            <a:chOff x="591334" y="1012736"/>
            <a:chExt cx="1604238" cy="1362175"/>
          </a:xfrm>
        </p:grpSpPr>
        <p:sp>
          <p:nvSpPr>
            <p:cNvPr id="30" name="Google Shape;30;p2"/>
            <p:cNvSpPr/>
            <p:nvPr/>
          </p:nvSpPr>
          <p:spPr>
            <a:xfrm>
              <a:off x="591334" y="1012736"/>
              <a:ext cx="1604238" cy="1362175"/>
            </a:xfrm>
            <a:custGeom>
              <a:rect b="b" l="l" r="r" t="t"/>
              <a:pathLst>
                <a:path extrusionOk="0" h="1362175" w="1604238">
                  <a:moveTo>
                    <a:pt x="1604239" y="946908"/>
                  </a:moveTo>
                  <a:cubicBezTo>
                    <a:pt x="1604239" y="946908"/>
                    <a:pt x="1517850" y="1006986"/>
                    <a:pt x="1500088" y="1098391"/>
                  </a:cubicBezTo>
                  <a:cubicBezTo>
                    <a:pt x="1481860" y="1192224"/>
                    <a:pt x="1445129" y="1283435"/>
                    <a:pt x="1366956" y="1303740"/>
                  </a:cubicBezTo>
                  <a:cubicBezTo>
                    <a:pt x="1255240" y="1332759"/>
                    <a:pt x="1204604" y="1246400"/>
                    <a:pt x="1106926" y="1259152"/>
                  </a:cubicBezTo>
                  <a:cubicBezTo>
                    <a:pt x="1034546" y="1268600"/>
                    <a:pt x="970551" y="1390269"/>
                    <a:pt x="602176" y="1356161"/>
                  </a:cubicBezTo>
                  <a:cubicBezTo>
                    <a:pt x="259909" y="1324470"/>
                    <a:pt x="109953" y="897322"/>
                    <a:pt x="109953" y="897322"/>
                  </a:cubicBezTo>
                  <a:cubicBezTo>
                    <a:pt x="109953" y="897322"/>
                    <a:pt x="-15886" y="876598"/>
                    <a:pt x="1682" y="805626"/>
                  </a:cubicBezTo>
                  <a:cubicBezTo>
                    <a:pt x="14503" y="753824"/>
                    <a:pt x="109184" y="780700"/>
                    <a:pt x="109184" y="780700"/>
                  </a:cubicBezTo>
                  <a:cubicBezTo>
                    <a:pt x="109184" y="780700"/>
                    <a:pt x="70399" y="421542"/>
                    <a:pt x="191826" y="203599"/>
                  </a:cubicBezTo>
                  <a:cubicBezTo>
                    <a:pt x="328144" y="-41067"/>
                    <a:pt x="732855" y="-78381"/>
                    <a:pt x="885474" y="163857"/>
                  </a:cubicBezTo>
                  <a:cubicBezTo>
                    <a:pt x="977158" y="309389"/>
                    <a:pt x="956142" y="681432"/>
                    <a:pt x="956142" y="681432"/>
                  </a:cubicBezTo>
                  <a:cubicBezTo>
                    <a:pt x="956142" y="681432"/>
                    <a:pt x="1022286" y="595541"/>
                    <a:pt x="1055361" y="621918"/>
                  </a:cubicBezTo>
                  <a:cubicBezTo>
                    <a:pt x="1113545" y="668328"/>
                    <a:pt x="1001963" y="771592"/>
                    <a:pt x="999764" y="800623"/>
                  </a:cubicBezTo>
                  <a:cubicBezTo>
                    <a:pt x="995222" y="860628"/>
                    <a:pt x="988622" y="996250"/>
                    <a:pt x="1089481" y="1091505"/>
                  </a:cubicBezTo>
                  <a:cubicBezTo>
                    <a:pt x="1128234" y="1128102"/>
                    <a:pt x="1198896" y="1113474"/>
                    <a:pt x="1239774" y="1144910"/>
                  </a:cubicBezTo>
                  <a:cubicBezTo>
                    <a:pt x="1294933" y="1187336"/>
                    <a:pt x="1308389" y="1231171"/>
                    <a:pt x="1357477" y="1217922"/>
                  </a:cubicBezTo>
                  <a:cubicBezTo>
                    <a:pt x="1392149" y="1208558"/>
                    <a:pt x="1439051" y="1193979"/>
                    <a:pt x="1476279" y="1059766"/>
                  </a:cubicBezTo>
                  <a:cubicBezTo>
                    <a:pt x="1495625" y="990039"/>
                    <a:pt x="1604239" y="946908"/>
                    <a:pt x="1604239" y="946908"/>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1292450" y="1275958"/>
              <a:ext cx="98357" cy="98351"/>
            </a:xfrm>
            <a:custGeom>
              <a:rect b="b" l="l" r="r" t="t"/>
              <a:pathLst>
                <a:path extrusionOk="0" h="98351" w="98357">
                  <a:moveTo>
                    <a:pt x="0" y="49173"/>
                  </a:moveTo>
                  <a:cubicBezTo>
                    <a:pt x="0" y="22018"/>
                    <a:pt x="22018" y="0"/>
                    <a:pt x="49179" y="0"/>
                  </a:cubicBezTo>
                  <a:cubicBezTo>
                    <a:pt x="76340" y="0"/>
                    <a:pt x="98357" y="22018"/>
                    <a:pt x="98357" y="49173"/>
                  </a:cubicBezTo>
                  <a:cubicBezTo>
                    <a:pt x="98357" y="76333"/>
                    <a:pt x="76340" y="98351"/>
                    <a:pt x="49179" y="98351"/>
                  </a:cubicBezTo>
                  <a:cubicBezTo>
                    <a:pt x="22018" y="98351"/>
                    <a:pt x="0" y="76333"/>
                    <a:pt x="0" y="4917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868137" y="1326873"/>
              <a:ext cx="102820" cy="102820"/>
            </a:xfrm>
            <a:custGeom>
              <a:rect b="b" l="l" r="r" t="t"/>
              <a:pathLst>
                <a:path extrusionOk="0" h="102820" w="102820">
                  <a:moveTo>
                    <a:pt x="0" y="51413"/>
                  </a:moveTo>
                  <a:cubicBezTo>
                    <a:pt x="0" y="23020"/>
                    <a:pt x="23018" y="0"/>
                    <a:pt x="51414" y="0"/>
                  </a:cubicBezTo>
                  <a:cubicBezTo>
                    <a:pt x="79807" y="0"/>
                    <a:pt x="102821" y="23020"/>
                    <a:pt x="102821" y="51413"/>
                  </a:cubicBezTo>
                  <a:cubicBezTo>
                    <a:pt x="102821" y="79807"/>
                    <a:pt x="79807" y="102820"/>
                    <a:pt x="51414" y="102820"/>
                  </a:cubicBezTo>
                  <a:cubicBezTo>
                    <a:pt x="23018" y="102820"/>
                    <a:pt x="0" y="79807"/>
                    <a:pt x="0" y="5141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1070093" y="1426270"/>
              <a:ext cx="132062" cy="56792"/>
            </a:xfrm>
            <a:custGeom>
              <a:rect b="b" l="l" r="r" t="t"/>
              <a:pathLst>
                <a:path extrusionOk="0" h="56792" w="132062">
                  <a:moveTo>
                    <a:pt x="0" y="16036"/>
                  </a:moveTo>
                  <a:cubicBezTo>
                    <a:pt x="0" y="16036"/>
                    <a:pt x="51966" y="33250"/>
                    <a:pt x="74415" y="26377"/>
                  </a:cubicBezTo>
                  <a:cubicBezTo>
                    <a:pt x="105073" y="16989"/>
                    <a:pt x="103027" y="-7725"/>
                    <a:pt x="124383" y="2386"/>
                  </a:cubicBezTo>
                  <a:cubicBezTo>
                    <a:pt x="146601" y="12909"/>
                    <a:pt x="117005" y="55165"/>
                    <a:pt x="81598" y="56726"/>
                  </a:cubicBezTo>
                  <a:cubicBezTo>
                    <a:pt x="36676" y="58711"/>
                    <a:pt x="0" y="16036"/>
                    <a:pt x="0" y="160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4" name="Google Shape;34;p2"/>
          <p:cNvSpPr/>
          <p:nvPr/>
        </p:nvSpPr>
        <p:spPr>
          <a:xfrm>
            <a:off x="1813911" y="1806599"/>
            <a:ext cx="2357873" cy="3504489"/>
          </a:xfrm>
          <a:custGeom>
            <a:rect b="b" l="l" r="r" t="t"/>
            <a:pathLst>
              <a:path extrusionOk="0" h="3185899" w="2143521">
                <a:moveTo>
                  <a:pt x="1582806" y="573110"/>
                </a:moveTo>
                <a:cubicBezTo>
                  <a:pt x="1582806" y="573110"/>
                  <a:pt x="1968827" y="393798"/>
                  <a:pt x="2123237" y="725030"/>
                </a:cubicBezTo>
                <a:cubicBezTo>
                  <a:pt x="2216172" y="924398"/>
                  <a:pt x="1959057" y="1104876"/>
                  <a:pt x="1969039" y="1233035"/>
                </a:cubicBezTo>
                <a:cubicBezTo>
                  <a:pt x="1978743" y="1357576"/>
                  <a:pt x="2056291" y="1365342"/>
                  <a:pt x="2056291" y="1365342"/>
                </a:cubicBezTo>
                <a:lnTo>
                  <a:pt x="1855071" y="3074784"/>
                </a:lnTo>
                <a:cubicBezTo>
                  <a:pt x="1855071" y="3074784"/>
                  <a:pt x="1423605" y="3022746"/>
                  <a:pt x="1115818" y="3049135"/>
                </a:cubicBezTo>
                <a:cubicBezTo>
                  <a:pt x="814097" y="3075009"/>
                  <a:pt x="379535" y="3185899"/>
                  <a:pt x="379535" y="3185899"/>
                </a:cubicBezTo>
                <a:lnTo>
                  <a:pt x="58644" y="1487114"/>
                </a:lnTo>
                <a:cubicBezTo>
                  <a:pt x="58644" y="1487114"/>
                  <a:pt x="195815" y="1369653"/>
                  <a:pt x="191012" y="1287746"/>
                </a:cubicBezTo>
                <a:cubicBezTo>
                  <a:pt x="185529" y="1194198"/>
                  <a:pt x="-31309" y="1019397"/>
                  <a:pt x="3855" y="857027"/>
                </a:cubicBezTo>
                <a:cubicBezTo>
                  <a:pt x="88532" y="466021"/>
                  <a:pt x="516888" y="575600"/>
                  <a:pt x="516888" y="575600"/>
                </a:cubicBezTo>
                <a:cubicBezTo>
                  <a:pt x="516888" y="575600"/>
                  <a:pt x="521327" y="-15339"/>
                  <a:pt x="1122073" y="305"/>
                </a:cubicBezTo>
                <a:cubicBezTo>
                  <a:pt x="1600239" y="12757"/>
                  <a:pt x="1582806" y="573110"/>
                  <a:pt x="1582806" y="573110"/>
                </a:cubicBezTo>
                <a:close/>
              </a:path>
            </a:pathLst>
          </a:custGeom>
          <a:solidFill>
            <a:srgbClr val="C6BB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1813876" y="1806588"/>
            <a:ext cx="1529022" cy="3504520"/>
          </a:xfrm>
          <a:custGeom>
            <a:rect b="b" l="l" r="r" t="t"/>
            <a:pathLst>
              <a:path extrusionOk="0" h="3185927" w="1390020">
                <a:moveTo>
                  <a:pt x="1122086" y="305"/>
                </a:moveTo>
                <a:cubicBezTo>
                  <a:pt x="521346" y="-15339"/>
                  <a:pt x="516956" y="575646"/>
                  <a:pt x="516956" y="575646"/>
                </a:cubicBezTo>
                <a:cubicBezTo>
                  <a:pt x="516956" y="575646"/>
                  <a:pt x="88532" y="466049"/>
                  <a:pt x="3856" y="857056"/>
                </a:cubicBezTo>
                <a:cubicBezTo>
                  <a:pt x="-31308" y="1019426"/>
                  <a:pt x="185469" y="1194250"/>
                  <a:pt x="190952" y="1287798"/>
                </a:cubicBezTo>
                <a:cubicBezTo>
                  <a:pt x="195755" y="1369706"/>
                  <a:pt x="58694" y="1487045"/>
                  <a:pt x="58694" y="1487045"/>
                </a:cubicBezTo>
                <a:lnTo>
                  <a:pt x="379572" y="3185928"/>
                </a:lnTo>
                <a:cubicBezTo>
                  <a:pt x="379572" y="3185928"/>
                  <a:pt x="434878" y="3172514"/>
                  <a:pt x="507465" y="3155755"/>
                </a:cubicBezTo>
                <a:lnTo>
                  <a:pt x="193423" y="1536758"/>
                </a:lnTo>
                <a:cubicBezTo>
                  <a:pt x="193423" y="1536758"/>
                  <a:pt x="309293" y="1476826"/>
                  <a:pt x="310313" y="1324802"/>
                </a:cubicBezTo>
                <a:cubicBezTo>
                  <a:pt x="311327" y="1172779"/>
                  <a:pt x="41473" y="1038444"/>
                  <a:pt x="149588" y="799176"/>
                </a:cubicBezTo>
                <a:cubicBezTo>
                  <a:pt x="323878" y="413452"/>
                  <a:pt x="672173" y="661604"/>
                  <a:pt x="672173" y="661604"/>
                </a:cubicBezTo>
                <a:cubicBezTo>
                  <a:pt x="672173" y="661604"/>
                  <a:pt x="663976" y="293538"/>
                  <a:pt x="879386" y="148505"/>
                </a:cubicBezTo>
                <a:cubicBezTo>
                  <a:pt x="1058765" y="27736"/>
                  <a:pt x="1249972" y="46969"/>
                  <a:pt x="1390021" y="91009"/>
                </a:cubicBezTo>
                <a:cubicBezTo>
                  <a:pt x="1324976" y="39108"/>
                  <a:pt x="1238380" y="3334"/>
                  <a:pt x="1122086" y="305"/>
                </a:cubicBezTo>
                <a:close/>
              </a:path>
            </a:pathLst>
          </a:custGeom>
          <a:solidFill>
            <a:srgbClr val="000000">
              <a:alpha val="1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6" name="Google Shape;36;p2"/>
          <p:cNvGrpSpPr/>
          <p:nvPr/>
        </p:nvGrpSpPr>
        <p:grpSpPr>
          <a:xfrm>
            <a:off x="3183635" y="4290715"/>
            <a:ext cx="1067128" cy="1545225"/>
            <a:chOff x="2894067" y="3030944"/>
            <a:chExt cx="969764" cy="1404239"/>
          </a:xfrm>
        </p:grpSpPr>
        <p:sp>
          <p:nvSpPr>
            <p:cNvPr id="37" name="Google Shape;37;p2"/>
            <p:cNvSpPr/>
            <p:nvPr/>
          </p:nvSpPr>
          <p:spPr>
            <a:xfrm>
              <a:off x="2894067" y="3030944"/>
              <a:ext cx="969764" cy="1404239"/>
            </a:xfrm>
            <a:custGeom>
              <a:rect b="b" l="l" r="r" t="t"/>
              <a:pathLst>
                <a:path extrusionOk="0" h="1404239" w="969764">
                  <a:moveTo>
                    <a:pt x="383594" y="1310527"/>
                  </a:moveTo>
                  <a:cubicBezTo>
                    <a:pt x="383594" y="1310527"/>
                    <a:pt x="357781" y="1112045"/>
                    <a:pt x="377412" y="1013876"/>
                  </a:cubicBezTo>
                  <a:cubicBezTo>
                    <a:pt x="393309" y="934410"/>
                    <a:pt x="446247" y="875036"/>
                    <a:pt x="480378" y="800366"/>
                  </a:cubicBezTo>
                  <a:cubicBezTo>
                    <a:pt x="516277" y="721835"/>
                    <a:pt x="533425" y="628007"/>
                    <a:pt x="550221" y="544029"/>
                  </a:cubicBezTo>
                  <a:cubicBezTo>
                    <a:pt x="567453" y="457865"/>
                    <a:pt x="461178" y="440820"/>
                    <a:pt x="461178" y="349859"/>
                  </a:cubicBezTo>
                  <a:cubicBezTo>
                    <a:pt x="461178" y="312855"/>
                    <a:pt x="518730" y="232799"/>
                    <a:pt x="516344" y="220873"/>
                  </a:cubicBezTo>
                  <a:cubicBezTo>
                    <a:pt x="511565" y="196973"/>
                    <a:pt x="514680" y="16957"/>
                    <a:pt x="548697" y="5620"/>
                  </a:cubicBezTo>
                  <a:cubicBezTo>
                    <a:pt x="552370" y="4393"/>
                    <a:pt x="588342" y="41507"/>
                    <a:pt x="611489" y="86198"/>
                  </a:cubicBezTo>
                  <a:cubicBezTo>
                    <a:pt x="634351" y="130319"/>
                    <a:pt x="644412" y="182017"/>
                    <a:pt x="644412" y="182017"/>
                  </a:cubicBezTo>
                  <a:cubicBezTo>
                    <a:pt x="644412" y="182017"/>
                    <a:pt x="690901" y="181641"/>
                    <a:pt x="727747" y="182825"/>
                  </a:cubicBezTo>
                  <a:cubicBezTo>
                    <a:pt x="764599" y="184009"/>
                    <a:pt x="791809" y="186747"/>
                    <a:pt x="791809" y="186747"/>
                  </a:cubicBezTo>
                  <a:cubicBezTo>
                    <a:pt x="791809" y="186747"/>
                    <a:pt x="886735" y="-10301"/>
                    <a:pt x="920412" y="422"/>
                  </a:cubicBezTo>
                  <a:cubicBezTo>
                    <a:pt x="935307" y="5165"/>
                    <a:pt x="934280" y="67137"/>
                    <a:pt x="931184" y="127033"/>
                  </a:cubicBezTo>
                  <a:cubicBezTo>
                    <a:pt x="928591" y="177068"/>
                    <a:pt x="924049" y="225397"/>
                    <a:pt x="930941" y="240110"/>
                  </a:cubicBezTo>
                  <a:cubicBezTo>
                    <a:pt x="946224" y="272748"/>
                    <a:pt x="983823" y="338935"/>
                    <a:pt x="964240" y="396730"/>
                  </a:cubicBezTo>
                  <a:cubicBezTo>
                    <a:pt x="951920" y="433072"/>
                    <a:pt x="887913" y="451355"/>
                    <a:pt x="880232" y="519874"/>
                  </a:cubicBezTo>
                  <a:cubicBezTo>
                    <a:pt x="872672" y="587281"/>
                    <a:pt x="890087" y="630090"/>
                    <a:pt x="891599" y="679615"/>
                  </a:cubicBezTo>
                  <a:cubicBezTo>
                    <a:pt x="896153" y="828796"/>
                    <a:pt x="923514" y="983291"/>
                    <a:pt x="904308" y="1136905"/>
                  </a:cubicBezTo>
                  <a:cubicBezTo>
                    <a:pt x="897119" y="1194427"/>
                    <a:pt x="874998" y="1358394"/>
                    <a:pt x="817846" y="1386970"/>
                  </a:cubicBezTo>
                  <a:cubicBezTo>
                    <a:pt x="755388" y="1418199"/>
                    <a:pt x="552540" y="1397536"/>
                    <a:pt x="552540" y="1397536"/>
                  </a:cubicBezTo>
                  <a:cubicBezTo>
                    <a:pt x="552540" y="1397536"/>
                    <a:pt x="335854" y="1409510"/>
                    <a:pt x="244978" y="1370563"/>
                  </a:cubicBezTo>
                  <a:cubicBezTo>
                    <a:pt x="126643" y="1319848"/>
                    <a:pt x="37193" y="1233119"/>
                    <a:pt x="6189" y="1097539"/>
                  </a:cubicBezTo>
                  <a:cubicBezTo>
                    <a:pt x="-28058" y="947781"/>
                    <a:pt x="86202" y="769732"/>
                    <a:pt x="192010" y="720760"/>
                  </a:cubicBezTo>
                  <a:cubicBezTo>
                    <a:pt x="261367" y="688656"/>
                    <a:pt x="455100" y="667798"/>
                    <a:pt x="402132" y="747247"/>
                  </a:cubicBezTo>
                  <a:cubicBezTo>
                    <a:pt x="373909" y="789582"/>
                    <a:pt x="314668" y="761377"/>
                    <a:pt x="253540" y="778895"/>
                  </a:cubicBezTo>
                  <a:cubicBezTo>
                    <a:pt x="179052" y="800239"/>
                    <a:pt x="81156" y="917602"/>
                    <a:pt x="76062" y="1001168"/>
                  </a:cubicBezTo>
                  <a:cubicBezTo>
                    <a:pt x="68204" y="1130129"/>
                    <a:pt x="95183" y="1174164"/>
                    <a:pt x="164843" y="1245518"/>
                  </a:cubicBezTo>
                  <a:cubicBezTo>
                    <a:pt x="277069" y="1360459"/>
                    <a:pt x="383594" y="1310527"/>
                    <a:pt x="383594" y="13105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3729134" y="3102842"/>
              <a:ext cx="75454" cy="127473"/>
            </a:xfrm>
            <a:custGeom>
              <a:rect b="b" l="l" r="r" t="t"/>
              <a:pathLst>
                <a:path extrusionOk="0" h="127473" w="75454">
                  <a:moveTo>
                    <a:pt x="0" y="120569"/>
                  </a:moveTo>
                  <a:cubicBezTo>
                    <a:pt x="0" y="120569"/>
                    <a:pt x="50241" y="-1706"/>
                    <a:pt x="67437" y="18"/>
                  </a:cubicBezTo>
                  <a:cubicBezTo>
                    <a:pt x="84640" y="1743"/>
                    <a:pt x="68804" y="127473"/>
                    <a:pt x="68804" y="127473"/>
                  </a:cubicBezTo>
                  <a:cubicBezTo>
                    <a:pt x="68804" y="127473"/>
                    <a:pt x="56240" y="121431"/>
                    <a:pt x="39044" y="119707"/>
                  </a:cubicBezTo>
                  <a:cubicBezTo>
                    <a:pt x="21842" y="117982"/>
                    <a:pt x="0" y="120569"/>
                    <a:pt x="0" y="120569"/>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3439584" y="3109188"/>
              <a:ext cx="83975" cy="152466"/>
            </a:xfrm>
            <a:custGeom>
              <a:rect b="b" l="l" r="r" t="t"/>
              <a:pathLst>
                <a:path extrusionOk="0" h="152466" w="83975">
                  <a:moveTo>
                    <a:pt x="2754" y="152467"/>
                  </a:moveTo>
                  <a:cubicBezTo>
                    <a:pt x="2754" y="152467"/>
                    <a:pt x="-7824" y="11792"/>
                    <a:pt x="12482" y="729"/>
                  </a:cubicBezTo>
                  <a:cubicBezTo>
                    <a:pt x="32787" y="-10335"/>
                    <a:pt x="83975" y="108207"/>
                    <a:pt x="83975" y="108207"/>
                  </a:cubicBezTo>
                  <a:cubicBezTo>
                    <a:pt x="83975" y="108207"/>
                    <a:pt x="63883" y="108759"/>
                    <a:pt x="43577" y="119823"/>
                  </a:cubicBezTo>
                  <a:cubicBezTo>
                    <a:pt x="23272" y="130892"/>
                    <a:pt x="2754" y="152467"/>
                    <a:pt x="2754" y="152467"/>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3710731" y="3293483"/>
              <a:ext cx="129589" cy="121811"/>
            </a:xfrm>
            <a:custGeom>
              <a:rect b="b" l="l" r="r" t="t"/>
              <a:pathLst>
                <a:path extrusionOk="0" h="121811" w="129589">
                  <a:moveTo>
                    <a:pt x="556" y="75655"/>
                  </a:moveTo>
                  <a:cubicBezTo>
                    <a:pt x="-4429" y="45379"/>
                    <a:pt x="24875" y="3918"/>
                    <a:pt x="56973" y="269"/>
                  </a:cubicBezTo>
                  <a:cubicBezTo>
                    <a:pt x="89071" y="-3380"/>
                    <a:pt x="123967" y="30788"/>
                    <a:pt x="128953" y="61064"/>
                  </a:cubicBezTo>
                  <a:cubicBezTo>
                    <a:pt x="133938" y="91340"/>
                    <a:pt x="109012" y="117723"/>
                    <a:pt x="76914" y="121366"/>
                  </a:cubicBezTo>
                  <a:cubicBezTo>
                    <a:pt x="44817" y="125016"/>
                    <a:pt x="5541" y="105925"/>
                    <a:pt x="556" y="75655"/>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3425239" y="3309217"/>
              <a:ext cx="136314" cy="126666"/>
            </a:xfrm>
            <a:custGeom>
              <a:rect b="b" l="l" r="r" t="t"/>
              <a:pathLst>
                <a:path extrusionOk="0" h="126666" w="136314">
                  <a:moveTo>
                    <a:pt x="57467" y="98"/>
                  </a:moveTo>
                  <a:cubicBezTo>
                    <a:pt x="91514" y="-1967"/>
                    <a:pt x="134432" y="29038"/>
                    <a:pt x="136254" y="62835"/>
                  </a:cubicBezTo>
                  <a:cubicBezTo>
                    <a:pt x="138082" y="96639"/>
                    <a:pt x="98187" y="124480"/>
                    <a:pt x="64147" y="126551"/>
                  </a:cubicBezTo>
                  <a:cubicBezTo>
                    <a:pt x="30100" y="128616"/>
                    <a:pt x="1749" y="102718"/>
                    <a:pt x="79" y="71106"/>
                  </a:cubicBezTo>
                  <a:cubicBezTo>
                    <a:pt x="-1591" y="39494"/>
                    <a:pt x="23427" y="2162"/>
                    <a:pt x="57467" y="98"/>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3597848" y="3389784"/>
              <a:ext cx="73549" cy="46463"/>
            </a:xfrm>
            <a:custGeom>
              <a:rect b="b" l="l" r="r" t="t"/>
              <a:pathLst>
                <a:path extrusionOk="0" h="46463" w="73549">
                  <a:moveTo>
                    <a:pt x="34653" y="46464"/>
                  </a:moveTo>
                  <a:cubicBezTo>
                    <a:pt x="17147" y="46464"/>
                    <a:pt x="-7294" y="16558"/>
                    <a:pt x="2070" y="6588"/>
                  </a:cubicBezTo>
                  <a:cubicBezTo>
                    <a:pt x="6654" y="1705"/>
                    <a:pt x="21713" y="108"/>
                    <a:pt x="36718" y="5"/>
                  </a:cubicBezTo>
                  <a:cubicBezTo>
                    <a:pt x="52359" y="-104"/>
                    <a:pt x="67941" y="1499"/>
                    <a:pt x="72100" y="6588"/>
                  </a:cubicBezTo>
                  <a:cubicBezTo>
                    <a:pt x="80249" y="16558"/>
                    <a:pt x="52159" y="46464"/>
                    <a:pt x="34653" y="46464"/>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2"/>
            <p:cNvSpPr/>
            <p:nvPr/>
          </p:nvSpPr>
          <p:spPr>
            <a:xfrm>
              <a:off x="3603318" y="3439654"/>
              <a:ext cx="62762" cy="42796"/>
            </a:xfrm>
            <a:custGeom>
              <a:rect b="b" l="l" r="r" t="t"/>
              <a:pathLst>
                <a:path extrusionOk="0" h="42796" w="62762">
                  <a:moveTo>
                    <a:pt x="0" y="42797"/>
                  </a:moveTo>
                  <a:lnTo>
                    <a:pt x="29183" y="0"/>
                  </a:lnTo>
                  <a:lnTo>
                    <a:pt x="62762" y="39014"/>
                  </a:lnTo>
                </a:path>
              </a:pathLst>
            </a:custGeom>
            <a:noFill/>
            <a:ln cap="rnd" cmpd="sng" w="9525">
              <a:solidFill>
                <a:srgbClr val="E9E5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2"/>
            <p:cNvSpPr/>
            <p:nvPr/>
          </p:nvSpPr>
          <p:spPr>
            <a:xfrm>
              <a:off x="3710762" y="3295986"/>
              <a:ext cx="81666" cy="118830"/>
            </a:xfrm>
            <a:custGeom>
              <a:rect b="b" l="l" r="r" t="t"/>
              <a:pathLst>
                <a:path extrusionOk="0" h="118830" w="81666">
                  <a:moveTo>
                    <a:pt x="47804" y="0"/>
                  </a:moveTo>
                  <a:cubicBezTo>
                    <a:pt x="19556" y="9479"/>
                    <a:pt x="-3949" y="45894"/>
                    <a:pt x="556" y="73243"/>
                  </a:cubicBezTo>
                  <a:cubicBezTo>
                    <a:pt x="5426" y="102820"/>
                    <a:pt x="42898" y="121140"/>
                    <a:pt x="74558" y="118596"/>
                  </a:cubicBezTo>
                  <a:cubicBezTo>
                    <a:pt x="80242" y="98952"/>
                    <a:pt x="84255" y="76959"/>
                    <a:pt x="79683" y="55974"/>
                  </a:cubicBezTo>
                  <a:cubicBezTo>
                    <a:pt x="74971" y="34362"/>
                    <a:pt x="61545" y="15551"/>
                    <a:pt x="47804" y="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2"/>
            <p:cNvSpPr/>
            <p:nvPr/>
          </p:nvSpPr>
          <p:spPr>
            <a:xfrm>
              <a:off x="3425275" y="3311355"/>
              <a:ext cx="87615" cy="124594"/>
            </a:xfrm>
            <a:custGeom>
              <a:rect b="b" l="l" r="r" t="t"/>
              <a:pathLst>
                <a:path extrusionOk="0" h="124594" w="87615">
                  <a:moveTo>
                    <a:pt x="46568" y="0"/>
                  </a:moveTo>
                  <a:cubicBezTo>
                    <a:pt x="18199" y="8276"/>
                    <a:pt x="-1408" y="40726"/>
                    <a:pt x="79" y="68883"/>
                  </a:cubicBezTo>
                  <a:cubicBezTo>
                    <a:pt x="1749" y="100495"/>
                    <a:pt x="29985" y="126544"/>
                    <a:pt x="64025" y="124480"/>
                  </a:cubicBezTo>
                  <a:cubicBezTo>
                    <a:pt x="70541" y="124085"/>
                    <a:pt x="77342" y="122069"/>
                    <a:pt x="83948" y="119926"/>
                  </a:cubicBezTo>
                  <a:cubicBezTo>
                    <a:pt x="87768" y="98867"/>
                    <a:pt x="89881" y="75696"/>
                    <a:pt x="83760" y="54838"/>
                  </a:cubicBezTo>
                  <a:cubicBezTo>
                    <a:pt x="77166" y="32371"/>
                    <a:pt x="61718" y="14179"/>
                    <a:pt x="46568" y="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6" name="Google Shape;46;p2"/>
          <p:cNvGrpSpPr/>
          <p:nvPr/>
        </p:nvGrpSpPr>
        <p:grpSpPr>
          <a:xfrm>
            <a:off x="936074" y="4807529"/>
            <a:ext cx="723319" cy="816152"/>
            <a:chOff x="903474" y="3439035"/>
            <a:chExt cx="657324" cy="741687"/>
          </a:xfrm>
        </p:grpSpPr>
        <p:sp>
          <p:nvSpPr>
            <p:cNvPr id="47" name="Google Shape;47;p2"/>
            <p:cNvSpPr/>
            <p:nvPr/>
          </p:nvSpPr>
          <p:spPr>
            <a:xfrm>
              <a:off x="903474" y="3439035"/>
              <a:ext cx="657324" cy="501696"/>
            </a:xfrm>
            <a:custGeom>
              <a:rect b="b" l="l" r="r" t="t"/>
              <a:pathLst>
                <a:path extrusionOk="0" h="501696" w="657324">
                  <a:moveTo>
                    <a:pt x="0" y="501696"/>
                  </a:moveTo>
                  <a:cubicBezTo>
                    <a:pt x="0" y="501696"/>
                    <a:pt x="241410" y="355156"/>
                    <a:pt x="379923" y="251474"/>
                  </a:cubicBezTo>
                  <a:cubicBezTo>
                    <a:pt x="518435" y="147797"/>
                    <a:pt x="657325" y="0"/>
                    <a:pt x="657325"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2"/>
            <p:cNvSpPr/>
            <p:nvPr/>
          </p:nvSpPr>
          <p:spPr>
            <a:xfrm>
              <a:off x="1070202" y="3439035"/>
              <a:ext cx="490596" cy="551342"/>
            </a:xfrm>
            <a:custGeom>
              <a:rect b="b" l="l" r="r" t="t"/>
              <a:pathLst>
                <a:path extrusionOk="0" h="551342" w="490596">
                  <a:moveTo>
                    <a:pt x="0" y="551342"/>
                  </a:moveTo>
                  <a:cubicBezTo>
                    <a:pt x="0" y="551342"/>
                    <a:pt x="127826" y="475513"/>
                    <a:pt x="250472" y="337681"/>
                  </a:cubicBezTo>
                  <a:cubicBezTo>
                    <a:pt x="373124" y="199842"/>
                    <a:pt x="490596" y="0"/>
                    <a:pt x="490596"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2"/>
            <p:cNvSpPr/>
            <p:nvPr/>
          </p:nvSpPr>
          <p:spPr>
            <a:xfrm>
              <a:off x="1239658" y="3439035"/>
              <a:ext cx="321139" cy="657478"/>
            </a:xfrm>
            <a:custGeom>
              <a:rect b="b" l="l" r="r" t="t"/>
              <a:pathLst>
                <a:path extrusionOk="0" h="657478" w="321139">
                  <a:moveTo>
                    <a:pt x="0" y="657478"/>
                  </a:moveTo>
                  <a:cubicBezTo>
                    <a:pt x="0" y="657478"/>
                    <a:pt x="78222" y="575783"/>
                    <a:pt x="158508" y="411415"/>
                  </a:cubicBezTo>
                  <a:cubicBezTo>
                    <a:pt x="238795" y="247047"/>
                    <a:pt x="280480" y="102857"/>
                    <a:pt x="32114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2"/>
            <p:cNvSpPr/>
            <p:nvPr/>
          </p:nvSpPr>
          <p:spPr>
            <a:xfrm>
              <a:off x="1421763" y="3439035"/>
              <a:ext cx="139034" cy="741687"/>
            </a:xfrm>
            <a:custGeom>
              <a:rect b="b" l="l" r="r" t="t"/>
              <a:pathLst>
                <a:path extrusionOk="0" h="741687" w="139034">
                  <a:moveTo>
                    <a:pt x="0" y="741687"/>
                  </a:moveTo>
                  <a:cubicBezTo>
                    <a:pt x="0" y="741687"/>
                    <a:pt x="55961" y="616260"/>
                    <a:pt x="90718" y="430840"/>
                  </a:cubicBezTo>
                  <a:cubicBezTo>
                    <a:pt x="125476" y="245420"/>
                    <a:pt x="139035" y="0"/>
                    <a:pt x="139035"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2"/>
            <p:cNvSpPr/>
            <p:nvPr/>
          </p:nvSpPr>
          <p:spPr>
            <a:xfrm>
              <a:off x="1394493" y="3592964"/>
              <a:ext cx="145932" cy="83013"/>
            </a:xfrm>
            <a:custGeom>
              <a:rect b="b" l="l" r="r" t="t"/>
              <a:pathLst>
                <a:path extrusionOk="0" h="83013" w="145932">
                  <a:moveTo>
                    <a:pt x="0" y="6304"/>
                  </a:moveTo>
                  <a:cubicBezTo>
                    <a:pt x="0" y="6304"/>
                    <a:pt x="29584" y="-4225"/>
                    <a:pt x="41230" y="1932"/>
                  </a:cubicBezTo>
                  <a:cubicBezTo>
                    <a:pt x="52871" y="8089"/>
                    <a:pt x="46568" y="30921"/>
                    <a:pt x="46568" y="30921"/>
                  </a:cubicBezTo>
                  <a:cubicBezTo>
                    <a:pt x="46568" y="30921"/>
                    <a:pt x="63539" y="25802"/>
                    <a:pt x="73200" y="33465"/>
                  </a:cubicBezTo>
                  <a:cubicBezTo>
                    <a:pt x="82861" y="41134"/>
                    <a:pt x="85205" y="61591"/>
                    <a:pt x="85205" y="61591"/>
                  </a:cubicBezTo>
                  <a:cubicBezTo>
                    <a:pt x="85205" y="61591"/>
                    <a:pt x="103622" y="47504"/>
                    <a:pt x="118802" y="52859"/>
                  </a:cubicBezTo>
                  <a:cubicBezTo>
                    <a:pt x="133983" y="58215"/>
                    <a:pt x="145933" y="83014"/>
                    <a:pt x="145933" y="8301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2"/>
            <p:cNvSpPr/>
            <p:nvPr/>
          </p:nvSpPr>
          <p:spPr>
            <a:xfrm>
              <a:off x="1348229" y="3632795"/>
              <a:ext cx="177277" cy="158870"/>
            </a:xfrm>
            <a:custGeom>
              <a:rect b="b" l="l" r="r" t="t"/>
              <a:pathLst>
                <a:path extrusionOk="0" h="158870" w="177277">
                  <a:moveTo>
                    <a:pt x="0" y="5894"/>
                  </a:moveTo>
                  <a:cubicBezTo>
                    <a:pt x="0" y="5894"/>
                    <a:pt x="30094" y="-7532"/>
                    <a:pt x="41030" y="6143"/>
                  </a:cubicBezTo>
                  <a:cubicBezTo>
                    <a:pt x="51966" y="19817"/>
                    <a:pt x="39664" y="62201"/>
                    <a:pt x="39664" y="62201"/>
                  </a:cubicBezTo>
                  <a:cubicBezTo>
                    <a:pt x="39664" y="62201"/>
                    <a:pt x="74961" y="50810"/>
                    <a:pt x="89346" y="61369"/>
                  </a:cubicBezTo>
                  <a:cubicBezTo>
                    <a:pt x="103731" y="71923"/>
                    <a:pt x="101333" y="103686"/>
                    <a:pt x="101333" y="103686"/>
                  </a:cubicBezTo>
                  <a:cubicBezTo>
                    <a:pt x="101333" y="103686"/>
                    <a:pt x="133066" y="96849"/>
                    <a:pt x="151738" y="111149"/>
                  </a:cubicBezTo>
                  <a:cubicBezTo>
                    <a:pt x="170416" y="125455"/>
                    <a:pt x="177277" y="158870"/>
                    <a:pt x="177277" y="15887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2"/>
            <p:cNvSpPr/>
            <p:nvPr/>
          </p:nvSpPr>
          <p:spPr>
            <a:xfrm>
              <a:off x="1283396" y="3688761"/>
              <a:ext cx="229085" cy="181114"/>
            </a:xfrm>
            <a:custGeom>
              <a:rect b="b" l="l" r="r" t="t"/>
              <a:pathLst>
                <a:path extrusionOk="0" h="181114" w="229085">
                  <a:moveTo>
                    <a:pt x="0" y="1748"/>
                  </a:moveTo>
                  <a:cubicBezTo>
                    <a:pt x="0" y="1748"/>
                    <a:pt x="41916" y="-6104"/>
                    <a:pt x="54704" y="11475"/>
                  </a:cubicBezTo>
                  <a:cubicBezTo>
                    <a:pt x="67492" y="29055"/>
                    <a:pt x="51152" y="72070"/>
                    <a:pt x="51152" y="72070"/>
                  </a:cubicBezTo>
                  <a:cubicBezTo>
                    <a:pt x="51152" y="72070"/>
                    <a:pt x="89322" y="60114"/>
                    <a:pt x="106828" y="79344"/>
                  </a:cubicBezTo>
                  <a:cubicBezTo>
                    <a:pt x="124334" y="98575"/>
                    <a:pt x="122312" y="146072"/>
                    <a:pt x="122312" y="146072"/>
                  </a:cubicBezTo>
                  <a:cubicBezTo>
                    <a:pt x="122312" y="146072"/>
                    <a:pt x="154908" y="132543"/>
                    <a:pt x="181540" y="141675"/>
                  </a:cubicBezTo>
                  <a:cubicBezTo>
                    <a:pt x="208173" y="150814"/>
                    <a:pt x="229085" y="181114"/>
                    <a:pt x="229085" y="18111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2"/>
            <p:cNvSpPr/>
            <p:nvPr/>
          </p:nvSpPr>
          <p:spPr>
            <a:xfrm>
              <a:off x="1199303" y="3751185"/>
              <a:ext cx="270971" cy="292603"/>
            </a:xfrm>
            <a:custGeom>
              <a:rect b="b" l="l" r="r" t="t"/>
              <a:pathLst>
                <a:path extrusionOk="0" h="292603" w="270971">
                  <a:moveTo>
                    <a:pt x="0" y="1084"/>
                  </a:moveTo>
                  <a:cubicBezTo>
                    <a:pt x="0" y="1084"/>
                    <a:pt x="46130" y="-6336"/>
                    <a:pt x="59107" y="17649"/>
                  </a:cubicBezTo>
                  <a:cubicBezTo>
                    <a:pt x="72077" y="41640"/>
                    <a:pt x="49264" y="99690"/>
                    <a:pt x="49264" y="99690"/>
                  </a:cubicBezTo>
                  <a:cubicBezTo>
                    <a:pt x="49264" y="99690"/>
                    <a:pt x="104004" y="83987"/>
                    <a:pt x="127067" y="113316"/>
                  </a:cubicBezTo>
                  <a:cubicBezTo>
                    <a:pt x="150135" y="142645"/>
                    <a:pt x="143674" y="201327"/>
                    <a:pt x="143674" y="201327"/>
                  </a:cubicBezTo>
                  <a:cubicBezTo>
                    <a:pt x="143674" y="201327"/>
                    <a:pt x="188019" y="169351"/>
                    <a:pt x="221866" y="193378"/>
                  </a:cubicBezTo>
                  <a:cubicBezTo>
                    <a:pt x="255718" y="217400"/>
                    <a:pt x="270971" y="292604"/>
                    <a:pt x="270971" y="29260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2"/>
            <p:cNvSpPr/>
            <p:nvPr/>
          </p:nvSpPr>
          <p:spPr>
            <a:xfrm>
              <a:off x="1078169" y="3821436"/>
              <a:ext cx="356261" cy="328105"/>
            </a:xfrm>
            <a:custGeom>
              <a:rect b="b" l="l" r="r" t="t"/>
              <a:pathLst>
                <a:path extrusionOk="0" h="328105" w="356261">
                  <a:moveTo>
                    <a:pt x="0" y="9492"/>
                  </a:moveTo>
                  <a:cubicBezTo>
                    <a:pt x="0" y="9492"/>
                    <a:pt x="56210" y="-15446"/>
                    <a:pt x="72429" y="15522"/>
                  </a:cubicBezTo>
                  <a:cubicBezTo>
                    <a:pt x="88642" y="46484"/>
                    <a:pt x="60266" y="122107"/>
                    <a:pt x="60266" y="122107"/>
                  </a:cubicBezTo>
                  <a:cubicBezTo>
                    <a:pt x="60266" y="122107"/>
                    <a:pt x="134517" y="101273"/>
                    <a:pt x="168473" y="130845"/>
                  </a:cubicBezTo>
                  <a:cubicBezTo>
                    <a:pt x="202435" y="160410"/>
                    <a:pt x="199799" y="228394"/>
                    <a:pt x="199799" y="228394"/>
                  </a:cubicBezTo>
                  <a:cubicBezTo>
                    <a:pt x="199799" y="228394"/>
                    <a:pt x="259046" y="202940"/>
                    <a:pt x="298084" y="227830"/>
                  </a:cubicBezTo>
                  <a:cubicBezTo>
                    <a:pt x="337122" y="252726"/>
                    <a:pt x="356261" y="328106"/>
                    <a:pt x="356261" y="328106"/>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6" name="Google Shape;56;p2"/>
          <p:cNvGrpSpPr/>
          <p:nvPr/>
        </p:nvGrpSpPr>
        <p:grpSpPr>
          <a:xfrm>
            <a:off x="1618305" y="3965834"/>
            <a:ext cx="1306842" cy="1529512"/>
            <a:chOff x="1523459" y="2674136"/>
            <a:chExt cx="1187606" cy="1389960"/>
          </a:xfrm>
        </p:grpSpPr>
        <p:grpSp>
          <p:nvGrpSpPr>
            <p:cNvPr id="57" name="Google Shape;57;p2"/>
            <p:cNvGrpSpPr/>
            <p:nvPr/>
          </p:nvGrpSpPr>
          <p:grpSpPr>
            <a:xfrm>
              <a:off x="1523459" y="2986311"/>
              <a:ext cx="1187606" cy="1077785"/>
              <a:chOff x="1523459" y="2986311"/>
              <a:chExt cx="1187606" cy="1077785"/>
            </a:xfrm>
          </p:grpSpPr>
          <p:sp>
            <p:nvSpPr>
              <p:cNvPr id="58" name="Google Shape;58;p2"/>
              <p:cNvSpPr/>
              <p:nvPr/>
            </p:nvSpPr>
            <p:spPr>
              <a:xfrm>
                <a:off x="1523459" y="2986311"/>
                <a:ext cx="1187606" cy="1077785"/>
              </a:xfrm>
              <a:custGeom>
                <a:rect b="b" l="l" r="r" t="t"/>
                <a:pathLst>
                  <a:path extrusionOk="0" h="1077785" w="1187606">
                    <a:moveTo>
                      <a:pt x="906621" y="116361"/>
                    </a:moveTo>
                    <a:cubicBezTo>
                      <a:pt x="1169523" y="356067"/>
                      <a:pt x="1382681" y="907064"/>
                      <a:pt x="897428" y="1020437"/>
                    </a:cubicBezTo>
                    <a:cubicBezTo>
                      <a:pt x="363622" y="1145148"/>
                      <a:pt x="-46208" y="1086400"/>
                      <a:pt x="4197" y="644514"/>
                    </a:cubicBezTo>
                    <a:cubicBezTo>
                      <a:pt x="14192" y="556862"/>
                      <a:pt x="23130" y="399228"/>
                      <a:pt x="69904" y="290955"/>
                    </a:cubicBezTo>
                    <a:cubicBezTo>
                      <a:pt x="107394" y="204165"/>
                      <a:pt x="211878" y="19067"/>
                      <a:pt x="473930" y="3607"/>
                    </a:cubicBezTo>
                    <a:cubicBezTo>
                      <a:pt x="678028" y="-8434"/>
                      <a:pt x="784510" y="5022"/>
                      <a:pt x="906621" y="1163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2"/>
              <p:cNvSpPr/>
              <p:nvPr/>
            </p:nvSpPr>
            <p:spPr>
              <a:xfrm>
                <a:off x="1662883" y="3101667"/>
                <a:ext cx="243840" cy="479569"/>
              </a:xfrm>
              <a:custGeom>
                <a:rect b="b" l="l" r="r" t="t"/>
                <a:pathLst>
                  <a:path extrusionOk="0" h="479569" w="243840">
                    <a:moveTo>
                      <a:pt x="243380" y="1260"/>
                    </a:moveTo>
                    <a:cubicBezTo>
                      <a:pt x="249258" y="-5796"/>
                      <a:pt x="197001" y="18918"/>
                      <a:pt x="190133" y="22664"/>
                    </a:cubicBezTo>
                    <a:cubicBezTo>
                      <a:pt x="156214" y="41166"/>
                      <a:pt x="121086" y="55958"/>
                      <a:pt x="100350" y="90527"/>
                    </a:cubicBezTo>
                    <a:cubicBezTo>
                      <a:pt x="68331" y="143889"/>
                      <a:pt x="57377" y="212857"/>
                      <a:pt x="46058" y="273233"/>
                    </a:cubicBezTo>
                    <a:cubicBezTo>
                      <a:pt x="38687" y="312544"/>
                      <a:pt x="20081" y="347969"/>
                      <a:pt x="14732" y="388082"/>
                    </a:cubicBezTo>
                    <a:cubicBezTo>
                      <a:pt x="12279" y="406505"/>
                      <a:pt x="-6278" y="460894"/>
                      <a:pt x="2205" y="477872"/>
                    </a:cubicBezTo>
                    <a:cubicBezTo>
                      <a:pt x="6455" y="486373"/>
                      <a:pt x="10281" y="460639"/>
                      <a:pt x="13688" y="451768"/>
                    </a:cubicBezTo>
                    <a:cubicBezTo>
                      <a:pt x="18995" y="437984"/>
                      <a:pt x="22923" y="423064"/>
                      <a:pt x="27265" y="408965"/>
                    </a:cubicBezTo>
                    <a:cubicBezTo>
                      <a:pt x="39525" y="369107"/>
                      <a:pt x="54110" y="327464"/>
                      <a:pt x="70068" y="288893"/>
                    </a:cubicBezTo>
                    <a:cubicBezTo>
                      <a:pt x="94108" y="230807"/>
                      <a:pt x="115190" y="156149"/>
                      <a:pt x="148375" y="103054"/>
                    </a:cubicBezTo>
                    <a:cubicBezTo>
                      <a:pt x="174710" y="60913"/>
                      <a:pt x="216329" y="33740"/>
                      <a:pt x="243380" y="12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2"/>
              <p:cNvSpPr/>
              <p:nvPr/>
            </p:nvSpPr>
            <p:spPr>
              <a:xfrm>
                <a:off x="1908824" y="3165205"/>
                <a:ext cx="92541" cy="498901"/>
              </a:xfrm>
              <a:custGeom>
                <a:rect b="b" l="l" r="r" t="t"/>
                <a:pathLst>
                  <a:path extrusionOk="0" h="498901" w="92541">
                    <a:moveTo>
                      <a:pt x="91928" y="2974"/>
                    </a:moveTo>
                    <a:cubicBezTo>
                      <a:pt x="83791" y="-21466"/>
                      <a:pt x="37017" y="112596"/>
                      <a:pt x="35026" y="117824"/>
                    </a:cubicBezTo>
                    <a:cubicBezTo>
                      <a:pt x="2618" y="202895"/>
                      <a:pt x="6480" y="287080"/>
                      <a:pt x="572" y="375703"/>
                    </a:cubicBezTo>
                    <a:cubicBezTo>
                      <a:pt x="-1268" y="403271"/>
                      <a:pt x="1750" y="430839"/>
                      <a:pt x="3705" y="458182"/>
                    </a:cubicBezTo>
                    <a:cubicBezTo>
                      <a:pt x="4677" y="471759"/>
                      <a:pt x="6838" y="498902"/>
                      <a:pt x="6838" y="498902"/>
                    </a:cubicBezTo>
                    <a:cubicBezTo>
                      <a:pt x="6838" y="498902"/>
                      <a:pt x="8988" y="470290"/>
                      <a:pt x="11016" y="456093"/>
                    </a:cubicBezTo>
                    <a:cubicBezTo>
                      <a:pt x="15194" y="426831"/>
                      <a:pt x="19195" y="397776"/>
                      <a:pt x="21454" y="368393"/>
                    </a:cubicBezTo>
                    <a:cubicBezTo>
                      <a:pt x="27733" y="286801"/>
                      <a:pt x="64257" y="209726"/>
                      <a:pt x="78879" y="129306"/>
                    </a:cubicBezTo>
                    <a:cubicBezTo>
                      <a:pt x="84083" y="100664"/>
                      <a:pt x="84672" y="71475"/>
                      <a:pt x="88273" y="42650"/>
                    </a:cubicBezTo>
                    <a:cubicBezTo>
                      <a:pt x="89402" y="33609"/>
                      <a:pt x="90118" y="24531"/>
                      <a:pt x="91406" y="15507"/>
                    </a:cubicBezTo>
                    <a:cubicBezTo>
                      <a:pt x="91807" y="12678"/>
                      <a:pt x="93404" y="7419"/>
                      <a:pt x="91928" y="29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2"/>
              <p:cNvSpPr/>
              <p:nvPr/>
            </p:nvSpPr>
            <p:spPr>
              <a:xfrm>
                <a:off x="1745526" y="3655742"/>
                <a:ext cx="83730" cy="330973"/>
              </a:xfrm>
              <a:custGeom>
                <a:rect b="b" l="l" r="r" t="t"/>
                <a:pathLst>
                  <a:path extrusionOk="0" h="330973" w="83730">
                    <a:moveTo>
                      <a:pt x="19267" y="9"/>
                    </a:moveTo>
                    <a:cubicBezTo>
                      <a:pt x="7196" y="3604"/>
                      <a:pt x="3789" y="50439"/>
                      <a:pt x="2040" y="62656"/>
                    </a:cubicBezTo>
                    <a:cubicBezTo>
                      <a:pt x="-7833" y="131788"/>
                      <a:pt x="19966" y="199833"/>
                      <a:pt x="45894" y="262067"/>
                    </a:cubicBezTo>
                    <a:cubicBezTo>
                      <a:pt x="51128" y="274636"/>
                      <a:pt x="63527" y="330974"/>
                      <a:pt x="79303" y="330974"/>
                    </a:cubicBezTo>
                    <a:cubicBezTo>
                      <a:pt x="94623" y="330974"/>
                      <a:pt x="65410" y="241852"/>
                      <a:pt x="63643" y="235968"/>
                    </a:cubicBezTo>
                    <a:cubicBezTo>
                      <a:pt x="47861" y="183365"/>
                      <a:pt x="43046" y="129201"/>
                      <a:pt x="31278" y="76227"/>
                    </a:cubicBezTo>
                    <a:cubicBezTo>
                      <a:pt x="26839" y="56262"/>
                      <a:pt x="23967" y="33006"/>
                      <a:pt x="23967" y="12542"/>
                    </a:cubicBezTo>
                    <a:cubicBezTo>
                      <a:pt x="23967" y="8468"/>
                      <a:pt x="20391" y="-325"/>
                      <a:pt x="19267" y="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2"/>
              <p:cNvSpPr/>
              <p:nvPr/>
            </p:nvSpPr>
            <p:spPr>
              <a:xfrm>
                <a:off x="1678454" y="3800818"/>
                <a:ext cx="48941" cy="93274"/>
              </a:xfrm>
              <a:custGeom>
                <a:rect b="b" l="l" r="r" t="t"/>
                <a:pathLst>
                  <a:path extrusionOk="0" h="93274" w="48941">
                    <a:moveTo>
                      <a:pt x="3339" y="58"/>
                    </a:moveTo>
                    <a:cubicBezTo>
                      <a:pt x="-13020" y="21633"/>
                      <a:pt x="35606" y="98616"/>
                      <a:pt x="44059" y="92981"/>
                    </a:cubicBezTo>
                    <a:cubicBezTo>
                      <a:pt x="66338" y="78128"/>
                      <a:pt x="5258" y="-2474"/>
                      <a:pt x="3339" y="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2"/>
              <p:cNvSpPr/>
              <p:nvPr/>
            </p:nvSpPr>
            <p:spPr>
              <a:xfrm>
                <a:off x="1649428" y="3849410"/>
                <a:ext cx="46664" cy="96861"/>
              </a:xfrm>
              <a:custGeom>
                <a:rect b="b" l="l" r="r" t="t"/>
                <a:pathLst>
                  <a:path extrusionOk="0" h="96861" w="46664">
                    <a:moveTo>
                      <a:pt x="0" y="14"/>
                    </a:moveTo>
                    <a:cubicBezTo>
                      <a:pt x="0" y="33381"/>
                      <a:pt x="17263" y="61325"/>
                      <a:pt x="33409" y="88237"/>
                    </a:cubicBezTo>
                    <a:cubicBezTo>
                      <a:pt x="34508" y="90064"/>
                      <a:pt x="39997" y="98462"/>
                      <a:pt x="42809" y="96592"/>
                    </a:cubicBezTo>
                    <a:cubicBezTo>
                      <a:pt x="58311" y="86251"/>
                      <a:pt x="22437" y="35621"/>
                      <a:pt x="16705" y="25596"/>
                    </a:cubicBezTo>
                    <a:cubicBezTo>
                      <a:pt x="13936" y="20744"/>
                      <a:pt x="0" y="-624"/>
                      <a:pt x="0" y="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2"/>
              <p:cNvSpPr/>
              <p:nvPr/>
            </p:nvSpPr>
            <p:spPr>
              <a:xfrm>
                <a:off x="1581300" y="3749709"/>
                <a:ext cx="42323" cy="142471"/>
              </a:xfrm>
              <a:custGeom>
                <a:rect b="b" l="l" r="r" t="t"/>
                <a:pathLst>
                  <a:path extrusionOk="0" h="142471" w="42323">
                    <a:moveTo>
                      <a:pt x="7576" y="1576"/>
                    </a:moveTo>
                    <a:cubicBezTo>
                      <a:pt x="7855" y="-5049"/>
                      <a:pt x="1807" y="11139"/>
                      <a:pt x="1309" y="14625"/>
                    </a:cubicBezTo>
                    <a:cubicBezTo>
                      <a:pt x="-4022" y="51933"/>
                      <a:pt x="7169" y="105477"/>
                      <a:pt x="30541" y="134690"/>
                    </a:cubicBezTo>
                    <a:cubicBezTo>
                      <a:pt x="32131" y="136676"/>
                      <a:pt x="37317" y="144442"/>
                      <a:pt x="40985" y="142001"/>
                    </a:cubicBezTo>
                    <a:cubicBezTo>
                      <a:pt x="50457" y="135686"/>
                      <a:pt x="6525" y="26156"/>
                      <a:pt x="7576" y="15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2"/>
              <p:cNvSpPr/>
              <p:nvPr/>
            </p:nvSpPr>
            <p:spPr>
              <a:xfrm>
                <a:off x="1523618" y="2999305"/>
                <a:ext cx="403526" cy="831343"/>
              </a:xfrm>
              <a:custGeom>
                <a:rect b="b" l="l" r="r" t="t"/>
                <a:pathLst>
                  <a:path extrusionOk="0" h="831343" w="403526">
                    <a:moveTo>
                      <a:pt x="390751" y="25"/>
                    </a:moveTo>
                    <a:cubicBezTo>
                      <a:pt x="384515" y="681"/>
                      <a:pt x="378261" y="3590"/>
                      <a:pt x="371399" y="7045"/>
                    </a:cubicBezTo>
                    <a:cubicBezTo>
                      <a:pt x="363918" y="10815"/>
                      <a:pt x="356073" y="15291"/>
                      <a:pt x="352424" y="17483"/>
                    </a:cubicBezTo>
                    <a:cubicBezTo>
                      <a:pt x="339781" y="25067"/>
                      <a:pt x="323660" y="27587"/>
                      <a:pt x="306882" y="29251"/>
                    </a:cubicBezTo>
                    <a:cubicBezTo>
                      <a:pt x="164180" y="91715"/>
                      <a:pt x="97902" y="212704"/>
                      <a:pt x="69684" y="278016"/>
                    </a:cubicBezTo>
                    <a:cubicBezTo>
                      <a:pt x="22910" y="386289"/>
                      <a:pt x="14027" y="543881"/>
                      <a:pt x="4032" y="631533"/>
                    </a:cubicBezTo>
                    <a:cubicBezTo>
                      <a:pt x="-4925" y="710034"/>
                      <a:pt x="1378" y="775911"/>
                      <a:pt x="19589" y="831344"/>
                    </a:cubicBezTo>
                    <a:cubicBezTo>
                      <a:pt x="31077" y="800078"/>
                      <a:pt x="34296" y="750426"/>
                      <a:pt x="34957" y="743109"/>
                    </a:cubicBezTo>
                    <a:cubicBezTo>
                      <a:pt x="40708" y="679892"/>
                      <a:pt x="53271" y="618247"/>
                      <a:pt x="61147" y="555254"/>
                    </a:cubicBezTo>
                    <a:cubicBezTo>
                      <a:pt x="72204" y="466794"/>
                      <a:pt x="77268" y="371430"/>
                      <a:pt x="122628" y="292061"/>
                    </a:cubicBezTo>
                    <a:cubicBezTo>
                      <a:pt x="161393" y="224216"/>
                      <a:pt x="210857" y="168346"/>
                      <a:pt x="268931" y="116727"/>
                    </a:cubicBezTo>
                    <a:cubicBezTo>
                      <a:pt x="287840" y="99913"/>
                      <a:pt x="314989" y="91023"/>
                      <a:pt x="337808" y="81241"/>
                    </a:cubicBezTo>
                    <a:cubicBezTo>
                      <a:pt x="342732" y="79127"/>
                      <a:pt x="379919" y="69491"/>
                      <a:pt x="374812" y="70238"/>
                    </a:cubicBezTo>
                    <a:cubicBezTo>
                      <a:pt x="357901" y="72691"/>
                      <a:pt x="415107" y="16602"/>
                      <a:pt x="401378" y="2873"/>
                    </a:cubicBezTo>
                    <a:cubicBezTo>
                      <a:pt x="400024" y="1519"/>
                      <a:pt x="397643" y="1762"/>
                      <a:pt x="395688" y="1355"/>
                    </a:cubicBezTo>
                    <a:cubicBezTo>
                      <a:pt x="393988" y="1003"/>
                      <a:pt x="392767" y="-187"/>
                      <a:pt x="390751" y="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2"/>
              <p:cNvSpPr/>
              <p:nvPr/>
            </p:nvSpPr>
            <p:spPr>
              <a:xfrm>
                <a:off x="2223916" y="3685779"/>
                <a:ext cx="29463" cy="217985"/>
              </a:xfrm>
              <a:custGeom>
                <a:rect b="b" l="l" r="r" t="t"/>
                <a:pathLst>
                  <a:path extrusionOk="0" h="217985" w="29463">
                    <a:moveTo>
                      <a:pt x="785" y="254"/>
                    </a:moveTo>
                    <a:cubicBezTo>
                      <a:pt x="2261" y="-2071"/>
                      <a:pt x="1829" y="12198"/>
                      <a:pt x="1829" y="16959"/>
                    </a:cubicBezTo>
                    <a:cubicBezTo>
                      <a:pt x="1829" y="29832"/>
                      <a:pt x="1829" y="42711"/>
                      <a:pt x="1829" y="55584"/>
                    </a:cubicBezTo>
                    <a:cubicBezTo>
                      <a:pt x="1829" y="71687"/>
                      <a:pt x="-8414" y="228611"/>
                      <a:pt x="19578" y="217414"/>
                    </a:cubicBezTo>
                    <a:cubicBezTo>
                      <a:pt x="41833" y="208512"/>
                      <a:pt x="20410" y="68305"/>
                      <a:pt x="14356" y="44102"/>
                    </a:cubicBezTo>
                    <a:cubicBezTo>
                      <a:pt x="12164" y="35333"/>
                      <a:pt x="-715" y="2610"/>
                      <a:pt x="785" y="25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2"/>
              <p:cNvSpPr/>
              <p:nvPr/>
            </p:nvSpPr>
            <p:spPr>
              <a:xfrm>
                <a:off x="2275049" y="3430367"/>
                <a:ext cx="64080" cy="449855"/>
              </a:xfrm>
              <a:custGeom>
                <a:rect b="b" l="l" r="r" t="t"/>
                <a:pathLst>
                  <a:path extrusionOk="0" h="449855" w="64080">
                    <a:moveTo>
                      <a:pt x="288" y="914"/>
                    </a:moveTo>
                    <a:cubicBezTo>
                      <a:pt x="-1807" y="-5814"/>
                      <a:pt x="8188" y="26539"/>
                      <a:pt x="9165" y="34323"/>
                    </a:cubicBezTo>
                    <a:cubicBezTo>
                      <a:pt x="12390" y="60124"/>
                      <a:pt x="12693" y="87668"/>
                      <a:pt x="11248" y="113675"/>
                    </a:cubicBezTo>
                    <a:cubicBezTo>
                      <a:pt x="7544" y="180347"/>
                      <a:pt x="-1613" y="276749"/>
                      <a:pt x="23781" y="340234"/>
                    </a:cubicBezTo>
                    <a:cubicBezTo>
                      <a:pt x="33047" y="363393"/>
                      <a:pt x="38628" y="388132"/>
                      <a:pt x="44663" y="412275"/>
                    </a:cubicBezTo>
                    <a:cubicBezTo>
                      <a:pt x="47791" y="424802"/>
                      <a:pt x="54057" y="449855"/>
                      <a:pt x="54057" y="449855"/>
                    </a:cubicBezTo>
                    <a:cubicBezTo>
                      <a:pt x="54057" y="449855"/>
                      <a:pt x="51968" y="441561"/>
                      <a:pt x="51968" y="437328"/>
                    </a:cubicBezTo>
                    <a:cubicBezTo>
                      <a:pt x="51968" y="421960"/>
                      <a:pt x="52059" y="406682"/>
                      <a:pt x="53013" y="391392"/>
                    </a:cubicBezTo>
                    <a:cubicBezTo>
                      <a:pt x="55174" y="356775"/>
                      <a:pt x="59285" y="322406"/>
                      <a:pt x="62412" y="288032"/>
                    </a:cubicBezTo>
                    <a:cubicBezTo>
                      <a:pt x="69875" y="205936"/>
                      <a:pt x="51209" y="133762"/>
                      <a:pt x="27959" y="56250"/>
                    </a:cubicBezTo>
                    <a:cubicBezTo>
                      <a:pt x="21510" y="34761"/>
                      <a:pt x="6226" y="19975"/>
                      <a:pt x="288" y="9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2"/>
              <p:cNvSpPr/>
              <p:nvPr/>
            </p:nvSpPr>
            <p:spPr>
              <a:xfrm>
                <a:off x="2424437" y="3535118"/>
                <a:ext cx="91902" cy="403424"/>
              </a:xfrm>
              <a:custGeom>
                <a:rect b="b" l="l" r="r" t="t"/>
                <a:pathLst>
                  <a:path extrusionOk="0" h="403424" w="91902">
                    <a:moveTo>
                      <a:pt x="58903" y="744"/>
                    </a:moveTo>
                    <a:cubicBezTo>
                      <a:pt x="56717" y="-3470"/>
                      <a:pt x="58180" y="11486"/>
                      <a:pt x="58417" y="13678"/>
                    </a:cubicBezTo>
                    <a:cubicBezTo>
                      <a:pt x="59692" y="25458"/>
                      <a:pt x="60488" y="37099"/>
                      <a:pt x="60129" y="48970"/>
                    </a:cubicBezTo>
                    <a:cubicBezTo>
                      <a:pt x="59146" y="81498"/>
                      <a:pt x="54865" y="113584"/>
                      <a:pt x="50043" y="145736"/>
                    </a:cubicBezTo>
                    <a:cubicBezTo>
                      <a:pt x="42344" y="197064"/>
                      <a:pt x="-21001" y="349179"/>
                      <a:pt x="7180" y="388502"/>
                    </a:cubicBezTo>
                    <a:cubicBezTo>
                      <a:pt x="48786" y="446571"/>
                      <a:pt x="78461" y="317707"/>
                      <a:pt x="81509" y="299247"/>
                    </a:cubicBezTo>
                    <a:cubicBezTo>
                      <a:pt x="95992" y="211528"/>
                      <a:pt x="100825" y="81486"/>
                      <a:pt x="58903" y="74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2"/>
              <p:cNvSpPr/>
              <p:nvPr/>
            </p:nvSpPr>
            <p:spPr>
              <a:xfrm>
                <a:off x="2247472" y="3102352"/>
                <a:ext cx="177808" cy="299542"/>
              </a:xfrm>
              <a:custGeom>
                <a:rect b="b" l="l" r="r" t="t"/>
                <a:pathLst>
                  <a:path extrusionOk="0" h="299542" w="177808">
                    <a:moveTo>
                      <a:pt x="540" y="217"/>
                    </a:moveTo>
                    <a:cubicBezTo>
                      <a:pt x="-2575" y="-1550"/>
                      <a:pt x="8780" y="8050"/>
                      <a:pt x="9496" y="8511"/>
                    </a:cubicBezTo>
                    <a:cubicBezTo>
                      <a:pt x="18088" y="14067"/>
                      <a:pt x="25982" y="21160"/>
                      <a:pt x="33670" y="27894"/>
                    </a:cubicBezTo>
                    <a:cubicBezTo>
                      <a:pt x="54005" y="45710"/>
                      <a:pt x="70388" y="71766"/>
                      <a:pt x="81020" y="96443"/>
                    </a:cubicBezTo>
                    <a:cubicBezTo>
                      <a:pt x="97100" y="133787"/>
                      <a:pt x="127600" y="278129"/>
                      <a:pt x="159983" y="296934"/>
                    </a:cubicBezTo>
                    <a:cubicBezTo>
                      <a:pt x="200011" y="320185"/>
                      <a:pt x="160584" y="180567"/>
                      <a:pt x="157330" y="172248"/>
                    </a:cubicBezTo>
                    <a:cubicBezTo>
                      <a:pt x="132476" y="108836"/>
                      <a:pt x="100306" y="66288"/>
                      <a:pt x="45844" y="24846"/>
                    </a:cubicBezTo>
                    <a:cubicBezTo>
                      <a:pt x="31581" y="13989"/>
                      <a:pt x="15101" y="8493"/>
                      <a:pt x="540" y="21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2"/>
              <p:cNvSpPr/>
              <p:nvPr/>
            </p:nvSpPr>
            <p:spPr>
              <a:xfrm>
                <a:off x="2164659" y="2989086"/>
                <a:ext cx="364234" cy="377361"/>
              </a:xfrm>
              <a:custGeom>
                <a:rect b="b" l="l" r="r" t="t"/>
                <a:pathLst>
                  <a:path extrusionOk="0" h="377361" w="364234">
                    <a:moveTo>
                      <a:pt x="0" y="0"/>
                    </a:moveTo>
                    <a:cubicBezTo>
                      <a:pt x="10268" y="31296"/>
                      <a:pt x="43963" y="50703"/>
                      <a:pt x="71160" y="66035"/>
                    </a:cubicBezTo>
                    <a:cubicBezTo>
                      <a:pt x="95163" y="79564"/>
                      <a:pt x="122573" y="80869"/>
                      <a:pt x="148580" y="89371"/>
                    </a:cubicBezTo>
                    <a:cubicBezTo>
                      <a:pt x="186446" y="101752"/>
                      <a:pt x="223001" y="126793"/>
                      <a:pt x="251808" y="154082"/>
                    </a:cubicBezTo>
                    <a:cubicBezTo>
                      <a:pt x="309044" y="208294"/>
                      <a:pt x="307714" y="236840"/>
                      <a:pt x="332452" y="303039"/>
                    </a:cubicBezTo>
                    <a:cubicBezTo>
                      <a:pt x="338427" y="319027"/>
                      <a:pt x="340808" y="337529"/>
                      <a:pt x="348009" y="352563"/>
                    </a:cubicBezTo>
                    <a:cubicBezTo>
                      <a:pt x="351713" y="360287"/>
                      <a:pt x="349454" y="381455"/>
                      <a:pt x="356553" y="376664"/>
                    </a:cubicBezTo>
                    <a:cubicBezTo>
                      <a:pt x="373100" y="365491"/>
                      <a:pt x="357913" y="297738"/>
                      <a:pt x="356929" y="280839"/>
                    </a:cubicBezTo>
                    <a:cubicBezTo>
                      <a:pt x="355186" y="250836"/>
                      <a:pt x="349375" y="220918"/>
                      <a:pt x="339660" y="192221"/>
                    </a:cubicBezTo>
                    <a:cubicBezTo>
                      <a:pt x="315663" y="163761"/>
                      <a:pt x="290997" y="136940"/>
                      <a:pt x="265470" y="113659"/>
                    </a:cubicBezTo>
                    <a:cubicBezTo>
                      <a:pt x="181990" y="37550"/>
                      <a:pt x="105043" y="7748"/>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2"/>
              <p:cNvSpPr/>
              <p:nvPr/>
            </p:nvSpPr>
            <p:spPr>
              <a:xfrm>
                <a:off x="2504117" y="3417348"/>
                <a:ext cx="34318" cy="90394"/>
              </a:xfrm>
              <a:custGeom>
                <a:rect b="b" l="l" r="r" t="t"/>
                <a:pathLst>
                  <a:path extrusionOk="0" h="90394" w="34318">
                    <a:moveTo>
                      <a:pt x="2588" y="987"/>
                    </a:moveTo>
                    <a:cubicBezTo>
                      <a:pt x="-4243" y="-5195"/>
                      <a:pt x="4513" y="19319"/>
                      <a:pt x="5375" y="28494"/>
                    </a:cubicBezTo>
                    <a:cubicBezTo>
                      <a:pt x="6201" y="37317"/>
                      <a:pt x="8466" y="90266"/>
                      <a:pt x="23160" y="90394"/>
                    </a:cubicBezTo>
                    <a:cubicBezTo>
                      <a:pt x="54499" y="90667"/>
                      <a:pt x="10403" y="17922"/>
                      <a:pt x="5357" y="9439"/>
                    </a:cubicBezTo>
                    <a:cubicBezTo>
                      <a:pt x="4331" y="7721"/>
                      <a:pt x="2266" y="6288"/>
                      <a:pt x="2284" y="4284"/>
                    </a:cubicBezTo>
                    <a:cubicBezTo>
                      <a:pt x="2296" y="2887"/>
                      <a:pt x="3408" y="1728"/>
                      <a:pt x="2588" y="9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2"/>
              <p:cNvSpPr/>
              <p:nvPr/>
            </p:nvSpPr>
            <p:spPr>
              <a:xfrm>
                <a:off x="2481931" y="3411364"/>
                <a:ext cx="220687" cy="576973"/>
              </a:xfrm>
              <a:custGeom>
                <a:rect b="b" l="l" r="r" t="t"/>
                <a:pathLst>
                  <a:path extrusionOk="0" h="576973" w="220687">
                    <a:moveTo>
                      <a:pt x="102280" y="2204"/>
                    </a:moveTo>
                    <a:cubicBezTo>
                      <a:pt x="99687" y="-8671"/>
                      <a:pt x="107745" y="23840"/>
                      <a:pt x="108917" y="31423"/>
                    </a:cubicBezTo>
                    <a:cubicBezTo>
                      <a:pt x="112038" y="51632"/>
                      <a:pt x="107308" y="72132"/>
                      <a:pt x="107399" y="92340"/>
                    </a:cubicBezTo>
                    <a:cubicBezTo>
                      <a:pt x="107690" y="153863"/>
                      <a:pt x="114321" y="215374"/>
                      <a:pt x="114613" y="276971"/>
                    </a:cubicBezTo>
                    <a:cubicBezTo>
                      <a:pt x="115019" y="363791"/>
                      <a:pt x="82709" y="432139"/>
                      <a:pt x="44782" y="507526"/>
                    </a:cubicBezTo>
                    <a:cubicBezTo>
                      <a:pt x="40933" y="515176"/>
                      <a:pt x="15472" y="550274"/>
                      <a:pt x="0" y="576973"/>
                    </a:cubicBezTo>
                    <a:cubicBezTo>
                      <a:pt x="133193" y="529331"/>
                      <a:pt x="199726" y="441746"/>
                      <a:pt x="220688" y="337505"/>
                    </a:cubicBezTo>
                    <a:cubicBezTo>
                      <a:pt x="217937" y="248012"/>
                      <a:pt x="184163" y="152709"/>
                      <a:pt x="148198" y="80572"/>
                    </a:cubicBezTo>
                    <a:cubicBezTo>
                      <a:pt x="134244" y="52585"/>
                      <a:pt x="107411" y="23712"/>
                      <a:pt x="102280" y="220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2"/>
              <p:cNvSpPr/>
              <p:nvPr/>
            </p:nvSpPr>
            <p:spPr>
              <a:xfrm>
                <a:off x="2545249" y="3236904"/>
                <a:ext cx="145601" cy="292035"/>
              </a:xfrm>
              <a:custGeom>
                <a:rect b="b" l="l" r="r" t="t"/>
                <a:pathLst>
                  <a:path extrusionOk="0" h="292035" w="145601">
                    <a:moveTo>
                      <a:pt x="2529" y="0"/>
                    </a:moveTo>
                    <a:cubicBezTo>
                      <a:pt x="1181" y="2137"/>
                      <a:pt x="197" y="4651"/>
                      <a:pt x="58" y="7590"/>
                    </a:cubicBezTo>
                    <a:cubicBezTo>
                      <a:pt x="-1096" y="32456"/>
                      <a:pt x="15317" y="56757"/>
                      <a:pt x="25488" y="78179"/>
                    </a:cubicBezTo>
                    <a:cubicBezTo>
                      <a:pt x="60099" y="151100"/>
                      <a:pt x="98227" y="220481"/>
                      <a:pt x="143137" y="287481"/>
                    </a:cubicBezTo>
                    <a:cubicBezTo>
                      <a:pt x="143562" y="288113"/>
                      <a:pt x="145080" y="291155"/>
                      <a:pt x="145602" y="292036"/>
                    </a:cubicBezTo>
                    <a:cubicBezTo>
                      <a:pt x="118617" y="190296"/>
                      <a:pt x="66257" y="88059"/>
                      <a:pt x="252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4" name="Google Shape;74;p2"/>
            <p:cNvGrpSpPr/>
            <p:nvPr/>
          </p:nvGrpSpPr>
          <p:grpSpPr>
            <a:xfrm>
              <a:off x="1895911" y="2674136"/>
              <a:ext cx="317021" cy="431602"/>
              <a:chOff x="1895911" y="2674136"/>
              <a:chExt cx="317021" cy="431602"/>
            </a:xfrm>
          </p:grpSpPr>
          <p:sp>
            <p:nvSpPr>
              <p:cNvPr id="75" name="Google Shape;75;p2"/>
              <p:cNvSpPr/>
              <p:nvPr/>
            </p:nvSpPr>
            <p:spPr>
              <a:xfrm>
                <a:off x="1895911" y="2674136"/>
                <a:ext cx="317021" cy="431602"/>
              </a:xfrm>
              <a:custGeom>
                <a:rect b="b" l="l" r="r" t="t"/>
                <a:pathLst>
                  <a:path extrusionOk="0" h="431602" w="317021">
                    <a:moveTo>
                      <a:pt x="685" y="388648"/>
                    </a:moveTo>
                    <a:cubicBezTo>
                      <a:pt x="-3219" y="390731"/>
                      <a:pt x="10109" y="367189"/>
                      <a:pt x="26826" y="349616"/>
                    </a:cubicBezTo>
                    <a:cubicBezTo>
                      <a:pt x="43543" y="332049"/>
                      <a:pt x="67546" y="318375"/>
                      <a:pt x="67546" y="318375"/>
                    </a:cubicBezTo>
                    <a:cubicBezTo>
                      <a:pt x="67546" y="318375"/>
                      <a:pt x="85252" y="202274"/>
                      <a:pt x="110877" y="149349"/>
                    </a:cubicBezTo>
                    <a:cubicBezTo>
                      <a:pt x="139016" y="91250"/>
                      <a:pt x="202518" y="9270"/>
                      <a:pt x="210528" y="7667"/>
                    </a:cubicBezTo>
                    <a:cubicBezTo>
                      <a:pt x="219976" y="5778"/>
                      <a:pt x="260344" y="-2073"/>
                      <a:pt x="264230" y="520"/>
                    </a:cubicBezTo>
                    <a:cubicBezTo>
                      <a:pt x="266155" y="1801"/>
                      <a:pt x="232552" y="52941"/>
                      <a:pt x="222120" y="83842"/>
                    </a:cubicBezTo>
                    <a:cubicBezTo>
                      <a:pt x="205457" y="133234"/>
                      <a:pt x="201426" y="136573"/>
                      <a:pt x="200162" y="215931"/>
                    </a:cubicBezTo>
                    <a:cubicBezTo>
                      <a:pt x="199422" y="262893"/>
                      <a:pt x="209660" y="310554"/>
                      <a:pt x="209660" y="310554"/>
                    </a:cubicBezTo>
                    <a:lnTo>
                      <a:pt x="258796" y="311483"/>
                    </a:lnTo>
                    <a:cubicBezTo>
                      <a:pt x="258796" y="311483"/>
                      <a:pt x="277528" y="327070"/>
                      <a:pt x="293802" y="343180"/>
                    </a:cubicBezTo>
                    <a:cubicBezTo>
                      <a:pt x="304422" y="353690"/>
                      <a:pt x="317022" y="378198"/>
                      <a:pt x="317022" y="378198"/>
                    </a:cubicBezTo>
                    <a:cubicBezTo>
                      <a:pt x="317022" y="378198"/>
                      <a:pt x="203703" y="371348"/>
                      <a:pt x="183094" y="376431"/>
                    </a:cubicBezTo>
                    <a:cubicBezTo>
                      <a:pt x="169146" y="379868"/>
                      <a:pt x="146994" y="431603"/>
                      <a:pt x="143770" y="431603"/>
                    </a:cubicBezTo>
                    <a:cubicBezTo>
                      <a:pt x="135870" y="431603"/>
                      <a:pt x="124667" y="413319"/>
                      <a:pt x="102892" y="408292"/>
                    </a:cubicBezTo>
                    <a:cubicBezTo>
                      <a:pt x="84329" y="404011"/>
                      <a:pt x="48765" y="415323"/>
                      <a:pt x="48419" y="413599"/>
                    </a:cubicBezTo>
                    <a:cubicBezTo>
                      <a:pt x="48400" y="413514"/>
                      <a:pt x="74936" y="390791"/>
                      <a:pt x="73436" y="388162"/>
                    </a:cubicBezTo>
                    <a:cubicBezTo>
                      <a:pt x="72003" y="385660"/>
                      <a:pt x="11487" y="382879"/>
                      <a:pt x="685" y="388648"/>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2"/>
              <p:cNvSpPr/>
              <p:nvPr/>
            </p:nvSpPr>
            <p:spPr>
              <a:xfrm>
                <a:off x="1971677" y="2759739"/>
                <a:ext cx="73141" cy="322777"/>
              </a:xfrm>
              <a:custGeom>
                <a:rect b="b" l="l" r="r" t="t"/>
                <a:pathLst>
                  <a:path extrusionOk="0" h="322777" w="73141">
                    <a:moveTo>
                      <a:pt x="73141" y="0"/>
                    </a:moveTo>
                    <a:cubicBezTo>
                      <a:pt x="58756" y="21435"/>
                      <a:pt x="44887" y="43732"/>
                      <a:pt x="35190" y="63758"/>
                    </a:cubicBezTo>
                    <a:cubicBezTo>
                      <a:pt x="22572" y="89814"/>
                      <a:pt x="11867" y="131129"/>
                      <a:pt x="4258" y="166414"/>
                    </a:cubicBezTo>
                    <a:cubicBezTo>
                      <a:pt x="4252" y="166481"/>
                      <a:pt x="4264" y="166542"/>
                      <a:pt x="4258" y="166609"/>
                    </a:cubicBezTo>
                    <a:cubicBezTo>
                      <a:pt x="463" y="201141"/>
                      <a:pt x="-1116" y="235643"/>
                      <a:pt x="846" y="267747"/>
                    </a:cubicBezTo>
                    <a:cubicBezTo>
                      <a:pt x="1969" y="286182"/>
                      <a:pt x="3596" y="304453"/>
                      <a:pt x="4829" y="322773"/>
                    </a:cubicBezTo>
                    <a:cubicBezTo>
                      <a:pt x="4890" y="322767"/>
                      <a:pt x="4956" y="322785"/>
                      <a:pt x="5017" y="322773"/>
                    </a:cubicBezTo>
                    <a:cubicBezTo>
                      <a:pt x="10227" y="322142"/>
                      <a:pt x="14915" y="322172"/>
                      <a:pt x="19627" y="322397"/>
                    </a:cubicBezTo>
                    <a:cubicBezTo>
                      <a:pt x="20070" y="322415"/>
                      <a:pt x="20525" y="322366"/>
                      <a:pt x="20957" y="322397"/>
                    </a:cubicBezTo>
                    <a:cubicBezTo>
                      <a:pt x="21685" y="308983"/>
                      <a:pt x="21400" y="295576"/>
                      <a:pt x="22663" y="281980"/>
                    </a:cubicBezTo>
                    <a:cubicBezTo>
                      <a:pt x="31049" y="192051"/>
                      <a:pt x="48464" y="99596"/>
                      <a:pt x="70864" y="12333"/>
                    </a:cubicBezTo>
                    <a:cubicBezTo>
                      <a:pt x="71896" y="8307"/>
                      <a:pt x="72327" y="4099"/>
                      <a:pt x="73141"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2"/>
              <p:cNvSpPr/>
              <p:nvPr/>
            </p:nvSpPr>
            <p:spPr>
              <a:xfrm>
                <a:off x="2070101" y="2780421"/>
                <a:ext cx="59539" cy="270212"/>
              </a:xfrm>
              <a:custGeom>
                <a:rect b="b" l="l" r="r" t="t"/>
                <a:pathLst>
                  <a:path extrusionOk="0" h="270212" w="59539">
                    <a:moveTo>
                      <a:pt x="41129" y="0"/>
                    </a:moveTo>
                    <a:cubicBezTo>
                      <a:pt x="29282" y="19880"/>
                      <a:pt x="19160" y="42420"/>
                      <a:pt x="16652" y="50290"/>
                    </a:cubicBezTo>
                    <a:cubicBezTo>
                      <a:pt x="-6702" y="123551"/>
                      <a:pt x="-2154" y="196599"/>
                      <a:pt x="10009" y="270212"/>
                    </a:cubicBezTo>
                    <a:cubicBezTo>
                      <a:pt x="17994" y="268482"/>
                      <a:pt x="37795" y="268287"/>
                      <a:pt x="59540" y="268694"/>
                    </a:cubicBezTo>
                    <a:cubicBezTo>
                      <a:pt x="54481" y="247089"/>
                      <a:pt x="50285" y="225557"/>
                      <a:pt x="48531" y="204372"/>
                    </a:cubicBezTo>
                    <a:lnTo>
                      <a:pt x="35439" y="204177"/>
                    </a:lnTo>
                    <a:cubicBezTo>
                      <a:pt x="35439" y="204177"/>
                      <a:pt x="25201" y="156650"/>
                      <a:pt x="25948" y="109682"/>
                    </a:cubicBezTo>
                    <a:cubicBezTo>
                      <a:pt x="26956" y="46525"/>
                      <a:pt x="31644" y="28394"/>
                      <a:pt x="41129"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8" name="Google Shape;78;p2"/>
          <p:cNvGrpSpPr/>
          <p:nvPr/>
        </p:nvGrpSpPr>
        <p:grpSpPr>
          <a:xfrm>
            <a:off x="1679720" y="4055443"/>
            <a:ext cx="407586" cy="566739"/>
            <a:chOff x="1579270" y="2755569"/>
            <a:chExt cx="370398" cy="515030"/>
          </a:xfrm>
        </p:grpSpPr>
        <p:sp>
          <p:nvSpPr>
            <p:cNvPr id="79" name="Google Shape;79;p2"/>
            <p:cNvSpPr/>
            <p:nvPr/>
          </p:nvSpPr>
          <p:spPr>
            <a:xfrm>
              <a:off x="1579270" y="2755569"/>
              <a:ext cx="349214" cy="268104"/>
            </a:xfrm>
            <a:custGeom>
              <a:rect b="b" l="l" r="r" t="t"/>
              <a:pathLst>
                <a:path extrusionOk="0" h="268104" w="349214">
                  <a:moveTo>
                    <a:pt x="348386" y="242917"/>
                  </a:moveTo>
                  <a:cubicBezTo>
                    <a:pt x="348386" y="242917"/>
                    <a:pt x="355666" y="201213"/>
                    <a:pt x="327084" y="172218"/>
                  </a:cubicBezTo>
                  <a:cubicBezTo>
                    <a:pt x="292673" y="137303"/>
                    <a:pt x="287160" y="143618"/>
                    <a:pt x="264802" y="98259"/>
                  </a:cubicBezTo>
                  <a:cubicBezTo>
                    <a:pt x="253465" y="75245"/>
                    <a:pt x="235783" y="16327"/>
                    <a:pt x="235783" y="16327"/>
                  </a:cubicBezTo>
                  <a:lnTo>
                    <a:pt x="227810" y="75154"/>
                  </a:lnTo>
                  <a:cubicBezTo>
                    <a:pt x="227810" y="75154"/>
                    <a:pt x="158265" y="6842"/>
                    <a:pt x="97489" y="1954"/>
                  </a:cubicBezTo>
                  <a:cubicBezTo>
                    <a:pt x="30713" y="-3420"/>
                    <a:pt x="0" y="3994"/>
                    <a:pt x="0" y="3994"/>
                  </a:cubicBezTo>
                  <a:cubicBezTo>
                    <a:pt x="0" y="3994"/>
                    <a:pt x="1712" y="43215"/>
                    <a:pt x="3200" y="53416"/>
                  </a:cubicBezTo>
                  <a:cubicBezTo>
                    <a:pt x="7870" y="85343"/>
                    <a:pt x="10298" y="106147"/>
                    <a:pt x="18435" y="137242"/>
                  </a:cubicBezTo>
                  <a:cubicBezTo>
                    <a:pt x="29687" y="180258"/>
                    <a:pt x="42007" y="211930"/>
                    <a:pt x="85879" y="232740"/>
                  </a:cubicBezTo>
                  <a:cubicBezTo>
                    <a:pt x="100228" y="239541"/>
                    <a:pt x="160445" y="243354"/>
                    <a:pt x="160445" y="243354"/>
                  </a:cubicBezTo>
                  <a:lnTo>
                    <a:pt x="126557" y="268104"/>
                  </a:lnTo>
                  <a:cubicBezTo>
                    <a:pt x="126557" y="268104"/>
                    <a:pt x="176604" y="263465"/>
                    <a:pt x="186768" y="260496"/>
                  </a:cubicBezTo>
                  <a:cubicBezTo>
                    <a:pt x="245559" y="243348"/>
                    <a:pt x="348386" y="242917"/>
                    <a:pt x="348386" y="24291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2"/>
            <p:cNvSpPr/>
            <p:nvPr/>
          </p:nvSpPr>
          <p:spPr>
            <a:xfrm>
              <a:off x="1645092" y="2811523"/>
              <a:ext cx="304576" cy="459076"/>
            </a:xfrm>
            <a:custGeom>
              <a:rect b="b" l="l" r="r" t="t"/>
              <a:pathLst>
                <a:path extrusionOk="0" h="459076" w="304576">
                  <a:moveTo>
                    <a:pt x="0" y="0"/>
                  </a:moveTo>
                  <a:cubicBezTo>
                    <a:pt x="61869" y="76400"/>
                    <a:pt x="165400" y="80706"/>
                    <a:pt x="237526" y="144403"/>
                  </a:cubicBezTo>
                  <a:cubicBezTo>
                    <a:pt x="270000" y="173088"/>
                    <a:pt x="282083" y="194195"/>
                    <a:pt x="304575" y="209788"/>
                  </a:cubicBezTo>
                  <a:cubicBezTo>
                    <a:pt x="305115" y="210164"/>
                    <a:pt x="183866" y="207851"/>
                    <a:pt x="156243" y="273922"/>
                  </a:cubicBezTo>
                  <a:cubicBezTo>
                    <a:pt x="107891" y="389592"/>
                    <a:pt x="267620" y="380368"/>
                    <a:pt x="253095" y="323095"/>
                  </a:cubicBezTo>
                  <a:cubicBezTo>
                    <a:pt x="239615" y="269939"/>
                    <a:pt x="83742" y="345052"/>
                    <a:pt x="99013" y="424221"/>
                  </a:cubicBezTo>
                  <a:cubicBezTo>
                    <a:pt x="107010" y="465682"/>
                    <a:pt x="157361" y="458620"/>
                    <a:pt x="157361" y="458620"/>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1" name="Google Shape;81;p2"/>
          <p:cNvGrpSpPr/>
          <p:nvPr/>
        </p:nvGrpSpPr>
        <p:grpSpPr>
          <a:xfrm>
            <a:off x="2273962" y="2792748"/>
            <a:ext cx="1641907" cy="1291719"/>
            <a:chOff x="2119294" y="1608082"/>
            <a:chExt cx="1492100" cy="1173863"/>
          </a:xfrm>
        </p:grpSpPr>
        <p:grpSp>
          <p:nvGrpSpPr>
            <p:cNvPr id="82" name="Google Shape;82;p2"/>
            <p:cNvGrpSpPr/>
            <p:nvPr/>
          </p:nvGrpSpPr>
          <p:grpSpPr>
            <a:xfrm>
              <a:off x="2443791" y="1608082"/>
              <a:ext cx="843110" cy="490620"/>
              <a:chOff x="2443791" y="1608082"/>
              <a:chExt cx="843110" cy="490620"/>
            </a:xfrm>
          </p:grpSpPr>
          <p:sp>
            <p:nvSpPr>
              <p:cNvPr id="83" name="Google Shape;83;p2"/>
              <p:cNvSpPr/>
              <p:nvPr/>
            </p:nvSpPr>
            <p:spPr>
              <a:xfrm>
                <a:off x="2443791" y="1614428"/>
                <a:ext cx="177307" cy="476660"/>
              </a:xfrm>
              <a:custGeom>
                <a:rect b="b" l="l" r="r" t="t"/>
                <a:pathLst>
                  <a:path extrusionOk="0" h="476660" w="177307">
                    <a:moveTo>
                      <a:pt x="177308" y="13013"/>
                    </a:moveTo>
                    <a:cubicBezTo>
                      <a:pt x="177308" y="18939"/>
                      <a:pt x="176871" y="23536"/>
                      <a:pt x="175984" y="26815"/>
                    </a:cubicBezTo>
                    <a:cubicBezTo>
                      <a:pt x="175098" y="30094"/>
                      <a:pt x="174029" y="32268"/>
                      <a:pt x="172778" y="33324"/>
                    </a:cubicBezTo>
                    <a:cubicBezTo>
                      <a:pt x="168722" y="35650"/>
                      <a:pt x="164811" y="37556"/>
                      <a:pt x="161053" y="39032"/>
                    </a:cubicBezTo>
                    <a:cubicBezTo>
                      <a:pt x="157288" y="40514"/>
                      <a:pt x="153529" y="41679"/>
                      <a:pt x="149771" y="42524"/>
                    </a:cubicBezTo>
                    <a:cubicBezTo>
                      <a:pt x="149400" y="52045"/>
                      <a:pt x="148866" y="67754"/>
                      <a:pt x="148161" y="89650"/>
                    </a:cubicBezTo>
                    <a:cubicBezTo>
                      <a:pt x="147463" y="111552"/>
                      <a:pt x="146783" y="138416"/>
                      <a:pt x="146115" y="170258"/>
                    </a:cubicBezTo>
                    <a:cubicBezTo>
                      <a:pt x="145453" y="202101"/>
                      <a:pt x="144864" y="238224"/>
                      <a:pt x="144348" y="278635"/>
                    </a:cubicBezTo>
                    <a:cubicBezTo>
                      <a:pt x="143832" y="319045"/>
                      <a:pt x="143571" y="362522"/>
                      <a:pt x="143571" y="409065"/>
                    </a:cubicBezTo>
                    <a:lnTo>
                      <a:pt x="143571" y="440167"/>
                    </a:lnTo>
                    <a:cubicBezTo>
                      <a:pt x="147263" y="440167"/>
                      <a:pt x="150912" y="440428"/>
                      <a:pt x="154525" y="440956"/>
                    </a:cubicBezTo>
                    <a:cubicBezTo>
                      <a:pt x="158138" y="441491"/>
                      <a:pt x="161897" y="442280"/>
                      <a:pt x="165807" y="443337"/>
                    </a:cubicBezTo>
                    <a:cubicBezTo>
                      <a:pt x="167501" y="444399"/>
                      <a:pt x="168795" y="446567"/>
                      <a:pt x="169681" y="449846"/>
                    </a:cubicBezTo>
                    <a:cubicBezTo>
                      <a:pt x="170562" y="453125"/>
                      <a:pt x="171005" y="457090"/>
                      <a:pt x="171005" y="461747"/>
                    </a:cubicBezTo>
                    <a:cubicBezTo>
                      <a:pt x="170859" y="466186"/>
                      <a:pt x="170216" y="469787"/>
                      <a:pt x="169068" y="472538"/>
                    </a:cubicBezTo>
                    <a:cubicBezTo>
                      <a:pt x="167926" y="475288"/>
                      <a:pt x="166621" y="476661"/>
                      <a:pt x="165145" y="476661"/>
                    </a:cubicBezTo>
                    <a:lnTo>
                      <a:pt x="164702" y="476661"/>
                    </a:lnTo>
                    <a:cubicBezTo>
                      <a:pt x="160500" y="475604"/>
                      <a:pt x="156365" y="474754"/>
                      <a:pt x="152315" y="474123"/>
                    </a:cubicBezTo>
                    <a:cubicBezTo>
                      <a:pt x="148259" y="473485"/>
                      <a:pt x="144239" y="473169"/>
                      <a:pt x="140255" y="473169"/>
                    </a:cubicBezTo>
                    <a:cubicBezTo>
                      <a:pt x="136272" y="473169"/>
                      <a:pt x="132325" y="473485"/>
                      <a:pt x="128421" y="474123"/>
                    </a:cubicBezTo>
                    <a:cubicBezTo>
                      <a:pt x="124510" y="474754"/>
                      <a:pt x="120679" y="475604"/>
                      <a:pt x="116914" y="476661"/>
                    </a:cubicBezTo>
                    <a:lnTo>
                      <a:pt x="116143" y="476661"/>
                    </a:lnTo>
                    <a:cubicBezTo>
                      <a:pt x="114443" y="476661"/>
                      <a:pt x="113046" y="474967"/>
                      <a:pt x="111941" y="471584"/>
                    </a:cubicBezTo>
                    <a:cubicBezTo>
                      <a:pt x="110830" y="468196"/>
                      <a:pt x="110277" y="464389"/>
                      <a:pt x="110277" y="460156"/>
                    </a:cubicBezTo>
                    <a:cubicBezTo>
                      <a:pt x="110277" y="455930"/>
                      <a:pt x="110775" y="452226"/>
                      <a:pt x="111771" y="449050"/>
                    </a:cubicBezTo>
                    <a:cubicBezTo>
                      <a:pt x="112767" y="445881"/>
                      <a:pt x="114005" y="443974"/>
                      <a:pt x="115475" y="443337"/>
                    </a:cubicBezTo>
                    <a:cubicBezTo>
                      <a:pt x="118280" y="442705"/>
                      <a:pt x="121043" y="442122"/>
                      <a:pt x="123775" y="441594"/>
                    </a:cubicBezTo>
                    <a:cubicBezTo>
                      <a:pt x="126502" y="441066"/>
                      <a:pt x="129265" y="440586"/>
                      <a:pt x="132070" y="440167"/>
                    </a:cubicBezTo>
                    <a:lnTo>
                      <a:pt x="132070" y="409065"/>
                    </a:lnTo>
                    <a:cubicBezTo>
                      <a:pt x="132070" y="362734"/>
                      <a:pt x="132289" y="319361"/>
                      <a:pt x="132732" y="278950"/>
                    </a:cubicBezTo>
                    <a:cubicBezTo>
                      <a:pt x="126684" y="280644"/>
                      <a:pt x="120642" y="281810"/>
                      <a:pt x="114594" y="282442"/>
                    </a:cubicBezTo>
                    <a:cubicBezTo>
                      <a:pt x="108546" y="283079"/>
                      <a:pt x="102499" y="283395"/>
                      <a:pt x="96451" y="283395"/>
                    </a:cubicBezTo>
                    <a:cubicBezTo>
                      <a:pt x="90330" y="283395"/>
                      <a:pt x="84343" y="283079"/>
                      <a:pt x="78477" y="282442"/>
                    </a:cubicBezTo>
                    <a:cubicBezTo>
                      <a:pt x="72617" y="281810"/>
                      <a:pt x="66843" y="280644"/>
                      <a:pt x="61165" y="278950"/>
                    </a:cubicBezTo>
                    <a:lnTo>
                      <a:pt x="59841" y="439529"/>
                    </a:lnTo>
                    <a:cubicBezTo>
                      <a:pt x="62641" y="440167"/>
                      <a:pt x="65501" y="440798"/>
                      <a:pt x="68409" y="441436"/>
                    </a:cubicBezTo>
                    <a:cubicBezTo>
                      <a:pt x="71324" y="442068"/>
                      <a:pt x="74257" y="442705"/>
                      <a:pt x="77208" y="443337"/>
                    </a:cubicBezTo>
                    <a:cubicBezTo>
                      <a:pt x="78683" y="443974"/>
                      <a:pt x="79916" y="445881"/>
                      <a:pt x="80912" y="449050"/>
                    </a:cubicBezTo>
                    <a:cubicBezTo>
                      <a:pt x="81908" y="452226"/>
                      <a:pt x="82406" y="455930"/>
                      <a:pt x="82406" y="460156"/>
                    </a:cubicBezTo>
                    <a:cubicBezTo>
                      <a:pt x="82406" y="465026"/>
                      <a:pt x="81780" y="468992"/>
                      <a:pt x="80523" y="472058"/>
                    </a:cubicBezTo>
                    <a:cubicBezTo>
                      <a:pt x="79272" y="475125"/>
                      <a:pt x="77943" y="476661"/>
                      <a:pt x="76540" y="476661"/>
                    </a:cubicBezTo>
                    <a:lnTo>
                      <a:pt x="76097" y="476661"/>
                    </a:lnTo>
                    <a:cubicBezTo>
                      <a:pt x="70201" y="474967"/>
                      <a:pt x="64317" y="473649"/>
                      <a:pt x="58457" y="472695"/>
                    </a:cubicBezTo>
                    <a:cubicBezTo>
                      <a:pt x="52591" y="471742"/>
                      <a:pt x="46713" y="471269"/>
                      <a:pt x="40811" y="471269"/>
                    </a:cubicBezTo>
                    <a:cubicBezTo>
                      <a:pt x="34988" y="471269"/>
                      <a:pt x="29219" y="471742"/>
                      <a:pt x="23505" y="472695"/>
                    </a:cubicBezTo>
                    <a:cubicBezTo>
                      <a:pt x="17786" y="473649"/>
                      <a:pt x="12053" y="474967"/>
                      <a:pt x="6303" y="476661"/>
                    </a:cubicBezTo>
                    <a:lnTo>
                      <a:pt x="5860" y="476661"/>
                    </a:lnTo>
                    <a:cubicBezTo>
                      <a:pt x="4166" y="476661"/>
                      <a:pt x="2763" y="474967"/>
                      <a:pt x="1658" y="471584"/>
                    </a:cubicBezTo>
                    <a:cubicBezTo>
                      <a:pt x="553" y="468196"/>
                      <a:pt x="0" y="464389"/>
                      <a:pt x="0" y="460156"/>
                    </a:cubicBezTo>
                    <a:cubicBezTo>
                      <a:pt x="0" y="455930"/>
                      <a:pt x="498" y="452226"/>
                      <a:pt x="1488" y="449050"/>
                    </a:cubicBezTo>
                    <a:cubicBezTo>
                      <a:pt x="2484" y="445881"/>
                      <a:pt x="3722" y="443974"/>
                      <a:pt x="5198" y="443337"/>
                    </a:cubicBezTo>
                    <a:cubicBezTo>
                      <a:pt x="7924" y="442705"/>
                      <a:pt x="10669" y="442068"/>
                      <a:pt x="13438" y="441436"/>
                    </a:cubicBezTo>
                    <a:cubicBezTo>
                      <a:pt x="16201" y="440798"/>
                      <a:pt x="18951" y="440167"/>
                      <a:pt x="21678" y="439529"/>
                    </a:cubicBezTo>
                    <a:lnTo>
                      <a:pt x="24222" y="39032"/>
                    </a:lnTo>
                    <a:cubicBezTo>
                      <a:pt x="17883" y="37763"/>
                      <a:pt x="11464" y="35862"/>
                      <a:pt x="4973" y="33324"/>
                    </a:cubicBezTo>
                    <a:cubicBezTo>
                      <a:pt x="3498" y="32687"/>
                      <a:pt x="2301" y="30786"/>
                      <a:pt x="1379" y="27610"/>
                    </a:cubicBezTo>
                    <a:cubicBezTo>
                      <a:pt x="455" y="24434"/>
                      <a:pt x="0" y="20949"/>
                      <a:pt x="0" y="17136"/>
                    </a:cubicBezTo>
                    <a:cubicBezTo>
                      <a:pt x="0" y="11634"/>
                      <a:pt x="662" y="7408"/>
                      <a:pt x="1986" y="4445"/>
                    </a:cubicBezTo>
                    <a:cubicBezTo>
                      <a:pt x="3315" y="1482"/>
                      <a:pt x="4609" y="0"/>
                      <a:pt x="5860" y="0"/>
                    </a:cubicBezTo>
                    <a:lnTo>
                      <a:pt x="6522" y="0"/>
                    </a:lnTo>
                    <a:cubicBezTo>
                      <a:pt x="14343" y="3388"/>
                      <a:pt x="22048" y="5769"/>
                      <a:pt x="29645" y="7141"/>
                    </a:cubicBezTo>
                    <a:cubicBezTo>
                      <a:pt x="37235" y="8519"/>
                      <a:pt x="44795" y="9205"/>
                      <a:pt x="52318" y="9205"/>
                    </a:cubicBezTo>
                    <a:cubicBezTo>
                      <a:pt x="56890" y="9205"/>
                      <a:pt x="61390" y="8993"/>
                      <a:pt x="65810" y="8568"/>
                    </a:cubicBezTo>
                    <a:cubicBezTo>
                      <a:pt x="70237" y="8149"/>
                      <a:pt x="74664" y="7299"/>
                      <a:pt x="79084" y="6030"/>
                    </a:cubicBezTo>
                    <a:lnTo>
                      <a:pt x="79528" y="6030"/>
                    </a:lnTo>
                    <a:cubicBezTo>
                      <a:pt x="81003" y="6030"/>
                      <a:pt x="82315" y="7457"/>
                      <a:pt x="83456" y="10317"/>
                    </a:cubicBezTo>
                    <a:cubicBezTo>
                      <a:pt x="84598" y="13171"/>
                      <a:pt x="85241" y="16717"/>
                      <a:pt x="85393" y="20949"/>
                    </a:cubicBezTo>
                    <a:cubicBezTo>
                      <a:pt x="85393" y="26238"/>
                      <a:pt x="84859" y="30464"/>
                      <a:pt x="83784" y="33640"/>
                    </a:cubicBezTo>
                    <a:cubicBezTo>
                      <a:pt x="82715" y="36816"/>
                      <a:pt x="81446" y="38613"/>
                      <a:pt x="79971" y="39032"/>
                    </a:cubicBezTo>
                    <a:cubicBezTo>
                      <a:pt x="77244" y="39670"/>
                      <a:pt x="74512" y="40307"/>
                      <a:pt x="71785" y="40939"/>
                    </a:cubicBezTo>
                    <a:cubicBezTo>
                      <a:pt x="69059" y="41576"/>
                      <a:pt x="66254" y="42105"/>
                      <a:pt x="63382" y="42524"/>
                    </a:cubicBezTo>
                    <a:lnTo>
                      <a:pt x="61608" y="245310"/>
                    </a:lnTo>
                    <a:cubicBezTo>
                      <a:pt x="67067" y="247217"/>
                      <a:pt x="72745" y="248541"/>
                      <a:pt x="78641" y="249281"/>
                    </a:cubicBezTo>
                    <a:cubicBezTo>
                      <a:pt x="84543" y="250022"/>
                      <a:pt x="90482" y="250393"/>
                      <a:pt x="96451" y="250393"/>
                    </a:cubicBezTo>
                    <a:cubicBezTo>
                      <a:pt x="102644" y="250393"/>
                      <a:pt x="108783" y="250071"/>
                      <a:pt x="114868" y="249439"/>
                    </a:cubicBezTo>
                    <a:cubicBezTo>
                      <a:pt x="120952" y="248802"/>
                      <a:pt x="127055" y="247642"/>
                      <a:pt x="133175" y="245948"/>
                    </a:cubicBezTo>
                    <a:cubicBezTo>
                      <a:pt x="133473" y="220985"/>
                      <a:pt x="133855" y="197814"/>
                      <a:pt x="134335" y="176446"/>
                    </a:cubicBezTo>
                    <a:cubicBezTo>
                      <a:pt x="134815" y="155078"/>
                      <a:pt x="135294" y="135774"/>
                      <a:pt x="135774" y="118529"/>
                    </a:cubicBezTo>
                    <a:cubicBezTo>
                      <a:pt x="136254" y="101290"/>
                      <a:pt x="136697" y="86371"/>
                      <a:pt x="137104" y="73783"/>
                    </a:cubicBezTo>
                    <a:cubicBezTo>
                      <a:pt x="137511" y="61196"/>
                      <a:pt x="137857" y="51201"/>
                      <a:pt x="138155" y="43793"/>
                    </a:cubicBezTo>
                    <a:cubicBezTo>
                      <a:pt x="135203" y="43374"/>
                      <a:pt x="132307" y="42845"/>
                      <a:pt x="129471" y="42208"/>
                    </a:cubicBezTo>
                    <a:cubicBezTo>
                      <a:pt x="126629" y="41576"/>
                      <a:pt x="123812" y="40514"/>
                      <a:pt x="121007" y="39032"/>
                    </a:cubicBezTo>
                    <a:cubicBezTo>
                      <a:pt x="119610" y="38401"/>
                      <a:pt x="118444" y="36548"/>
                      <a:pt x="117527" y="33482"/>
                    </a:cubicBezTo>
                    <a:cubicBezTo>
                      <a:pt x="116604" y="30416"/>
                      <a:pt x="116143" y="26869"/>
                      <a:pt x="116143" y="22850"/>
                    </a:cubicBezTo>
                    <a:cubicBezTo>
                      <a:pt x="116143" y="17561"/>
                      <a:pt x="116786" y="13438"/>
                      <a:pt x="118080" y="10475"/>
                    </a:cubicBezTo>
                    <a:cubicBezTo>
                      <a:pt x="119367" y="7511"/>
                      <a:pt x="120642" y="6030"/>
                      <a:pt x="121893" y="6030"/>
                    </a:cubicBezTo>
                    <a:lnTo>
                      <a:pt x="122780" y="6030"/>
                    </a:lnTo>
                    <a:cubicBezTo>
                      <a:pt x="125731" y="7724"/>
                      <a:pt x="128676" y="8890"/>
                      <a:pt x="131627" y="9521"/>
                    </a:cubicBezTo>
                    <a:cubicBezTo>
                      <a:pt x="134578" y="10159"/>
                      <a:pt x="137602" y="10475"/>
                      <a:pt x="140699" y="10475"/>
                    </a:cubicBezTo>
                    <a:cubicBezTo>
                      <a:pt x="145344" y="10475"/>
                      <a:pt x="150117" y="9624"/>
                      <a:pt x="155023" y="7936"/>
                    </a:cubicBezTo>
                    <a:cubicBezTo>
                      <a:pt x="159923" y="6242"/>
                      <a:pt x="165030" y="3595"/>
                      <a:pt x="170343" y="0"/>
                    </a:cubicBezTo>
                    <a:lnTo>
                      <a:pt x="171667" y="0"/>
                    </a:lnTo>
                    <a:cubicBezTo>
                      <a:pt x="173070" y="0"/>
                      <a:pt x="174272" y="1215"/>
                      <a:pt x="175262" y="3649"/>
                    </a:cubicBezTo>
                    <a:cubicBezTo>
                      <a:pt x="176257" y="6084"/>
                      <a:pt x="176944" y="9205"/>
                      <a:pt x="177308" y="13013"/>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2"/>
              <p:cNvSpPr/>
              <p:nvPr/>
            </p:nvSpPr>
            <p:spPr>
              <a:xfrm>
                <a:off x="2614468" y="1608082"/>
                <a:ext cx="197334" cy="481736"/>
              </a:xfrm>
              <a:custGeom>
                <a:rect b="b" l="l" r="r" t="t"/>
                <a:pathLst>
                  <a:path extrusionOk="0" h="481736" w="197334">
                    <a:moveTo>
                      <a:pt x="115924" y="307514"/>
                    </a:moveTo>
                    <a:cubicBezTo>
                      <a:pt x="113198" y="283608"/>
                      <a:pt x="110320" y="261547"/>
                      <a:pt x="107296" y="241345"/>
                    </a:cubicBezTo>
                    <a:cubicBezTo>
                      <a:pt x="104272" y="221137"/>
                      <a:pt x="101302" y="202945"/>
                      <a:pt x="98394" y="186762"/>
                    </a:cubicBezTo>
                    <a:cubicBezTo>
                      <a:pt x="95479" y="170574"/>
                      <a:pt x="92716" y="156401"/>
                      <a:pt x="90093" y="144233"/>
                    </a:cubicBezTo>
                    <a:cubicBezTo>
                      <a:pt x="87476" y="132070"/>
                      <a:pt x="85247" y="122075"/>
                      <a:pt x="83402" y="114248"/>
                    </a:cubicBezTo>
                    <a:cubicBezTo>
                      <a:pt x="76546" y="147676"/>
                      <a:pt x="70407" y="180308"/>
                      <a:pt x="64985" y="212150"/>
                    </a:cubicBezTo>
                    <a:cubicBezTo>
                      <a:pt x="59568" y="243987"/>
                      <a:pt x="54753" y="275775"/>
                      <a:pt x="50551" y="307514"/>
                    </a:cubicBezTo>
                    <a:cubicBezTo>
                      <a:pt x="56453" y="309414"/>
                      <a:pt x="62131" y="310951"/>
                      <a:pt x="67583" y="312110"/>
                    </a:cubicBezTo>
                    <a:cubicBezTo>
                      <a:pt x="73042" y="313276"/>
                      <a:pt x="78465" y="313859"/>
                      <a:pt x="83845" y="313859"/>
                    </a:cubicBezTo>
                    <a:cubicBezTo>
                      <a:pt x="89158" y="313859"/>
                      <a:pt x="94447" y="313276"/>
                      <a:pt x="99717" y="312110"/>
                    </a:cubicBezTo>
                    <a:cubicBezTo>
                      <a:pt x="104994" y="310951"/>
                      <a:pt x="110392" y="309414"/>
                      <a:pt x="115924" y="307514"/>
                    </a:cubicBezTo>
                    <a:close/>
                    <a:moveTo>
                      <a:pt x="191365" y="481737"/>
                    </a:moveTo>
                    <a:cubicBezTo>
                      <a:pt x="191213" y="481737"/>
                      <a:pt x="191067" y="481682"/>
                      <a:pt x="190922" y="481579"/>
                    </a:cubicBezTo>
                    <a:cubicBezTo>
                      <a:pt x="190770" y="481470"/>
                      <a:pt x="190624" y="481209"/>
                      <a:pt x="190479" y="480784"/>
                    </a:cubicBezTo>
                    <a:cubicBezTo>
                      <a:pt x="183769" y="477820"/>
                      <a:pt x="177150" y="475707"/>
                      <a:pt x="170622" y="474438"/>
                    </a:cubicBezTo>
                    <a:cubicBezTo>
                      <a:pt x="164095" y="473169"/>
                      <a:pt x="157592" y="472532"/>
                      <a:pt x="151100" y="472532"/>
                    </a:cubicBezTo>
                    <a:cubicBezTo>
                      <a:pt x="144682" y="472532"/>
                      <a:pt x="138361" y="473169"/>
                      <a:pt x="132131" y="474438"/>
                    </a:cubicBezTo>
                    <a:cubicBezTo>
                      <a:pt x="125901" y="475707"/>
                      <a:pt x="119683" y="477820"/>
                      <a:pt x="113489" y="480784"/>
                    </a:cubicBezTo>
                    <a:cubicBezTo>
                      <a:pt x="113344" y="481209"/>
                      <a:pt x="113198" y="481470"/>
                      <a:pt x="113046" y="481579"/>
                    </a:cubicBezTo>
                    <a:cubicBezTo>
                      <a:pt x="112900" y="481682"/>
                      <a:pt x="112754" y="481737"/>
                      <a:pt x="112609" y="481737"/>
                    </a:cubicBezTo>
                    <a:cubicBezTo>
                      <a:pt x="110981" y="481737"/>
                      <a:pt x="109603" y="479940"/>
                      <a:pt x="108455" y="476345"/>
                    </a:cubicBezTo>
                    <a:cubicBezTo>
                      <a:pt x="107314" y="472744"/>
                      <a:pt x="106743" y="468834"/>
                      <a:pt x="106743" y="464601"/>
                    </a:cubicBezTo>
                    <a:cubicBezTo>
                      <a:pt x="106743" y="460794"/>
                      <a:pt x="107204" y="457303"/>
                      <a:pt x="108127" y="454127"/>
                    </a:cubicBezTo>
                    <a:cubicBezTo>
                      <a:pt x="109051" y="450951"/>
                      <a:pt x="110247" y="449050"/>
                      <a:pt x="111722" y="448413"/>
                    </a:cubicBezTo>
                    <a:cubicBezTo>
                      <a:pt x="114673" y="446725"/>
                      <a:pt x="117655" y="445401"/>
                      <a:pt x="120679" y="444448"/>
                    </a:cubicBezTo>
                    <a:cubicBezTo>
                      <a:pt x="123703" y="443494"/>
                      <a:pt x="126799" y="442493"/>
                      <a:pt x="129975" y="441436"/>
                    </a:cubicBezTo>
                    <a:cubicBezTo>
                      <a:pt x="129605" y="437416"/>
                      <a:pt x="129161" y="432388"/>
                      <a:pt x="128645" y="426359"/>
                    </a:cubicBezTo>
                    <a:cubicBezTo>
                      <a:pt x="128129" y="420329"/>
                      <a:pt x="127449" y="413188"/>
                      <a:pt x="126599" y="404936"/>
                    </a:cubicBezTo>
                    <a:cubicBezTo>
                      <a:pt x="125749" y="396690"/>
                      <a:pt x="124753" y="387114"/>
                      <a:pt x="123611" y="376221"/>
                    </a:cubicBezTo>
                    <a:cubicBezTo>
                      <a:pt x="122470" y="365321"/>
                      <a:pt x="121122" y="353001"/>
                      <a:pt x="119574" y="339247"/>
                    </a:cubicBezTo>
                    <a:cubicBezTo>
                      <a:pt x="113307" y="341785"/>
                      <a:pt x="107259" y="343741"/>
                      <a:pt x="101436" y="345119"/>
                    </a:cubicBezTo>
                    <a:cubicBezTo>
                      <a:pt x="95607" y="346491"/>
                      <a:pt x="89747" y="347183"/>
                      <a:pt x="83845" y="347183"/>
                    </a:cubicBezTo>
                    <a:cubicBezTo>
                      <a:pt x="77876" y="347183"/>
                      <a:pt x="71828" y="346491"/>
                      <a:pt x="65707" y="345119"/>
                    </a:cubicBezTo>
                    <a:cubicBezTo>
                      <a:pt x="59586" y="343741"/>
                      <a:pt x="53168" y="341785"/>
                      <a:pt x="46458" y="339247"/>
                    </a:cubicBezTo>
                    <a:cubicBezTo>
                      <a:pt x="42548" y="372674"/>
                      <a:pt x="39378" y="405786"/>
                      <a:pt x="36949" y="438576"/>
                    </a:cubicBezTo>
                    <a:cubicBezTo>
                      <a:pt x="41516" y="439001"/>
                      <a:pt x="46106" y="440003"/>
                      <a:pt x="50715" y="441594"/>
                    </a:cubicBezTo>
                    <a:cubicBezTo>
                      <a:pt x="55324" y="443179"/>
                      <a:pt x="60030" y="445456"/>
                      <a:pt x="64821" y="448413"/>
                    </a:cubicBezTo>
                    <a:cubicBezTo>
                      <a:pt x="66150" y="449050"/>
                      <a:pt x="67237" y="450951"/>
                      <a:pt x="68081" y="454127"/>
                    </a:cubicBezTo>
                    <a:cubicBezTo>
                      <a:pt x="68931" y="457303"/>
                      <a:pt x="69357" y="460794"/>
                      <a:pt x="69357" y="464601"/>
                    </a:cubicBezTo>
                    <a:cubicBezTo>
                      <a:pt x="69357" y="469465"/>
                      <a:pt x="68713" y="473540"/>
                      <a:pt x="67419" y="476819"/>
                    </a:cubicBezTo>
                    <a:cubicBezTo>
                      <a:pt x="66132" y="480098"/>
                      <a:pt x="64784" y="481737"/>
                      <a:pt x="63381" y="481737"/>
                    </a:cubicBezTo>
                    <a:cubicBezTo>
                      <a:pt x="63163" y="481737"/>
                      <a:pt x="62975" y="481579"/>
                      <a:pt x="62829" y="481263"/>
                    </a:cubicBezTo>
                    <a:cubicBezTo>
                      <a:pt x="62683" y="480942"/>
                      <a:pt x="62501" y="480784"/>
                      <a:pt x="62276" y="480784"/>
                    </a:cubicBezTo>
                    <a:cubicBezTo>
                      <a:pt x="57413" y="477820"/>
                      <a:pt x="52634" y="475604"/>
                      <a:pt x="47952" y="474122"/>
                    </a:cubicBezTo>
                    <a:cubicBezTo>
                      <a:pt x="43270" y="472641"/>
                      <a:pt x="38607" y="471900"/>
                      <a:pt x="33962" y="471900"/>
                    </a:cubicBezTo>
                    <a:cubicBezTo>
                      <a:pt x="29389" y="471900"/>
                      <a:pt x="24890" y="472641"/>
                      <a:pt x="20463" y="474122"/>
                    </a:cubicBezTo>
                    <a:cubicBezTo>
                      <a:pt x="16043" y="475604"/>
                      <a:pt x="11543" y="477820"/>
                      <a:pt x="6971" y="480784"/>
                    </a:cubicBezTo>
                    <a:cubicBezTo>
                      <a:pt x="6746" y="480784"/>
                      <a:pt x="6564" y="480942"/>
                      <a:pt x="6418" y="481263"/>
                    </a:cubicBezTo>
                    <a:cubicBezTo>
                      <a:pt x="6273" y="481579"/>
                      <a:pt x="6084" y="481737"/>
                      <a:pt x="5866" y="481737"/>
                    </a:cubicBezTo>
                    <a:cubicBezTo>
                      <a:pt x="4166" y="481737"/>
                      <a:pt x="2769" y="480043"/>
                      <a:pt x="1658" y="476661"/>
                    </a:cubicBezTo>
                    <a:cubicBezTo>
                      <a:pt x="553" y="473272"/>
                      <a:pt x="0" y="469253"/>
                      <a:pt x="0" y="464601"/>
                    </a:cubicBezTo>
                    <a:cubicBezTo>
                      <a:pt x="0" y="460794"/>
                      <a:pt x="407" y="457406"/>
                      <a:pt x="1220" y="454443"/>
                    </a:cubicBezTo>
                    <a:cubicBezTo>
                      <a:pt x="2028" y="451485"/>
                      <a:pt x="3133" y="449475"/>
                      <a:pt x="4536" y="448413"/>
                    </a:cubicBezTo>
                    <a:cubicBezTo>
                      <a:pt x="7857" y="446087"/>
                      <a:pt x="11191" y="444290"/>
                      <a:pt x="14549" y="443021"/>
                    </a:cubicBezTo>
                    <a:cubicBezTo>
                      <a:pt x="17901" y="441752"/>
                      <a:pt x="21350" y="440695"/>
                      <a:pt x="24890" y="439845"/>
                    </a:cubicBezTo>
                    <a:cubicBezTo>
                      <a:pt x="27398" y="404936"/>
                      <a:pt x="30677" y="370027"/>
                      <a:pt x="34733" y="335124"/>
                    </a:cubicBezTo>
                    <a:cubicBezTo>
                      <a:pt x="38789" y="300215"/>
                      <a:pt x="43641" y="264936"/>
                      <a:pt x="49282" y="229286"/>
                    </a:cubicBezTo>
                    <a:cubicBezTo>
                      <a:pt x="54923" y="193636"/>
                      <a:pt x="61390" y="157403"/>
                      <a:pt x="68695" y="120594"/>
                    </a:cubicBezTo>
                    <a:cubicBezTo>
                      <a:pt x="75994" y="83778"/>
                      <a:pt x="84215" y="45912"/>
                      <a:pt x="93360" y="6983"/>
                    </a:cubicBezTo>
                    <a:cubicBezTo>
                      <a:pt x="94022" y="4445"/>
                      <a:pt x="94781" y="2641"/>
                      <a:pt x="95625" y="1585"/>
                    </a:cubicBezTo>
                    <a:cubicBezTo>
                      <a:pt x="96475" y="528"/>
                      <a:pt x="97307" y="0"/>
                      <a:pt x="98114" y="0"/>
                    </a:cubicBezTo>
                    <a:cubicBezTo>
                      <a:pt x="99001" y="0"/>
                      <a:pt x="99851" y="474"/>
                      <a:pt x="100659" y="1427"/>
                    </a:cubicBezTo>
                    <a:cubicBezTo>
                      <a:pt x="101472" y="2380"/>
                      <a:pt x="102134" y="3807"/>
                      <a:pt x="102650" y="5714"/>
                    </a:cubicBezTo>
                    <a:cubicBezTo>
                      <a:pt x="118135" y="62410"/>
                      <a:pt x="131427" y="126678"/>
                      <a:pt x="142526" y="198500"/>
                    </a:cubicBezTo>
                    <a:cubicBezTo>
                      <a:pt x="153626" y="270328"/>
                      <a:pt x="162753" y="351094"/>
                      <a:pt x="169906" y="440798"/>
                    </a:cubicBezTo>
                    <a:cubicBezTo>
                      <a:pt x="177423" y="442705"/>
                      <a:pt x="184910" y="445243"/>
                      <a:pt x="192361" y="448413"/>
                    </a:cubicBezTo>
                    <a:cubicBezTo>
                      <a:pt x="193830" y="449050"/>
                      <a:pt x="195033" y="450951"/>
                      <a:pt x="195956" y="454127"/>
                    </a:cubicBezTo>
                    <a:cubicBezTo>
                      <a:pt x="196872" y="457303"/>
                      <a:pt x="197334" y="460794"/>
                      <a:pt x="197334" y="464601"/>
                    </a:cubicBezTo>
                    <a:cubicBezTo>
                      <a:pt x="197334" y="469253"/>
                      <a:pt x="196690" y="473272"/>
                      <a:pt x="195403" y="476661"/>
                    </a:cubicBezTo>
                    <a:cubicBezTo>
                      <a:pt x="194110" y="480043"/>
                      <a:pt x="192762" y="481737"/>
                      <a:pt x="191365" y="481737"/>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2"/>
              <p:cNvSpPr/>
              <p:nvPr/>
            </p:nvSpPr>
            <p:spPr>
              <a:xfrm>
                <a:off x="2809598" y="1616013"/>
                <a:ext cx="146558" cy="472221"/>
              </a:xfrm>
              <a:custGeom>
                <a:rect b="b" l="l" r="r" t="t"/>
                <a:pathLst>
                  <a:path extrusionOk="0" h="472221" w="146558">
                    <a:moveTo>
                      <a:pt x="134948" y="169469"/>
                    </a:moveTo>
                    <a:cubicBezTo>
                      <a:pt x="134948" y="152333"/>
                      <a:pt x="134043" y="137153"/>
                      <a:pt x="132234" y="123927"/>
                    </a:cubicBezTo>
                    <a:cubicBezTo>
                      <a:pt x="130430" y="110708"/>
                      <a:pt x="127996" y="99177"/>
                      <a:pt x="124935" y="89334"/>
                    </a:cubicBezTo>
                    <a:cubicBezTo>
                      <a:pt x="121875" y="79497"/>
                      <a:pt x="118262" y="71142"/>
                      <a:pt x="114096" y="64268"/>
                    </a:cubicBezTo>
                    <a:cubicBezTo>
                      <a:pt x="109931" y="57388"/>
                      <a:pt x="105486" y="51784"/>
                      <a:pt x="100768" y="47448"/>
                    </a:cubicBezTo>
                    <a:cubicBezTo>
                      <a:pt x="96050" y="43113"/>
                      <a:pt x="91143" y="39882"/>
                      <a:pt x="86055" y="37769"/>
                    </a:cubicBezTo>
                    <a:cubicBezTo>
                      <a:pt x="80966" y="35650"/>
                      <a:pt x="75987" y="34278"/>
                      <a:pt x="71123" y="33640"/>
                    </a:cubicBezTo>
                    <a:lnTo>
                      <a:pt x="63381" y="33640"/>
                    </a:lnTo>
                    <a:lnTo>
                      <a:pt x="60946" y="301484"/>
                    </a:lnTo>
                    <a:cubicBezTo>
                      <a:pt x="63230" y="303178"/>
                      <a:pt x="65701" y="304447"/>
                      <a:pt x="68355" y="305291"/>
                    </a:cubicBezTo>
                    <a:cubicBezTo>
                      <a:pt x="71014" y="306141"/>
                      <a:pt x="73814" y="306560"/>
                      <a:pt x="76765" y="306560"/>
                    </a:cubicBezTo>
                    <a:cubicBezTo>
                      <a:pt x="84507" y="306560"/>
                      <a:pt x="91902" y="303652"/>
                      <a:pt x="98940" y="297835"/>
                    </a:cubicBezTo>
                    <a:cubicBezTo>
                      <a:pt x="105984" y="292018"/>
                      <a:pt x="112178" y="283395"/>
                      <a:pt x="117527" y="271973"/>
                    </a:cubicBezTo>
                    <a:cubicBezTo>
                      <a:pt x="122871" y="260545"/>
                      <a:pt x="127109" y="246264"/>
                      <a:pt x="130248" y="229128"/>
                    </a:cubicBezTo>
                    <a:cubicBezTo>
                      <a:pt x="133382" y="211992"/>
                      <a:pt x="134948" y="192106"/>
                      <a:pt x="134948" y="169469"/>
                    </a:cubicBezTo>
                    <a:close/>
                    <a:moveTo>
                      <a:pt x="76765" y="339885"/>
                    </a:moveTo>
                    <a:cubicBezTo>
                      <a:pt x="73814" y="339885"/>
                      <a:pt x="70996" y="339514"/>
                      <a:pt x="68300" y="338774"/>
                    </a:cubicBezTo>
                    <a:cubicBezTo>
                      <a:pt x="65610" y="338033"/>
                      <a:pt x="63084" y="336818"/>
                      <a:pt x="60728" y="335124"/>
                    </a:cubicBezTo>
                    <a:lnTo>
                      <a:pt x="59841" y="435406"/>
                    </a:lnTo>
                    <a:cubicBezTo>
                      <a:pt x="62641" y="436044"/>
                      <a:pt x="65501" y="436675"/>
                      <a:pt x="68415" y="437313"/>
                    </a:cubicBezTo>
                    <a:cubicBezTo>
                      <a:pt x="71324" y="437944"/>
                      <a:pt x="74257" y="438582"/>
                      <a:pt x="77208" y="439213"/>
                    </a:cubicBezTo>
                    <a:cubicBezTo>
                      <a:pt x="78683" y="439851"/>
                      <a:pt x="79916" y="441752"/>
                      <a:pt x="80912" y="444927"/>
                    </a:cubicBezTo>
                    <a:cubicBezTo>
                      <a:pt x="81908" y="448103"/>
                      <a:pt x="82406" y="451801"/>
                      <a:pt x="82406" y="456033"/>
                    </a:cubicBezTo>
                    <a:cubicBezTo>
                      <a:pt x="82406" y="460903"/>
                      <a:pt x="81780" y="464814"/>
                      <a:pt x="80523" y="467777"/>
                    </a:cubicBezTo>
                    <a:cubicBezTo>
                      <a:pt x="79272" y="470740"/>
                      <a:pt x="77943" y="472222"/>
                      <a:pt x="76540" y="472222"/>
                    </a:cubicBezTo>
                    <a:lnTo>
                      <a:pt x="76103" y="472222"/>
                    </a:lnTo>
                    <a:cubicBezTo>
                      <a:pt x="70201" y="470528"/>
                      <a:pt x="64323" y="469259"/>
                      <a:pt x="58457" y="468415"/>
                    </a:cubicBezTo>
                    <a:cubicBezTo>
                      <a:pt x="52597" y="467565"/>
                      <a:pt x="46713" y="467139"/>
                      <a:pt x="40817" y="467139"/>
                    </a:cubicBezTo>
                    <a:cubicBezTo>
                      <a:pt x="34988" y="467139"/>
                      <a:pt x="29219" y="467565"/>
                      <a:pt x="23505" y="468415"/>
                    </a:cubicBezTo>
                    <a:cubicBezTo>
                      <a:pt x="17791" y="469259"/>
                      <a:pt x="12053" y="470528"/>
                      <a:pt x="6303" y="472222"/>
                    </a:cubicBezTo>
                    <a:lnTo>
                      <a:pt x="5860" y="472222"/>
                    </a:lnTo>
                    <a:cubicBezTo>
                      <a:pt x="4238" y="472222"/>
                      <a:pt x="2854" y="470583"/>
                      <a:pt x="1712" y="467303"/>
                    </a:cubicBezTo>
                    <a:cubicBezTo>
                      <a:pt x="571" y="464024"/>
                      <a:pt x="0" y="460266"/>
                      <a:pt x="0" y="456033"/>
                    </a:cubicBezTo>
                    <a:cubicBezTo>
                      <a:pt x="0" y="451801"/>
                      <a:pt x="498" y="448103"/>
                      <a:pt x="1494" y="444927"/>
                    </a:cubicBezTo>
                    <a:cubicBezTo>
                      <a:pt x="2490" y="441752"/>
                      <a:pt x="3722" y="439851"/>
                      <a:pt x="5198" y="439213"/>
                    </a:cubicBezTo>
                    <a:cubicBezTo>
                      <a:pt x="7924" y="438582"/>
                      <a:pt x="10675" y="437944"/>
                      <a:pt x="13438" y="437313"/>
                    </a:cubicBezTo>
                    <a:cubicBezTo>
                      <a:pt x="16201" y="436675"/>
                      <a:pt x="18951" y="436044"/>
                      <a:pt x="21678" y="435406"/>
                    </a:cubicBezTo>
                    <a:lnTo>
                      <a:pt x="24222" y="41576"/>
                    </a:lnTo>
                    <a:cubicBezTo>
                      <a:pt x="18763" y="44114"/>
                      <a:pt x="14731" y="46653"/>
                      <a:pt x="12108" y="49191"/>
                    </a:cubicBezTo>
                    <a:cubicBezTo>
                      <a:pt x="9491" y="51729"/>
                      <a:pt x="8112" y="52998"/>
                      <a:pt x="7961" y="52998"/>
                    </a:cubicBezTo>
                    <a:cubicBezTo>
                      <a:pt x="7080" y="54061"/>
                      <a:pt x="6376" y="54589"/>
                      <a:pt x="5860" y="54589"/>
                    </a:cubicBezTo>
                    <a:cubicBezTo>
                      <a:pt x="4238" y="54589"/>
                      <a:pt x="2854" y="52792"/>
                      <a:pt x="1712" y="49191"/>
                    </a:cubicBezTo>
                    <a:cubicBezTo>
                      <a:pt x="571" y="45596"/>
                      <a:pt x="0" y="41679"/>
                      <a:pt x="0" y="37447"/>
                    </a:cubicBezTo>
                    <a:cubicBezTo>
                      <a:pt x="0" y="34278"/>
                      <a:pt x="310" y="31211"/>
                      <a:pt x="941" y="28248"/>
                    </a:cubicBezTo>
                    <a:cubicBezTo>
                      <a:pt x="1567" y="25285"/>
                      <a:pt x="2471" y="23172"/>
                      <a:pt x="3649" y="21902"/>
                    </a:cubicBezTo>
                    <a:cubicBezTo>
                      <a:pt x="3868" y="21690"/>
                      <a:pt x="5234" y="20469"/>
                      <a:pt x="7742" y="18253"/>
                    </a:cubicBezTo>
                    <a:cubicBezTo>
                      <a:pt x="10250" y="16031"/>
                      <a:pt x="13881" y="13541"/>
                      <a:pt x="18636" y="10790"/>
                    </a:cubicBezTo>
                    <a:cubicBezTo>
                      <a:pt x="23390" y="8040"/>
                      <a:pt x="29310" y="5556"/>
                      <a:pt x="36391" y="3334"/>
                    </a:cubicBezTo>
                    <a:cubicBezTo>
                      <a:pt x="43471" y="1111"/>
                      <a:pt x="51729" y="0"/>
                      <a:pt x="61165" y="0"/>
                    </a:cubicBezTo>
                    <a:cubicBezTo>
                      <a:pt x="62793" y="0"/>
                      <a:pt x="64468" y="0"/>
                      <a:pt x="66199" y="0"/>
                    </a:cubicBezTo>
                    <a:cubicBezTo>
                      <a:pt x="67936" y="0"/>
                      <a:pt x="69648" y="213"/>
                      <a:pt x="71342" y="638"/>
                    </a:cubicBezTo>
                    <a:cubicBezTo>
                      <a:pt x="77760" y="1275"/>
                      <a:pt x="84063" y="3073"/>
                      <a:pt x="90257" y="6030"/>
                    </a:cubicBezTo>
                    <a:cubicBezTo>
                      <a:pt x="96451" y="8993"/>
                      <a:pt x="102353" y="13492"/>
                      <a:pt x="107957" y="19522"/>
                    </a:cubicBezTo>
                    <a:cubicBezTo>
                      <a:pt x="113562" y="25552"/>
                      <a:pt x="118705" y="33008"/>
                      <a:pt x="123387" y="41892"/>
                    </a:cubicBezTo>
                    <a:cubicBezTo>
                      <a:pt x="128069" y="50782"/>
                      <a:pt x="132143" y="61408"/>
                      <a:pt x="135610" y="73789"/>
                    </a:cubicBezTo>
                    <a:cubicBezTo>
                      <a:pt x="139077" y="86164"/>
                      <a:pt x="141767" y="100288"/>
                      <a:pt x="143686" y="116155"/>
                    </a:cubicBezTo>
                    <a:cubicBezTo>
                      <a:pt x="145605" y="132022"/>
                      <a:pt x="146558" y="149795"/>
                      <a:pt x="146558" y="169469"/>
                    </a:cubicBezTo>
                    <a:cubicBezTo>
                      <a:pt x="146558" y="188086"/>
                      <a:pt x="145605" y="205167"/>
                      <a:pt x="143686" y="220718"/>
                    </a:cubicBezTo>
                    <a:cubicBezTo>
                      <a:pt x="141767" y="236269"/>
                      <a:pt x="139132" y="250338"/>
                      <a:pt x="135774" y="262926"/>
                    </a:cubicBezTo>
                    <a:cubicBezTo>
                      <a:pt x="132422" y="275513"/>
                      <a:pt x="128493" y="286625"/>
                      <a:pt x="123994" y="296250"/>
                    </a:cubicBezTo>
                    <a:cubicBezTo>
                      <a:pt x="119501" y="305874"/>
                      <a:pt x="114649" y="313914"/>
                      <a:pt x="109451" y="320369"/>
                    </a:cubicBezTo>
                    <a:cubicBezTo>
                      <a:pt x="104253" y="326823"/>
                      <a:pt x="98867" y="331687"/>
                      <a:pt x="93299" y="334966"/>
                    </a:cubicBezTo>
                    <a:cubicBezTo>
                      <a:pt x="87731" y="338245"/>
                      <a:pt x="82223" y="339885"/>
                      <a:pt x="76765" y="33988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2"/>
              <p:cNvSpPr/>
              <p:nvPr/>
            </p:nvSpPr>
            <p:spPr>
              <a:xfrm>
                <a:off x="2965453" y="1616013"/>
                <a:ext cx="146564" cy="472221"/>
              </a:xfrm>
              <a:custGeom>
                <a:rect b="b" l="l" r="r" t="t"/>
                <a:pathLst>
                  <a:path extrusionOk="0" h="472221" w="146564">
                    <a:moveTo>
                      <a:pt x="134948" y="169469"/>
                    </a:moveTo>
                    <a:cubicBezTo>
                      <a:pt x="134948" y="152333"/>
                      <a:pt x="134050" y="137153"/>
                      <a:pt x="132240" y="123927"/>
                    </a:cubicBezTo>
                    <a:cubicBezTo>
                      <a:pt x="130437" y="110708"/>
                      <a:pt x="128002" y="99177"/>
                      <a:pt x="124941" y="89334"/>
                    </a:cubicBezTo>
                    <a:cubicBezTo>
                      <a:pt x="121881" y="79497"/>
                      <a:pt x="118268" y="71142"/>
                      <a:pt x="114103" y="64268"/>
                    </a:cubicBezTo>
                    <a:cubicBezTo>
                      <a:pt x="109931" y="57388"/>
                      <a:pt x="105492" y="51784"/>
                      <a:pt x="100774" y="47448"/>
                    </a:cubicBezTo>
                    <a:cubicBezTo>
                      <a:pt x="96050" y="43113"/>
                      <a:pt x="91150" y="39882"/>
                      <a:pt x="86061" y="37769"/>
                    </a:cubicBezTo>
                    <a:cubicBezTo>
                      <a:pt x="80973" y="35650"/>
                      <a:pt x="75994" y="34278"/>
                      <a:pt x="71130" y="33640"/>
                    </a:cubicBezTo>
                    <a:lnTo>
                      <a:pt x="63381" y="33640"/>
                    </a:lnTo>
                    <a:lnTo>
                      <a:pt x="60953" y="301484"/>
                    </a:lnTo>
                    <a:cubicBezTo>
                      <a:pt x="63236" y="303178"/>
                      <a:pt x="65707" y="304447"/>
                      <a:pt x="68361" y="305291"/>
                    </a:cubicBezTo>
                    <a:cubicBezTo>
                      <a:pt x="71014" y="306141"/>
                      <a:pt x="73820" y="306560"/>
                      <a:pt x="76771" y="306560"/>
                    </a:cubicBezTo>
                    <a:cubicBezTo>
                      <a:pt x="84513" y="306560"/>
                      <a:pt x="91903" y="303652"/>
                      <a:pt x="98946" y="297835"/>
                    </a:cubicBezTo>
                    <a:cubicBezTo>
                      <a:pt x="105990" y="292018"/>
                      <a:pt x="112184" y="283395"/>
                      <a:pt x="117527" y="271973"/>
                    </a:cubicBezTo>
                    <a:cubicBezTo>
                      <a:pt x="122877" y="260545"/>
                      <a:pt x="127115" y="246264"/>
                      <a:pt x="130248" y="229128"/>
                    </a:cubicBezTo>
                    <a:cubicBezTo>
                      <a:pt x="133382" y="211992"/>
                      <a:pt x="134948" y="192106"/>
                      <a:pt x="134948" y="169469"/>
                    </a:cubicBezTo>
                    <a:close/>
                    <a:moveTo>
                      <a:pt x="76771" y="339885"/>
                    </a:moveTo>
                    <a:cubicBezTo>
                      <a:pt x="73820" y="339885"/>
                      <a:pt x="70996" y="339514"/>
                      <a:pt x="68306" y="338774"/>
                    </a:cubicBezTo>
                    <a:cubicBezTo>
                      <a:pt x="65616" y="338033"/>
                      <a:pt x="63090" y="336818"/>
                      <a:pt x="60728" y="335124"/>
                    </a:cubicBezTo>
                    <a:lnTo>
                      <a:pt x="59841" y="435406"/>
                    </a:lnTo>
                    <a:cubicBezTo>
                      <a:pt x="62647" y="436044"/>
                      <a:pt x="65507" y="436675"/>
                      <a:pt x="68415" y="437313"/>
                    </a:cubicBezTo>
                    <a:cubicBezTo>
                      <a:pt x="71330" y="437944"/>
                      <a:pt x="74263" y="438582"/>
                      <a:pt x="77208" y="439213"/>
                    </a:cubicBezTo>
                    <a:cubicBezTo>
                      <a:pt x="78683" y="439851"/>
                      <a:pt x="79922" y="441752"/>
                      <a:pt x="80918" y="444927"/>
                    </a:cubicBezTo>
                    <a:cubicBezTo>
                      <a:pt x="81914" y="448103"/>
                      <a:pt x="82412" y="451801"/>
                      <a:pt x="82412" y="456033"/>
                    </a:cubicBezTo>
                    <a:cubicBezTo>
                      <a:pt x="82412" y="460903"/>
                      <a:pt x="81780" y="464814"/>
                      <a:pt x="80529" y="467777"/>
                    </a:cubicBezTo>
                    <a:cubicBezTo>
                      <a:pt x="79272" y="470740"/>
                      <a:pt x="77949" y="472222"/>
                      <a:pt x="76546" y="472222"/>
                    </a:cubicBezTo>
                    <a:lnTo>
                      <a:pt x="76103" y="472222"/>
                    </a:lnTo>
                    <a:cubicBezTo>
                      <a:pt x="70207" y="470528"/>
                      <a:pt x="64323" y="469259"/>
                      <a:pt x="58463" y="468415"/>
                    </a:cubicBezTo>
                    <a:cubicBezTo>
                      <a:pt x="52597" y="467565"/>
                      <a:pt x="46719" y="467139"/>
                      <a:pt x="40817" y="467139"/>
                    </a:cubicBezTo>
                    <a:cubicBezTo>
                      <a:pt x="34994" y="467139"/>
                      <a:pt x="29225" y="467565"/>
                      <a:pt x="23505" y="468415"/>
                    </a:cubicBezTo>
                    <a:cubicBezTo>
                      <a:pt x="17791" y="469259"/>
                      <a:pt x="12059" y="470528"/>
                      <a:pt x="6309" y="472222"/>
                    </a:cubicBezTo>
                    <a:lnTo>
                      <a:pt x="5866" y="472222"/>
                    </a:lnTo>
                    <a:cubicBezTo>
                      <a:pt x="4244" y="472222"/>
                      <a:pt x="2860" y="470583"/>
                      <a:pt x="1718" y="467303"/>
                    </a:cubicBezTo>
                    <a:cubicBezTo>
                      <a:pt x="577" y="464024"/>
                      <a:pt x="0" y="460266"/>
                      <a:pt x="0" y="456033"/>
                    </a:cubicBezTo>
                    <a:cubicBezTo>
                      <a:pt x="0" y="451801"/>
                      <a:pt x="498" y="448103"/>
                      <a:pt x="1494" y="444927"/>
                    </a:cubicBezTo>
                    <a:cubicBezTo>
                      <a:pt x="2490" y="441752"/>
                      <a:pt x="3728" y="439851"/>
                      <a:pt x="5204" y="439213"/>
                    </a:cubicBezTo>
                    <a:cubicBezTo>
                      <a:pt x="7930" y="438582"/>
                      <a:pt x="10675" y="437944"/>
                      <a:pt x="13444" y="437313"/>
                    </a:cubicBezTo>
                    <a:cubicBezTo>
                      <a:pt x="16207" y="436675"/>
                      <a:pt x="18951" y="436044"/>
                      <a:pt x="21684" y="435406"/>
                    </a:cubicBezTo>
                    <a:lnTo>
                      <a:pt x="24228" y="41576"/>
                    </a:lnTo>
                    <a:cubicBezTo>
                      <a:pt x="18769" y="44114"/>
                      <a:pt x="14731" y="46653"/>
                      <a:pt x="12114" y="49191"/>
                    </a:cubicBezTo>
                    <a:cubicBezTo>
                      <a:pt x="9497" y="51729"/>
                      <a:pt x="8112" y="52998"/>
                      <a:pt x="7967" y="52998"/>
                    </a:cubicBezTo>
                    <a:cubicBezTo>
                      <a:pt x="7080" y="54061"/>
                      <a:pt x="6382" y="54589"/>
                      <a:pt x="5866" y="54589"/>
                    </a:cubicBezTo>
                    <a:cubicBezTo>
                      <a:pt x="4244" y="54589"/>
                      <a:pt x="2860" y="52792"/>
                      <a:pt x="1718" y="49191"/>
                    </a:cubicBezTo>
                    <a:cubicBezTo>
                      <a:pt x="577" y="45596"/>
                      <a:pt x="0" y="41679"/>
                      <a:pt x="0" y="37447"/>
                    </a:cubicBezTo>
                    <a:cubicBezTo>
                      <a:pt x="0" y="34278"/>
                      <a:pt x="316" y="31211"/>
                      <a:pt x="941" y="28248"/>
                    </a:cubicBezTo>
                    <a:cubicBezTo>
                      <a:pt x="1567" y="25285"/>
                      <a:pt x="2471" y="23172"/>
                      <a:pt x="3655" y="21902"/>
                    </a:cubicBezTo>
                    <a:cubicBezTo>
                      <a:pt x="3874" y="21690"/>
                      <a:pt x="5240" y="20469"/>
                      <a:pt x="7748" y="18253"/>
                    </a:cubicBezTo>
                    <a:cubicBezTo>
                      <a:pt x="10250" y="16031"/>
                      <a:pt x="13887" y="13541"/>
                      <a:pt x="18642" y="10790"/>
                    </a:cubicBezTo>
                    <a:cubicBezTo>
                      <a:pt x="23396" y="8040"/>
                      <a:pt x="29317" y="5556"/>
                      <a:pt x="36397" y="3334"/>
                    </a:cubicBezTo>
                    <a:cubicBezTo>
                      <a:pt x="43471" y="1111"/>
                      <a:pt x="51735" y="0"/>
                      <a:pt x="61171" y="0"/>
                    </a:cubicBezTo>
                    <a:cubicBezTo>
                      <a:pt x="62793" y="0"/>
                      <a:pt x="64475" y="0"/>
                      <a:pt x="66205" y="0"/>
                    </a:cubicBezTo>
                    <a:cubicBezTo>
                      <a:pt x="67936" y="0"/>
                      <a:pt x="69654" y="213"/>
                      <a:pt x="71348" y="638"/>
                    </a:cubicBezTo>
                    <a:cubicBezTo>
                      <a:pt x="77767" y="1275"/>
                      <a:pt x="84069" y="3073"/>
                      <a:pt x="90263" y="6030"/>
                    </a:cubicBezTo>
                    <a:cubicBezTo>
                      <a:pt x="96457" y="8993"/>
                      <a:pt x="102359" y="13492"/>
                      <a:pt x="107963" y="19522"/>
                    </a:cubicBezTo>
                    <a:cubicBezTo>
                      <a:pt x="113568" y="25552"/>
                      <a:pt x="118711" y="33008"/>
                      <a:pt x="123393" y="41892"/>
                    </a:cubicBezTo>
                    <a:cubicBezTo>
                      <a:pt x="128075" y="50782"/>
                      <a:pt x="132149" y="61408"/>
                      <a:pt x="135616" y="73789"/>
                    </a:cubicBezTo>
                    <a:cubicBezTo>
                      <a:pt x="139077" y="86164"/>
                      <a:pt x="141773" y="100288"/>
                      <a:pt x="143692" y="116155"/>
                    </a:cubicBezTo>
                    <a:cubicBezTo>
                      <a:pt x="145605" y="132022"/>
                      <a:pt x="146564" y="149795"/>
                      <a:pt x="146564" y="169469"/>
                    </a:cubicBezTo>
                    <a:cubicBezTo>
                      <a:pt x="146564" y="188086"/>
                      <a:pt x="145605" y="205167"/>
                      <a:pt x="143692" y="220718"/>
                    </a:cubicBezTo>
                    <a:cubicBezTo>
                      <a:pt x="141773" y="236269"/>
                      <a:pt x="139138" y="250338"/>
                      <a:pt x="135780" y="262926"/>
                    </a:cubicBezTo>
                    <a:cubicBezTo>
                      <a:pt x="132422" y="275513"/>
                      <a:pt x="128500" y="286625"/>
                      <a:pt x="124000" y="296250"/>
                    </a:cubicBezTo>
                    <a:cubicBezTo>
                      <a:pt x="119501" y="305874"/>
                      <a:pt x="114655" y="313914"/>
                      <a:pt x="109457" y="320369"/>
                    </a:cubicBezTo>
                    <a:cubicBezTo>
                      <a:pt x="104253" y="326823"/>
                      <a:pt x="98873" y="331687"/>
                      <a:pt x="93305" y="334966"/>
                    </a:cubicBezTo>
                    <a:cubicBezTo>
                      <a:pt x="87737" y="338245"/>
                      <a:pt x="82224" y="339885"/>
                      <a:pt x="76771" y="33988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2"/>
              <p:cNvSpPr/>
              <p:nvPr/>
            </p:nvSpPr>
            <p:spPr>
              <a:xfrm>
                <a:off x="3103613" y="1624902"/>
                <a:ext cx="183288" cy="473800"/>
              </a:xfrm>
              <a:custGeom>
                <a:rect b="b" l="l" r="r" t="t"/>
                <a:pathLst>
                  <a:path extrusionOk="0" h="473800" w="183288">
                    <a:moveTo>
                      <a:pt x="183289" y="16820"/>
                    </a:moveTo>
                    <a:cubicBezTo>
                      <a:pt x="183289" y="20840"/>
                      <a:pt x="182809" y="24434"/>
                      <a:pt x="181850" y="27610"/>
                    </a:cubicBezTo>
                    <a:cubicBezTo>
                      <a:pt x="180891" y="30780"/>
                      <a:pt x="179713" y="32687"/>
                      <a:pt x="178310" y="33318"/>
                    </a:cubicBezTo>
                    <a:cubicBezTo>
                      <a:pt x="171011" y="36494"/>
                      <a:pt x="163749" y="38401"/>
                      <a:pt x="156523" y="39032"/>
                    </a:cubicBezTo>
                    <a:cubicBezTo>
                      <a:pt x="153201" y="72885"/>
                      <a:pt x="149698" y="102608"/>
                      <a:pt x="146012" y="128208"/>
                    </a:cubicBezTo>
                    <a:cubicBezTo>
                      <a:pt x="142326" y="153809"/>
                      <a:pt x="138804" y="175759"/>
                      <a:pt x="135446" y="194061"/>
                    </a:cubicBezTo>
                    <a:cubicBezTo>
                      <a:pt x="132094" y="212357"/>
                      <a:pt x="129070" y="227009"/>
                      <a:pt x="126381" y="238012"/>
                    </a:cubicBezTo>
                    <a:cubicBezTo>
                      <a:pt x="123685" y="249014"/>
                      <a:pt x="121675" y="256841"/>
                      <a:pt x="120351" y="261493"/>
                    </a:cubicBezTo>
                    <a:lnTo>
                      <a:pt x="120351" y="428423"/>
                    </a:lnTo>
                    <a:cubicBezTo>
                      <a:pt x="126690" y="429055"/>
                      <a:pt x="133109" y="430324"/>
                      <a:pt x="139600" y="432230"/>
                    </a:cubicBezTo>
                    <a:cubicBezTo>
                      <a:pt x="141069" y="432862"/>
                      <a:pt x="142308" y="434769"/>
                      <a:pt x="143304" y="437944"/>
                    </a:cubicBezTo>
                    <a:cubicBezTo>
                      <a:pt x="144300" y="441114"/>
                      <a:pt x="144797" y="444818"/>
                      <a:pt x="144797" y="449050"/>
                    </a:cubicBezTo>
                    <a:cubicBezTo>
                      <a:pt x="144797" y="454339"/>
                      <a:pt x="144130" y="458414"/>
                      <a:pt x="142806" y="461268"/>
                    </a:cubicBezTo>
                    <a:cubicBezTo>
                      <a:pt x="141476" y="464122"/>
                      <a:pt x="140189" y="465555"/>
                      <a:pt x="138932" y="465555"/>
                    </a:cubicBezTo>
                    <a:lnTo>
                      <a:pt x="138161" y="465555"/>
                    </a:lnTo>
                    <a:cubicBezTo>
                      <a:pt x="133661" y="463861"/>
                      <a:pt x="129107" y="462640"/>
                      <a:pt x="124498" y="461905"/>
                    </a:cubicBezTo>
                    <a:cubicBezTo>
                      <a:pt x="119889" y="461164"/>
                      <a:pt x="115262" y="460794"/>
                      <a:pt x="110617" y="460794"/>
                    </a:cubicBezTo>
                    <a:cubicBezTo>
                      <a:pt x="102948" y="460794"/>
                      <a:pt x="95388" y="461905"/>
                      <a:pt x="87938" y="464122"/>
                    </a:cubicBezTo>
                    <a:cubicBezTo>
                      <a:pt x="80493" y="466344"/>
                      <a:pt x="73079" y="469574"/>
                      <a:pt x="65707" y="473801"/>
                    </a:cubicBezTo>
                    <a:lnTo>
                      <a:pt x="64602" y="473801"/>
                    </a:lnTo>
                    <a:cubicBezTo>
                      <a:pt x="62981" y="473801"/>
                      <a:pt x="61596" y="472161"/>
                      <a:pt x="60455" y="468882"/>
                    </a:cubicBezTo>
                    <a:cubicBezTo>
                      <a:pt x="59307" y="465603"/>
                      <a:pt x="58736" y="461851"/>
                      <a:pt x="58736" y="457618"/>
                    </a:cubicBezTo>
                    <a:cubicBezTo>
                      <a:pt x="58736" y="453599"/>
                      <a:pt x="59180" y="450052"/>
                      <a:pt x="60066" y="446986"/>
                    </a:cubicBezTo>
                    <a:cubicBezTo>
                      <a:pt x="60953" y="443919"/>
                      <a:pt x="62094" y="441855"/>
                      <a:pt x="63497" y="440798"/>
                    </a:cubicBezTo>
                    <a:cubicBezTo>
                      <a:pt x="66594" y="439104"/>
                      <a:pt x="69691" y="437519"/>
                      <a:pt x="72787" y="436038"/>
                    </a:cubicBezTo>
                    <a:cubicBezTo>
                      <a:pt x="75884" y="434556"/>
                      <a:pt x="79054" y="433287"/>
                      <a:pt x="82296" y="432230"/>
                    </a:cubicBezTo>
                    <a:lnTo>
                      <a:pt x="82296" y="294501"/>
                    </a:lnTo>
                    <a:cubicBezTo>
                      <a:pt x="77208" y="280748"/>
                      <a:pt x="72289" y="265567"/>
                      <a:pt x="67535" y="248960"/>
                    </a:cubicBezTo>
                    <a:cubicBezTo>
                      <a:pt x="62774" y="232352"/>
                      <a:pt x="58293" y="215478"/>
                      <a:pt x="54091" y="198342"/>
                    </a:cubicBezTo>
                    <a:cubicBezTo>
                      <a:pt x="49889" y="181206"/>
                      <a:pt x="45997" y="164228"/>
                      <a:pt x="42420" y="147408"/>
                    </a:cubicBezTo>
                    <a:cubicBezTo>
                      <a:pt x="38844" y="130588"/>
                      <a:pt x="35656" y="114983"/>
                      <a:pt x="32857" y="100598"/>
                    </a:cubicBezTo>
                    <a:cubicBezTo>
                      <a:pt x="30051" y="86213"/>
                      <a:pt x="27677" y="73625"/>
                      <a:pt x="25722" y="62835"/>
                    </a:cubicBezTo>
                    <a:cubicBezTo>
                      <a:pt x="23767" y="52045"/>
                      <a:pt x="22309" y="43902"/>
                      <a:pt x="21350" y="38401"/>
                    </a:cubicBezTo>
                    <a:cubicBezTo>
                      <a:pt x="18624" y="37763"/>
                      <a:pt x="15897" y="37077"/>
                      <a:pt x="13164" y="36336"/>
                    </a:cubicBezTo>
                    <a:cubicBezTo>
                      <a:pt x="10438" y="35595"/>
                      <a:pt x="7712" y="34587"/>
                      <a:pt x="4979" y="33318"/>
                    </a:cubicBezTo>
                    <a:cubicBezTo>
                      <a:pt x="3504" y="32687"/>
                      <a:pt x="2307" y="30780"/>
                      <a:pt x="1384" y="27610"/>
                    </a:cubicBezTo>
                    <a:cubicBezTo>
                      <a:pt x="462" y="24434"/>
                      <a:pt x="0" y="20840"/>
                      <a:pt x="0" y="16820"/>
                    </a:cubicBezTo>
                    <a:cubicBezTo>
                      <a:pt x="0" y="11319"/>
                      <a:pt x="668" y="7141"/>
                      <a:pt x="1992" y="4281"/>
                    </a:cubicBezTo>
                    <a:cubicBezTo>
                      <a:pt x="3321" y="1427"/>
                      <a:pt x="4609" y="0"/>
                      <a:pt x="5866" y="0"/>
                    </a:cubicBezTo>
                    <a:lnTo>
                      <a:pt x="6637" y="0"/>
                    </a:lnTo>
                    <a:cubicBezTo>
                      <a:pt x="13128" y="2963"/>
                      <a:pt x="19528" y="5131"/>
                      <a:pt x="25831" y="6503"/>
                    </a:cubicBezTo>
                    <a:cubicBezTo>
                      <a:pt x="32134" y="7882"/>
                      <a:pt x="38425" y="8568"/>
                      <a:pt x="44691" y="8568"/>
                    </a:cubicBezTo>
                    <a:cubicBezTo>
                      <a:pt x="50958" y="8568"/>
                      <a:pt x="57170" y="7882"/>
                      <a:pt x="63327" y="6503"/>
                    </a:cubicBezTo>
                    <a:cubicBezTo>
                      <a:pt x="69484" y="5131"/>
                      <a:pt x="75660" y="2963"/>
                      <a:pt x="81859" y="0"/>
                    </a:cubicBezTo>
                    <a:lnTo>
                      <a:pt x="82521" y="0"/>
                    </a:lnTo>
                    <a:cubicBezTo>
                      <a:pt x="84215" y="0"/>
                      <a:pt x="85618" y="1694"/>
                      <a:pt x="86723" y="5076"/>
                    </a:cubicBezTo>
                    <a:cubicBezTo>
                      <a:pt x="87828" y="8465"/>
                      <a:pt x="88381" y="12375"/>
                      <a:pt x="88381" y="16820"/>
                    </a:cubicBezTo>
                    <a:cubicBezTo>
                      <a:pt x="88381" y="20840"/>
                      <a:pt x="87919" y="24434"/>
                      <a:pt x="87002" y="27610"/>
                    </a:cubicBezTo>
                    <a:cubicBezTo>
                      <a:pt x="86079" y="30780"/>
                      <a:pt x="84877" y="32687"/>
                      <a:pt x="83408" y="33318"/>
                    </a:cubicBezTo>
                    <a:cubicBezTo>
                      <a:pt x="80602" y="34587"/>
                      <a:pt x="77724" y="35698"/>
                      <a:pt x="74779" y="36652"/>
                    </a:cubicBezTo>
                    <a:cubicBezTo>
                      <a:pt x="71828" y="37605"/>
                      <a:pt x="68877" y="38401"/>
                      <a:pt x="65926" y="39032"/>
                    </a:cubicBezTo>
                    <a:cubicBezTo>
                      <a:pt x="67845" y="49191"/>
                      <a:pt x="70407" y="62040"/>
                      <a:pt x="73613" y="77590"/>
                    </a:cubicBezTo>
                    <a:cubicBezTo>
                      <a:pt x="76825" y="93141"/>
                      <a:pt x="80511" y="109749"/>
                      <a:pt x="84677" y="127413"/>
                    </a:cubicBezTo>
                    <a:cubicBezTo>
                      <a:pt x="88842" y="145083"/>
                      <a:pt x="93396" y="162905"/>
                      <a:pt x="98339" y="180890"/>
                    </a:cubicBezTo>
                    <a:cubicBezTo>
                      <a:pt x="103276" y="198870"/>
                      <a:pt x="108480" y="215478"/>
                      <a:pt x="113932" y="230713"/>
                    </a:cubicBezTo>
                    <a:cubicBezTo>
                      <a:pt x="115560" y="224580"/>
                      <a:pt x="117545" y="216061"/>
                      <a:pt x="119908" y="205167"/>
                    </a:cubicBezTo>
                    <a:cubicBezTo>
                      <a:pt x="122270" y="194267"/>
                      <a:pt x="124814" y="180890"/>
                      <a:pt x="127540" y="165024"/>
                    </a:cubicBezTo>
                    <a:cubicBezTo>
                      <a:pt x="130267" y="149151"/>
                      <a:pt x="133109" y="130692"/>
                      <a:pt x="136060" y="109645"/>
                    </a:cubicBezTo>
                    <a:cubicBezTo>
                      <a:pt x="139005" y="88593"/>
                      <a:pt x="141846" y="64845"/>
                      <a:pt x="144573" y="38401"/>
                    </a:cubicBezTo>
                    <a:cubicBezTo>
                      <a:pt x="141033" y="37975"/>
                      <a:pt x="137535" y="37447"/>
                      <a:pt x="134068" y="36810"/>
                    </a:cubicBezTo>
                    <a:cubicBezTo>
                      <a:pt x="130601" y="36178"/>
                      <a:pt x="127133" y="35012"/>
                      <a:pt x="123666" y="33318"/>
                    </a:cubicBezTo>
                    <a:cubicBezTo>
                      <a:pt x="122191" y="32687"/>
                      <a:pt x="120995" y="30780"/>
                      <a:pt x="120072" y="27610"/>
                    </a:cubicBezTo>
                    <a:cubicBezTo>
                      <a:pt x="119155" y="24434"/>
                      <a:pt x="118693" y="20840"/>
                      <a:pt x="118693" y="16820"/>
                    </a:cubicBezTo>
                    <a:cubicBezTo>
                      <a:pt x="118693" y="11744"/>
                      <a:pt x="119337" y="7669"/>
                      <a:pt x="120624" y="4603"/>
                    </a:cubicBezTo>
                    <a:cubicBezTo>
                      <a:pt x="121917" y="1530"/>
                      <a:pt x="123187" y="0"/>
                      <a:pt x="124444" y="0"/>
                    </a:cubicBezTo>
                    <a:lnTo>
                      <a:pt x="125330" y="0"/>
                    </a:lnTo>
                    <a:cubicBezTo>
                      <a:pt x="129678" y="1901"/>
                      <a:pt x="133977" y="3382"/>
                      <a:pt x="138215" y="4445"/>
                    </a:cubicBezTo>
                    <a:cubicBezTo>
                      <a:pt x="142454" y="5501"/>
                      <a:pt x="146753" y="6030"/>
                      <a:pt x="151100" y="6030"/>
                    </a:cubicBezTo>
                    <a:cubicBezTo>
                      <a:pt x="155454" y="6030"/>
                      <a:pt x="159729" y="5501"/>
                      <a:pt x="163931" y="4445"/>
                    </a:cubicBezTo>
                    <a:cubicBezTo>
                      <a:pt x="168133" y="3382"/>
                      <a:pt x="172341" y="1901"/>
                      <a:pt x="176543" y="0"/>
                    </a:cubicBezTo>
                    <a:lnTo>
                      <a:pt x="177429" y="0"/>
                    </a:lnTo>
                    <a:cubicBezTo>
                      <a:pt x="178978" y="0"/>
                      <a:pt x="180338" y="1743"/>
                      <a:pt x="181522" y="5234"/>
                    </a:cubicBezTo>
                    <a:cubicBezTo>
                      <a:pt x="182700" y="8726"/>
                      <a:pt x="183289" y="12588"/>
                      <a:pt x="183289" y="16820"/>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8" name="Google Shape;88;p2"/>
            <p:cNvGrpSpPr/>
            <p:nvPr/>
          </p:nvGrpSpPr>
          <p:grpSpPr>
            <a:xfrm>
              <a:off x="2119294" y="2275768"/>
              <a:ext cx="1492100" cy="506177"/>
              <a:chOff x="2119294" y="2275768"/>
              <a:chExt cx="1492100" cy="506177"/>
            </a:xfrm>
          </p:grpSpPr>
          <p:sp>
            <p:nvSpPr>
              <p:cNvPr id="89" name="Google Shape;89;p2"/>
              <p:cNvSpPr/>
              <p:nvPr/>
            </p:nvSpPr>
            <p:spPr>
              <a:xfrm>
                <a:off x="2119294" y="2284658"/>
                <a:ext cx="177314" cy="476660"/>
              </a:xfrm>
              <a:custGeom>
                <a:rect b="b" l="l" r="r" t="t"/>
                <a:pathLst>
                  <a:path extrusionOk="0" h="476660" w="177314">
                    <a:moveTo>
                      <a:pt x="177314" y="13013"/>
                    </a:moveTo>
                    <a:cubicBezTo>
                      <a:pt x="177314" y="18933"/>
                      <a:pt x="176871" y="23536"/>
                      <a:pt x="175990" y="26815"/>
                    </a:cubicBezTo>
                    <a:cubicBezTo>
                      <a:pt x="175104" y="30094"/>
                      <a:pt x="174035" y="32262"/>
                      <a:pt x="172778" y="33318"/>
                    </a:cubicBezTo>
                    <a:cubicBezTo>
                      <a:pt x="168722" y="35650"/>
                      <a:pt x="164817" y="37551"/>
                      <a:pt x="161053" y="39032"/>
                    </a:cubicBezTo>
                    <a:cubicBezTo>
                      <a:pt x="157294" y="40514"/>
                      <a:pt x="153535" y="41680"/>
                      <a:pt x="149771" y="42523"/>
                    </a:cubicBezTo>
                    <a:cubicBezTo>
                      <a:pt x="149406" y="52045"/>
                      <a:pt x="148866" y="67754"/>
                      <a:pt x="148167" y="89650"/>
                    </a:cubicBezTo>
                    <a:cubicBezTo>
                      <a:pt x="147469" y="111546"/>
                      <a:pt x="146783" y="138416"/>
                      <a:pt x="146121" y="170258"/>
                    </a:cubicBezTo>
                    <a:cubicBezTo>
                      <a:pt x="145459" y="202101"/>
                      <a:pt x="144870" y="238224"/>
                      <a:pt x="144354" y="278634"/>
                    </a:cubicBezTo>
                    <a:cubicBezTo>
                      <a:pt x="143838" y="319045"/>
                      <a:pt x="143577" y="362522"/>
                      <a:pt x="143577" y="409065"/>
                    </a:cubicBezTo>
                    <a:lnTo>
                      <a:pt x="143577" y="440167"/>
                    </a:lnTo>
                    <a:cubicBezTo>
                      <a:pt x="147263" y="440167"/>
                      <a:pt x="150912" y="440428"/>
                      <a:pt x="154531" y="440956"/>
                    </a:cubicBezTo>
                    <a:cubicBezTo>
                      <a:pt x="158144" y="441484"/>
                      <a:pt x="161903" y="442280"/>
                      <a:pt x="165813" y="443337"/>
                    </a:cubicBezTo>
                    <a:cubicBezTo>
                      <a:pt x="167507" y="444393"/>
                      <a:pt x="168795" y="446561"/>
                      <a:pt x="169681" y="449846"/>
                    </a:cubicBezTo>
                    <a:cubicBezTo>
                      <a:pt x="170568" y="453125"/>
                      <a:pt x="171011" y="457090"/>
                      <a:pt x="171011" y="461741"/>
                    </a:cubicBezTo>
                    <a:cubicBezTo>
                      <a:pt x="170865" y="466186"/>
                      <a:pt x="170216" y="469781"/>
                      <a:pt x="169074" y="472532"/>
                    </a:cubicBezTo>
                    <a:cubicBezTo>
                      <a:pt x="167932" y="475282"/>
                      <a:pt x="166621" y="476661"/>
                      <a:pt x="165145" y="476661"/>
                    </a:cubicBezTo>
                    <a:lnTo>
                      <a:pt x="164702" y="476661"/>
                    </a:lnTo>
                    <a:cubicBezTo>
                      <a:pt x="160500" y="475604"/>
                      <a:pt x="156371" y="474754"/>
                      <a:pt x="152315" y="474122"/>
                    </a:cubicBezTo>
                    <a:cubicBezTo>
                      <a:pt x="148259" y="473485"/>
                      <a:pt x="144239" y="473169"/>
                      <a:pt x="140261" y="473169"/>
                    </a:cubicBezTo>
                    <a:cubicBezTo>
                      <a:pt x="136278" y="473169"/>
                      <a:pt x="132331" y="473485"/>
                      <a:pt x="128421" y="474122"/>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24"/>
                      <a:pt x="110781" y="452226"/>
                      <a:pt x="111777" y="449050"/>
                    </a:cubicBezTo>
                    <a:cubicBezTo>
                      <a:pt x="112773" y="445875"/>
                      <a:pt x="114005" y="443974"/>
                      <a:pt x="115481" y="443337"/>
                    </a:cubicBezTo>
                    <a:cubicBezTo>
                      <a:pt x="118286" y="442705"/>
                      <a:pt x="121049" y="442122"/>
                      <a:pt x="123775" y="441594"/>
                    </a:cubicBezTo>
                    <a:cubicBezTo>
                      <a:pt x="126508" y="441065"/>
                      <a:pt x="129271" y="440586"/>
                      <a:pt x="132076" y="440167"/>
                    </a:cubicBezTo>
                    <a:lnTo>
                      <a:pt x="132076" y="409065"/>
                    </a:lnTo>
                    <a:cubicBezTo>
                      <a:pt x="132076" y="362728"/>
                      <a:pt x="132295" y="319361"/>
                      <a:pt x="132738" y="278950"/>
                    </a:cubicBezTo>
                    <a:cubicBezTo>
                      <a:pt x="126690" y="280644"/>
                      <a:pt x="120642" y="281804"/>
                      <a:pt x="114594" y="282442"/>
                    </a:cubicBezTo>
                    <a:cubicBezTo>
                      <a:pt x="108553" y="283073"/>
                      <a:pt x="102505" y="283395"/>
                      <a:pt x="96457" y="283395"/>
                    </a:cubicBezTo>
                    <a:cubicBezTo>
                      <a:pt x="90336" y="283395"/>
                      <a:pt x="84343" y="283073"/>
                      <a:pt x="78483" y="282442"/>
                    </a:cubicBezTo>
                    <a:cubicBezTo>
                      <a:pt x="72617" y="281804"/>
                      <a:pt x="66849" y="280644"/>
                      <a:pt x="61171" y="278950"/>
                    </a:cubicBezTo>
                    <a:lnTo>
                      <a:pt x="59841" y="439529"/>
                    </a:lnTo>
                    <a:cubicBezTo>
                      <a:pt x="62647" y="440167"/>
                      <a:pt x="65501" y="440798"/>
                      <a:pt x="68415" y="441436"/>
                    </a:cubicBezTo>
                    <a:cubicBezTo>
                      <a:pt x="71330" y="442067"/>
                      <a:pt x="74263" y="442705"/>
                      <a:pt x="77208" y="443337"/>
                    </a:cubicBezTo>
                    <a:cubicBezTo>
                      <a:pt x="78683" y="443974"/>
                      <a:pt x="79922" y="445875"/>
                      <a:pt x="80918" y="449050"/>
                    </a:cubicBezTo>
                    <a:cubicBezTo>
                      <a:pt x="81908" y="452226"/>
                      <a:pt x="82406" y="455924"/>
                      <a:pt x="82406" y="460156"/>
                    </a:cubicBezTo>
                    <a:cubicBezTo>
                      <a:pt x="82406" y="465020"/>
                      <a:pt x="81780" y="468991"/>
                      <a:pt x="80529" y="472058"/>
                    </a:cubicBezTo>
                    <a:cubicBezTo>
                      <a:pt x="79272" y="475124"/>
                      <a:pt x="77949" y="476661"/>
                      <a:pt x="76546" y="476661"/>
                    </a:cubicBezTo>
                    <a:lnTo>
                      <a:pt x="76103" y="476661"/>
                    </a:lnTo>
                    <a:cubicBezTo>
                      <a:pt x="70207" y="474967"/>
                      <a:pt x="64323" y="473643"/>
                      <a:pt x="58463" y="472689"/>
                    </a:cubicBezTo>
                    <a:cubicBezTo>
                      <a:pt x="52597" y="471742"/>
                      <a:pt x="46719" y="471263"/>
                      <a:pt x="40817" y="471263"/>
                    </a:cubicBezTo>
                    <a:cubicBezTo>
                      <a:pt x="34994" y="471263"/>
                      <a:pt x="29219" y="471742"/>
                      <a:pt x="23505" y="472689"/>
                    </a:cubicBezTo>
                    <a:cubicBezTo>
                      <a:pt x="17791" y="473643"/>
                      <a:pt x="12059" y="474967"/>
                      <a:pt x="6309" y="476661"/>
                    </a:cubicBezTo>
                    <a:lnTo>
                      <a:pt x="5866" y="476661"/>
                    </a:lnTo>
                    <a:cubicBezTo>
                      <a:pt x="4166" y="476661"/>
                      <a:pt x="2769" y="474967"/>
                      <a:pt x="1658" y="471584"/>
                    </a:cubicBezTo>
                    <a:cubicBezTo>
                      <a:pt x="553" y="468196"/>
                      <a:pt x="0" y="464389"/>
                      <a:pt x="0" y="460156"/>
                    </a:cubicBezTo>
                    <a:cubicBezTo>
                      <a:pt x="0" y="455924"/>
                      <a:pt x="498" y="452226"/>
                      <a:pt x="1494" y="449050"/>
                    </a:cubicBezTo>
                    <a:cubicBezTo>
                      <a:pt x="2490" y="445875"/>
                      <a:pt x="3728" y="443974"/>
                      <a:pt x="5198" y="443337"/>
                    </a:cubicBezTo>
                    <a:cubicBezTo>
                      <a:pt x="7930" y="442705"/>
                      <a:pt x="10675" y="442067"/>
                      <a:pt x="13444" y="441436"/>
                    </a:cubicBezTo>
                    <a:cubicBezTo>
                      <a:pt x="16207" y="440798"/>
                      <a:pt x="18951" y="440167"/>
                      <a:pt x="21684" y="439529"/>
                    </a:cubicBezTo>
                    <a:lnTo>
                      <a:pt x="24228" y="39032"/>
                    </a:lnTo>
                    <a:cubicBezTo>
                      <a:pt x="17883" y="37763"/>
                      <a:pt x="11470" y="35862"/>
                      <a:pt x="4979" y="33318"/>
                    </a:cubicBezTo>
                    <a:cubicBezTo>
                      <a:pt x="3504" y="32687"/>
                      <a:pt x="2307" y="30780"/>
                      <a:pt x="1384" y="27610"/>
                    </a:cubicBezTo>
                    <a:cubicBezTo>
                      <a:pt x="462" y="24435"/>
                      <a:pt x="0" y="20943"/>
                      <a:pt x="0" y="17136"/>
                    </a:cubicBezTo>
                    <a:cubicBezTo>
                      <a:pt x="0" y="11634"/>
                      <a:pt x="668" y="7402"/>
                      <a:pt x="1992" y="4445"/>
                    </a:cubicBezTo>
                    <a:cubicBezTo>
                      <a:pt x="3321" y="1482"/>
                      <a:pt x="4609" y="0"/>
                      <a:pt x="5866" y="0"/>
                    </a:cubicBezTo>
                    <a:lnTo>
                      <a:pt x="6528" y="0"/>
                    </a:lnTo>
                    <a:cubicBezTo>
                      <a:pt x="14343" y="3382"/>
                      <a:pt x="22048" y="5763"/>
                      <a:pt x="29645" y="7141"/>
                    </a:cubicBezTo>
                    <a:cubicBezTo>
                      <a:pt x="37241" y="8513"/>
                      <a:pt x="44801" y="9199"/>
                      <a:pt x="52324" y="9199"/>
                    </a:cubicBezTo>
                    <a:cubicBezTo>
                      <a:pt x="56896" y="9199"/>
                      <a:pt x="61390" y="8993"/>
                      <a:pt x="65817" y="8568"/>
                    </a:cubicBezTo>
                    <a:cubicBezTo>
                      <a:pt x="70243" y="8143"/>
                      <a:pt x="74664" y="7299"/>
                      <a:pt x="79090" y="6030"/>
                    </a:cubicBezTo>
                    <a:lnTo>
                      <a:pt x="79534" y="6030"/>
                    </a:lnTo>
                    <a:cubicBezTo>
                      <a:pt x="81009" y="6030"/>
                      <a:pt x="82315" y="7457"/>
                      <a:pt x="83462" y="10311"/>
                    </a:cubicBezTo>
                    <a:cubicBezTo>
                      <a:pt x="84604" y="13171"/>
                      <a:pt x="85247" y="16711"/>
                      <a:pt x="85393" y="20943"/>
                    </a:cubicBezTo>
                    <a:cubicBezTo>
                      <a:pt x="85393" y="26232"/>
                      <a:pt x="84859" y="30464"/>
                      <a:pt x="83790" y="33640"/>
                    </a:cubicBezTo>
                    <a:cubicBezTo>
                      <a:pt x="82722" y="36810"/>
                      <a:pt x="81452" y="38613"/>
                      <a:pt x="79977" y="39032"/>
                    </a:cubicBezTo>
                    <a:cubicBezTo>
                      <a:pt x="77244" y="39670"/>
                      <a:pt x="74518" y="40301"/>
                      <a:pt x="71791" y="40939"/>
                    </a:cubicBezTo>
                    <a:cubicBezTo>
                      <a:pt x="69059" y="41570"/>
                      <a:pt x="66260" y="42099"/>
                      <a:pt x="63382" y="42523"/>
                    </a:cubicBezTo>
                    <a:lnTo>
                      <a:pt x="61615" y="245310"/>
                    </a:lnTo>
                    <a:cubicBezTo>
                      <a:pt x="67067" y="247217"/>
                      <a:pt x="72751" y="248535"/>
                      <a:pt x="78647" y="249275"/>
                    </a:cubicBezTo>
                    <a:cubicBezTo>
                      <a:pt x="84549" y="250016"/>
                      <a:pt x="90482" y="250387"/>
                      <a:pt x="96457" y="250387"/>
                    </a:cubicBezTo>
                    <a:cubicBezTo>
                      <a:pt x="102650" y="250387"/>
                      <a:pt x="108789" y="250071"/>
                      <a:pt x="114874" y="249439"/>
                    </a:cubicBezTo>
                    <a:cubicBezTo>
                      <a:pt x="120958" y="248802"/>
                      <a:pt x="127061" y="247636"/>
                      <a:pt x="133181" y="245948"/>
                    </a:cubicBezTo>
                    <a:cubicBezTo>
                      <a:pt x="133473" y="220979"/>
                      <a:pt x="133861" y="197814"/>
                      <a:pt x="134341" y="176446"/>
                    </a:cubicBezTo>
                    <a:cubicBezTo>
                      <a:pt x="134821" y="155078"/>
                      <a:pt x="135301" y="135774"/>
                      <a:pt x="135780" y="118529"/>
                    </a:cubicBezTo>
                    <a:cubicBezTo>
                      <a:pt x="136260" y="101284"/>
                      <a:pt x="136703" y="86371"/>
                      <a:pt x="137104" y="73783"/>
                    </a:cubicBezTo>
                    <a:cubicBezTo>
                      <a:pt x="137511" y="61196"/>
                      <a:pt x="137863" y="51201"/>
                      <a:pt x="138161" y="43793"/>
                    </a:cubicBezTo>
                    <a:cubicBezTo>
                      <a:pt x="135209" y="43368"/>
                      <a:pt x="132313" y="42839"/>
                      <a:pt x="129477" y="42208"/>
                    </a:cubicBezTo>
                    <a:cubicBezTo>
                      <a:pt x="126636" y="41570"/>
                      <a:pt x="123812" y="40514"/>
                      <a:pt x="121013" y="39032"/>
                    </a:cubicBezTo>
                    <a:cubicBezTo>
                      <a:pt x="119610" y="38401"/>
                      <a:pt x="118450" y="36549"/>
                      <a:pt x="117527" y="33482"/>
                    </a:cubicBezTo>
                    <a:cubicBezTo>
                      <a:pt x="116604" y="30409"/>
                      <a:pt x="116143" y="26870"/>
                      <a:pt x="116143" y="22850"/>
                    </a:cubicBezTo>
                    <a:cubicBezTo>
                      <a:pt x="116143" y="17561"/>
                      <a:pt x="116793" y="13432"/>
                      <a:pt x="118080" y="10475"/>
                    </a:cubicBezTo>
                    <a:cubicBezTo>
                      <a:pt x="119373" y="7511"/>
                      <a:pt x="120642" y="6030"/>
                      <a:pt x="121899" y="6030"/>
                    </a:cubicBezTo>
                    <a:lnTo>
                      <a:pt x="122780" y="6030"/>
                    </a:lnTo>
                    <a:cubicBezTo>
                      <a:pt x="125731" y="7724"/>
                      <a:pt x="128682" y="8884"/>
                      <a:pt x="131633" y="9521"/>
                    </a:cubicBezTo>
                    <a:cubicBezTo>
                      <a:pt x="134584" y="10153"/>
                      <a:pt x="137602" y="10475"/>
                      <a:pt x="140705" y="10475"/>
                    </a:cubicBezTo>
                    <a:cubicBezTo>
                      <a:pt x="145350" y="10475"/>
                      <a:pt x="150123" y="9624"/>
                      <a:pt x="155029" y="7930"/>
                    </a:cubicBezTo>
                    <a:cubicBezTo>
                      <a:pt x="159929" y="6242"/>
                      <a:pt x="165036" y="3595"/>
                      <a:pt x="170349" y="0"/>
                    </a:cubicBezTo>
                    <a:lnTo>
                      <a:pt x="171673" y="0"/>
                    </a:lnTo>
                    <a:cubicBezTo>
                      <a:pt x="173076" y="0"/>
                      <a:pt x="174272" y="1215"/>
                      <a:pt x="175268" y="3649"/>
                    </a:cubicBezTo>
                    <a:cubicBezTo>
                      <a:pt x="176264" y="6084"/>
                      <a:pt x="176944" y="9199"/>
                      <a:pt x="177314" y="13013"/>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2"/>
              <p:cNvSpPr/>
              <p:nvPr/>
            </p:nvSpPr>
            <p:spPr>
              <a:xfrm>
                <a:off x="2289977" y="2278312"/>
                <a:ext cx="197333" cy="481736"/>
              </a:xfrm>
              <a:custGeom>
                <a:rect b="b" l="l" r="r" t="t"/>
                <a:pathLst>
                  <a:path extrusionOk="0" h="481736" w="197333">
                    <a:moveTo>
                      <a:pt x="115924" y="307508"/>
                    </a:moveTo>
                    <a:cubicBezTo>
                      <a:pt x="113192" y="283601"/>
                      <a:pt x="110320" y="261547"/>
                      <a:pt x="107296" y="241345"/>
                    </a:cubicBezTo>
                    <a:cubicBezTo>
                      <a:pt x="104272" y="221137"/>
                      <a:pt x="101302" y="202945"/>
                      <a:pt x="98388" y="186756"/>
                    </a:cubicBezTo>
                    <a:cubicBezTo>
                      <a:pt x="95479" y="170574"/>
                      <a:pt x="92710" y="156401"/>
                      <a:pt x="90093" y="144233"/>
                    </a:cubicBezTo>
                    <a:cubicBezTo>
                      <a:pt x="87476" y="132070"/>
                      <a:pt x="85247" y="122069"/>
                      <a:pt x="83401" y="114242"/>
                    </a:cubicBezTo>
                    <a:cubicBezTo>
                      <a:pt x="76546" y="147670"/>
                      <a:pt x="70407" y="180308"/>
                      <a:pt x="64985" y="212144"/>
                    </a:cubicBezTo>
                    <a:cubicBezTo>
                      <a:pt x="59562" y="243987"/>
                      <a:pt x="54753" y="275774"/>
                      <a:pt x="50551" y="307508"/>
                    </a:cubicBezTo>
                    <a:cubicBezTo>
                      <a:pt x="56447" y="309414"/>
                      <a:pt x="62124" y="310951"/>
                      <a:pt x="67583" y="312110"/>
                    </a:cubicBezTo>
                    <a:cubicBezTo>
                      <a:pt x="73042" y="313276"/>
                      <a:pt x="78459" y="313859"/>
                      <a:pt x="83845" y="313859"/>
                    </a:cubicBezTo>
                    <a:cubicBezTo>
                      <a:pt x="89152" y="313859"/>
                      <a:pt x="94447" y="313276"/>
                      <a:pt x="99717" y="312110"/>
                    </a:cubicBezTo>
                    <a:cubicBezTo>
                      <a:pt x="104988" y="310951"/>
                      <a:pt x="110392" y="309414"/>
                      <a:pt x="115924" y="307508"/>
                    </a:cubicBezTo>
                    <a:close/>
                    <a:moveTo>
                      <a:pt x="191359" y="481737"/>
                    </a:moveTo>
                    <a:cubicBezTo>
                      <a:pt x="191213" y="481737"/>
                      <a:pt x="191067" y="481682"/>
                      <a:pt x="190916" y="481579"/>
                    </a:cubicBezTo>
                    <a:cubicBezTo>
                      <a:pt x="190770" y="481470"/>
                      <a:pt x="190624" y="481209"/>
                      <a:pt x="190478" y="480784"/>
                    </a:cubicBezTo>
                    <a:cubicBezTo>
                      <a:pt x="183763" y="477820"/>
                      <a:pt x="177144" y="475707"/>
                      <a:pt x="170622" y="474438"/>
                    </a:cubicBezTo>
                    <a:cubicBezTo>
                      <a:pt x="164095" y="473169"/>
                      <a:pt x="157585" y="472532"/>
                      <a:pt x="151100" y="472532"/>
                    </a:cubicBezTo>
                    <a:cubicBezTo>
                      <a:pt x="144682" y="472532"/>
                      <a:pt x="138361" y="473169"/>
                      <a:pt x="132125" y="474438"/>
                    </a:cubicBezTo>
                    <a:cubicBezTo>
                      <a:pt x="125895" y="475707"/>
                      <a:pt x="119683" y="477820"/>
                      <a:pt x="113489" y="480784"/>
                    </a:cubicBezTo>
                    <a:cubicBezTo>
                      <a:pt x="113343" y="481209"/>
                      <a:pt x="113192" y="481470"/>
                      <a:pt x="113046" y="481579"/>
                    </a:cubicBezTo>
                    <a:cubicBezTo>
                      <a:pt x="112900" y="481682"/>
                      <a:pt x="112748" y="481737"/>
                      <a:pt x="112603" y="481737"/>
                    </a:cubicBezTo>
                    <a:cubicBezTo>
                      <a:pt x="110981" y="481737"/>
                      <a:pt x="109597" y="479940"/>
                      <a:pt x="108455" y="476339"/>
                    </a:cubicBezTo>
                    <a:cubicBezTo>
                      <a:pt x="107314" y="472744"/>
                      <a:pt x="106743" y="468827"/>
                      <a:pt x="106743" y="464601"/>
                    </a:cubicBezTo>
                    <a:cubicBezTo>
                      <a:pt x="106743" y="460788"/>
                      <a:pt x="107204" y="457296"/>
                      <a:pt x="108121" y="454127"/>
                    </a:cubicBezTo>
                    <a:cubicBezTo>
                      <a:pt x="109044" y="450951"/>
                      <a:pt x="110247" y="449050"/>
                      <a:pt x="111716" y="448413"/>
                    </a:cubicBezTo>
                    <a:cubicBezTo>
                      <a:pt x="114667" y="446719"/>
                      <a:pt x="117655" y="445401"/>
                      <a:pt x="120679" y="444448"/>
                    </a:cubicBezTo>
                    <a:cubicBezTo>
                      <a:pt x="123703" y="443494"/>
                      <a:pt x="126799" y="442492"/>
                      <a:pt x="129969" y="441430"/>
                    </a:cubicBezTo>
                    <a:cubicBezTo>
                      <a:pt x="129599" y="437410"/>
                      <a:pt x="129161" y="432388"/>
                      <a:pt x="128645" y="426359"/>
                    </a:cubicBezTo>
                    <a:cubicBezTo>
                      <a:pt x="128129" y="420329"/>
                      <a:pt x="127443" y="413188"/>
                      <a:pt x="126599" y="404936"/>
                    </a:cubicBezTo>
                    <a:cubicBezTo>
                      <a:pt x="125749" y="396684"/>
                      <a:pt x="124753" y="387114"/>
                      <a:pt x="123611" y="376215"/>
                    </a:cubicBezTo>
                    <a:cubicBezTo>
                      <a:pt x="122470" y="365321"/>
                      <a:pt x="121122" y="352994"/>
                      <a:pt x="119573" y="339247"/>
                    </a:cubicBezTo>
                    <a:cubicBezTo>
                      <a:pt x="113307" y="341785"/>
                      <a:pt x="107259" y="343740"/>
                      <a:pt x="101430" y="345119"/>
                    </a:cubicBezTo>
                    <a:cubicBezTo>
                      <a:pt x="95607" y="346491"/>
                      <a:pt x="89741" y="347177"/>
                      <a:pt x="83845" y="347177"/>
                    </a:cubicBezTo>
                    <a:cubicBezTo>
                      <a:pt x="77870" y="347177"/>
                      <a:pt x="71822" y="346491"/>
                      <a:pt x="65701" y="345119"/>
                    </a:cubicBezTo>
                    <a:cubicBezTo>
                      <a:pt x="59580" y="343740"/>
                      <a:pt x="53168" y="341785"/>
                      <a:pt x="46458" y="339247"/>
                    </a:cubicBezTo>
                    <a:cubicBezTo>
                      <a:pt x="42548" y="372674"/>
                      <a:pt x="39378" y="405780"/>
                      <a:pt x="36943" y="438576"/>
                    </a:cubicBezTo>
                    <a:cubicBezTo>
                      <a:pt x="41516" y="439001"/>
                      <a:pt x="46106" y="440003"/>
                      <a:pt x="50715" y="441588"/>
                    </a:cubicBezTo>
                    <a:cubicBezTo>
                      <a:pt x="55324" y="443179"/>
                      <a:pt x="60024" y="445449"/>
                      <a:pt x="64821" y="448413"/>
                    </a:cubicBezTo>
                    <a:cubicBezTo>
                      <a:pt x="66144" y="449050"/>
                      <a:pt x="67231" y="450951"/>
                      <a:pt x="68081" y="454127"/>
                    </a:cubicBezTo>
                    <a:cubicBezTo>
                      <a:pt x="68931" y="457296"/>
                      <a:pt x="69357" y="460788"/>
                      <a:pt x="69357" y="464601"/>
                    </a:cubicBezTo>
                    <a:cubicBezTo>
                      <a:pt x="69357" y="469465"/>
                      <a:pt x="68707" y="473539"/>
                      <a:pt x="67419" y="476819"/>
                    </a:cubicBezTo>
                    <a:cubicBezTo>
                      <a:pt x="66126" y="480098"/>
                      <a:pt x="64784" y="481737"/>
                      <a:pt x="63381" y="481737"/>
                    </a:cubicBezTo>
                    <a:cubicBezTo>
                      <a:pt x="63157" y="481737"/>
                      <a:pt x="62975" y="481579"/>
                      <a:pt x="62829" y="481257"/>
                    </a:cubicBezTo>
                    <a:cubicBezTo>
                      <a:pt x="62683" y="480941"/>
                      <a:pt x="62495" y="480784"/>
                      <a:pt x="62276" y="480784"/>
                    </a:cubicBezTo>
                    <a:cubicBezTo>
                      <a:pt x="57407" y="477820"/>
                      <a:pt x="52634" y="475598"/>
                      <a:pt x="47952" y="474116"/>
                    </a:cubicBezTo>
                    <a:cubicBezTo>
                      <a:pt x="43270" y="472635"/>
                      <a:pt x="38601" y="471900"/>
                      <a:pt x="33956" y="471900"/>
                    </a:cubicBezTo>
                    <a:cubicBezTo>
                      <a:pt x="29383" y="471900"/>
                      <a:pt x="24890" y="472635"/>
                      <a:pt x="20463" y="474116"/>
                    </a:cubicBezTo>
                    <a:cubicBezTo>
                      <a:pt x="16037" y="475598"/>
                      <a:pt x="11537" y="477820"/>
                      <a:pt x="6971" y="480784"/>
                    </a:cubicBezTo>
                    <a:cubicBezTo>
                      <a:pt x="6746" y="480784"/>
                      <a:pt x="6564" y="480941"/>
                      <a:pt x="6412" y="481257"/>
                    </a:cubicBezTo>
                    <a:cubicBezTo>
                      <a:pt x="6267" y="481579"/>
                      <a:pt x="6084" y="481737"/>
                      <a:pt x="5860" y="481737"/>
                    </a:cubicBezTo>
                    <a:cubicBezTo>
                      <a:pt x="4166" y="481737"/>
                      <a:pt x="2763" y="480043"/>
                      <a:pt x="1658" y="476655"/>
                    </a:cubicBezTo>
                    <a:cubicBezTo>
                      <a:pt x="553" y="473272"/>
                      <a:pt x="0" y="469253"/>
                      <a:pt x="0" y="464601"/>
                    </a:cubicBezTo>
                    <a:cubicBezTo>
                      <a:pt x="0" y="460788"/>
                      <a:pt x="407" y="457406"/>
                      <a:pt x="1215" y="454443"/>
                    </a:cubicBezTo>
                    <a:cubicBezTo>
                      <a:pt x="2028" y="451479"/>
                      <a:pt x="3133" y="449469"/>
                      <a:pt x="4536" y="448413"/>
                    </a:cubicBezTo>
                    <a:cubicBezTo>
                      <a:pt x="7851" y="446087"/>
                      <a:pt x="11191" y="444290"/>
                      <a:pt x="14543" y="443021"/>
                    </a:cubicBezTo>
                    <a:cubicBezTo>
                      <a:pt x="17901" y="441752"/>
                      <a:pt x="21350" y="440689"/>
                      <a:pt x="24890" y="439845"/>
                    </a:cubicBezTo>
                    <a:cubicBezTo>
                      <a:pt x="27398" y="404936"/>
                      <a:pt x="30677" y="370027"/>
                      <a:pt x="34733" y="335118"/>
                    </a:cubicBezTo>
                    <a:cubicBezTo>
                      <a:pt x="38789" y="300209"/>
                      <a:pt x="43635" y="264929"/>
                      <a:pt x="49276" y="229286"/>
                    </a:cubicBezTo>
                    <a:cubicBezTo>
                      <a:pt x="54917" y="193636"/>
                      <a:pt x="61390" y="157403"/>
                      <a:pt x="68689" y="120594"/>
                    </a:cubicBezTo>
                    <a:cubicBezTo>
                      <a:pt x="75993" y="83778"/>
                      <a:pt x="84215" y="45906"/>
                      <a:pt x="93360" y="6977"/>
                    </a:cubicBezTo>
                    <a:cubicBezTo>
                      <a:pt x="94022" y="4439"/>
                      <a:pt x="94775" y="2641"/>
                      <a:pt x="95625" y="1585"/>
                    </a:cubicBezTo>
                    <a:cubicBezTo>
                      <a:pt x="96475" y="528"/>
                      <a:pt x="97301" y="0"/>
                      <a:pt x="98114" y="0"/>
                    </a:cubicBezTo>
                    <a:cubicBezTo>
                      <a:pt x="99001" y="0"/>
                      <a:pt x="99845" y="474"/>
                      <a:pt x="100659" y="1427"/>
                    </a:cubicBezTo>
                    <a:cubicBezTo>
                      <a:pt x="101466" y="2380"/>
                      <a:pt x="102134" y="3807"/>
                      <a:pt x="102650" y="5708"/>
                    </a:cubicBezTo>
                    <a:cubicBezTo>
                      <a:pt x="118134" y="62410"/>
                      <a:pt x="131427" y="126672"/>
                      <a:pt x="142526" y="198500"/>
                    </a:cubicBezTo>
                    <a:cubicBezTo>
                      <a:pt x="153620" y="270328"/>
                      <a:pt x="162747" y="351094"/>
                      <a:pt x="169900" y="440798"/>
                    </a:cubicBezTo>
                    <a:cubicBezTo>
                      <a:pt x="177423" y="442699"/>
                      <a:pt x="184910" y="445237"/>
                      <a:pt x="192355" y="448413"/>
                    </a:cubicBezTo>
                    <a:cubicBezTo>
                      <a:pt x="193830" y="449050"/>
                      <a:pt x="195027" y="450951"/>
                      <a:pt x="195949" y="454127"/>
                    </a:cubicBezTo>
                    <a:cubicBezTo>
                      <a:pt x="196872" y="457296"/>
                      <a:pt x="197334" y="460788"/>
                      <a:pt x="197334" y="464601"/>
                    </a:cubicBezTo>
                    <a:cubicBezTo>
                      <a:pt x="197334" y="469253"/>
                      <a:pt x="196690" y="473272"/>
                      <a:pt x="195397" y="476655"/>
                    </a:cubicBezTo>
                    <a:cubicBezTo>
                      <a:pt x="194110" y="480043"/>
                      <a:pt x="192762" y="481737"/>
                      <a:pt x="191359" y="481737"/>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2"/>
              <p:cNvSpPr/>
              <p:nvPr/>
            </p:nvSpPr>
            <p:spPr>
              <a:xfrm>
                <a:off x="2484882" y="2280850"/>
                <a:ext cx="135944" cy="476338"/>
              </a:xfrm>
              <a:custGeom>
                <a:rect b="b" l="l" r="r" t="t"/>
                <a:pathLst>
                  <a:path extrusionOk="0" h="476338" w="135944">
                    <a:moveTo>
                      <a:pt x="126654" y="462694"/>
                    </a:moveTo>
                    <a:cubicBezTo>
                      <a:pt x="126429" y="466927"/>
                      <a:pt x="125767" y="470260"/>
                      <a:pt x="124662" y="472689"/>
                    </a:cubicBezTo>
                    <a:cubicBezTo>
                      <a:pt x="123557" y="475124"/>
                      <a:pt x="122300" y="476339"/>
                      <a:pt x="120897" y="476339"/>
                    </a:cubicBezTo>
                    <a:lnTo>
                      <a:pt x="120235" y="476339"/>
                    </a:lnTo>
                    <a:cubicBezTo>
                      <a:pt x="117211" y="475495"/>
                      <a:pt x="113599" y="474754"/>
                      <a:pt x="109397" y="474116"/>
                    </a:cubicBezTo>
                    <a:cubicBezTo>
                      <a:pt x="105195" y="473485"/>
                      <a:pt x="100604" y="472956"/>
                      <a:pt x="95625" y="472532"/>
                    </a:cubicBezTo>
                    <a:cubicBezTo>
                      <a:pt x="90646" y="472106"/>
                      <a:pt x="85375" y="471791"/>
                      <a:pt x="79807" y="471578"/>
                    </a:cubicBezTo>
                    <a:cubicBezTo>
                      <a:pt x="74239" y="471372"/>
                      <a:pt x="68616" y="471262"/>
                      <a:pt x="62938" y="471262"/>
                    </a:cubicBezTo>
                    <a:cubicBezTo>
                      <a:pt x="57261" y="471262"/>
                      <a:pt x="51656" y="471372"/>
                      <a:pt x="46124" y="471578"/>
                    </a:cubicBezTo>
                    <a:cubicBezTo>
                      <a:pt x="40593" y="471791"/>
                      <a:pt x="35377" y="472106"/>
                      <a:pt x="30476" y="472532"/>
                    </a:cubicBezTo>
                    <a:cubicBezTo>
                      <a:pt x="25570" y="472956"/>
                      <a:pt x="21034" y="473485"/>
                      <a:pt x="16869" y="474116"/>
                    </a:cubicBezTo>
                    <a:cubicBezTo>
                      <a:pt x="12703" y="474754"/>
                      <a:pt x="9181" y="475495"/>
                      <a:pt x="6303" y="476339"/>
                    </a:cubicBezTo>
                    <a:lnTo>
                      <a:pt x="5860" y="476339"/>
                    </a:lnTo>
                    <a:cubicBezTo>
                      <a:pt x="4390" y="476339"/>
                      <a:pt x="3097" y="474967"/>
                      <a:pt x="1992" y="472216"/>
                    </a:cubicBezTo>
                    <a:cubicBezTo>
                      <a:pt x="887" y="469465"/>
                      <a:pt x="219" y="465445"/>
                      <a:pt x="0" y="460156"/>
                    </a:cubicBezTo>
                    <a:cubicBezTo>
                      <a:pt x="0" y="455924"/>
                      <a:pt x="498" y="452220"/>
                      <a:pt x="1494" y="449050"/>
                    </a:cubicBezTo>
                    <a:cubicBezTo>
                      <a:pt x="2490" y="445875"/>
                      <a:pt x="3722" y="443974"/>
                      <a:pt x="5198" y="443336"/>
                    </a:cubicBezTo>
                    <a:cubicBezTo>
                      <a:pt x="7335" y="442699"/>
                      <a:pt x="9788" y="442171"/>
                      <a:pt x="12557" y="441752"/>
                    </a:cubicBezTo>
                    <a:cubicBezTo>
                      <a:pt x="15320" y="441327"/>
                      <a:pt x="18362" y="440798"/>
                      <a:pt x="21678" y="440161"/>
                    </a:cubicBezTo>
                    <a:lnTo>
                      <a:pt x="24222" y="39032"/>
                    </a:lnTo>
                    <a:cubicBezTo>
                      <a:pt x="17883" y="37763"/>
                      <a:pt x="11464" y="35856"/>
                      <a:pt x="4979" y="33318"/>
                    </a:cubicBezTo>
                    <a:cubicBezTo>
                      <a:pt x="3504" y="32687"/>
                      <a:pt x="2301" y="30780"/>
                      <a:pt x="1384" y="27610"/>
                    </a:cubicBezTo>
                    <a:cubicBezTo>
                      <a:pt x="462" y="24434"/>
                      <a:pt x="0" y="20840"/>
                      <a:pt x="0" y="16820"/>
                    </a:cubicBezTo>
                    <a:cubicBezTo>
                      <a:pt x="219" y="11318"/>
                      <a:pt x="887" y="7141"/>
                      <a:pt x="1992" y="4281"/>
                    </a:cubicBezTo>
                    <a:cubicBezTo>
                      <a:pt x="3097" y="1427"/>
                      <a:pt x="4390" y="0"/>
                      <a:pt x="5860" y="0"/>
                    </a:cubicBezTo>
                    <a:lnTo>
                      <a:pt x="6528" y="0"/>
                    </a:lnTo>
                    <a:cubicBezTo>
                      <a:pt x="14270" y="3382"/>
                      <a:pt x="21957" y="5762"/>
                      <a:pt x="29590" y="7141"/>
                    </a:cubicBezTo>
                    <a:cubicBezTo>
                      <a:pt x="37223" y="8513"/>
                      <a:pt x="44801" y="9199"/>
                      <a:pt x="52318" y="9199"/>
                    </a:cubicBezTo>
                    <a:cubicBezTo>
                      <a:pt x="56890" y="9199"/>
                      <a:pt x="61390" y="8987"/>
                      <a:pt x="65817" y="8568"/>
                    </a:cubicBezTo>
                    <a:cubicBezTo>
                      <a:pt x="70237" y="8143"/>
                      <a:pt x="74664" y="7299"/>
                      <a:pt x="79090" y="6030"/>
                    </a:cubicBezTo>
                    <a:lnTo>
                      <a:pt x="79533" y="6030"/>
                    </a:lnTo>
                    <a:cubicBezTo>
                      <a:pt x="81228" y="6030"/>
                      <a:pt x="82630" y="7669"/>
                      <a:pt x="83736" y="10948"/>
                    </a:cubicBezTo>
                    <a:cubicBezTo>
                      <a:pt x="84841" y="14227"/>
                      <a:pt x="85393" y="18192"/>
                      <a:pt x="85393" y="22850"/>
                    </a:cubicBezTo>
                    <a:cubicBezTo>
                      <a:pt x="85393" y="27076"/>
                      <a:pt x="84877" y="30725"/>
                      <a:pt x="83845" y="33798"/>
                    </a:cubicBezTo>
                    <a:cubicBezTo>
                      <a:pt x="82812" y="36864"/>
                      <a:pt x="81519" y="38607"/>
                      <a:pt x="79971" y="39032"/>
                    </a:cubicBezTo>
                    <a:cubicBezTo>
                      <a:pt x="77244" y="39670"/>
                      <a:pt x="74500" y="40246"/>
                      <a:pt x="71731" y="40775"/>
                    </a:cubicBezTo>
                    <a:cubicBezTo>
                      <a:pt x="68968" y="41309"/>
                      <a:pt x="66181" y="41783"/>
                      <a:pt x="63382" y="42208"/>
                    </a:cubicBezTo>
                    <a:lnTo>
                      <a:pt x="59732" y="438260"/>
                    </a:lnTo>
                    <a:lnTo>
                      <a:pt x="62938" y="438260"/>
                    </a:lnTo>
                    <a:cubicBezTo>
                      <a:pt x="67954" y="438260"/>
                      <a:pt x="72933" y="438363"/>
                      <a:pt x="77870" y="438576"/>
                    </a:cubicBezTo>
                    <a:cubicBezTo>
                      <a:pt x="82812" y="438788"/>
                      <a:pt x="87585" y="439049"/>
                      <a:pt x="92194" y="439371"/>
                    </a:cubicBezTo>
                    <a:cubicBezTo>
                      <a:pt x="96803" y="439687"/>
                      <a:pt x="101138" y="440057"/>
                      <a:pt x="105195" y="440482"/>
                    </a:cubicBezTo>
                    <a:cubicBezTo>
                      <a:pt x="109251" y="440901"/>
                      <a:pt x="112900" y="441430"/>
                      <a:pt x="116143" y="442067"/>
                    </a:cubicBezTo>
                    <a:lnTo>
                      <a:pt x="124328" y="309414"/>
                    </a:lnTo>
                    <a:cubicBezTo>
                      <a:pt x="124553" y="305182"/>
                      <a:pt x="125215" y="301745"/>
                      <a:pt x="126320" y="299098"/>
                    </a:cubicBezTo>
                    <a:cubicBezTo>
                      <a:pt x="127425" y="296456"/>
                      <a:pt x="128645" y="295133"/>
                      <a:pt x="129969" y="295133"/>
                    </a:cubicBezTo>
                    <a:cubicBezTo>
                      <a:pt x="131591" y="295133"/>
                      <a:pt x="132993" y="296881"/>
                      <a:pt x="134171" y="300373"/>
                    </a:cubicBezTo>
                    <a:cubicBezTo>
                      <a:pt x="135355" y="303858"/>
                      <a:pt x="135944" y="307720"/>
                      <a:pt x="135944" y="311953"/>
                    </a:cubicBezTo>
                    <a:cubicBezTo>
                      <a:pt x="135944" y="312590"/>
                      <a:pt x="135908" y="313118"/>
                      <a:pt x="135835" y="313537"/>
                    </a:cubicBezTo>
                    <a:cubicBezTo>
                      <a:pt x="135762" y="313962"/>
                      <a:pt x="135720" y="314491"/>
                      <a:pt x="135720" y="315128"/>
                    </a:cubicBezTo>
                    <a:lnTo>
                      <a:pt x="126654" y="462694"/>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2"/>
              <p:cNvSpPr/>
              <p:nvPr/>
            </p:nvSpPr>
            <p:spPr>
              <a:xfrm>
                <a:off x="2628349" y="2280850"/>
                <a:ext cx="135944" cy="476338"/>
              </a:xfrm>
              <a:custGeom>
                <a:rect b="b" l="l" r="r" t="t"/>
                <a:pathLst>
                  <a:path extrusionOk="0" h="476338" w="135944">
                    <a:moveTo>
                      <a:pt x="126654" y="462694"/>
                    </a:moveTo>
                    <a:cubicBezTo>
                      <a:pt x="126435" y="466927"/>
                      <a:pt x="125767" y="470260"/>
                      <a:pt x="124662" y="472689"/>
                    </a:cubicBezTo>
                    <a:cubicBezTo>
                      <a:pt x="123557" y="475124"/>
                      <a:pt x="122306" y="476339"/>
                      <a:pt x="120903" y="476339"/>
                    </a:cubicBezTo>
                    <a:lnTo>
                      <a:pt x="120241" y="476339"/>
                    </a:lnTo>
                    <a:cubicBezTo>
                      <a:pt x="117217" y="475495"/>
                      <a:pt x="113604" y="474754"/>
                      <a:pt x="109396" y="474116"/>
                    </a:cubicBezTo>
                    <a:cubicBezTo>
                      <a:pt x="105195" y="473485"/>
                      <a:pt x="100604" y="472956"/>
                      <a:pt x="95625" y="472532"/>
                    </a:cubicBezTo>
                    <a:cubicBezTo>
                      <a:pt x="90652" y="472106"/>
                      <a:pt x="85375" y="471791"/>
                      <a:pt x="79813" y="471578"/>
                    </a:cubicBezTo>
                    <a:cubicBezTo>
                      <a:pt x="74245" y="471372"/>
                      <a:pt x="68622" y="471262"/>
                      <a:pt x="62944" y="471262"/>
                    </a:cubicBezTo>
                    <a:cubicBezTo>
                      <a:pt x="57261" y="471262"/>
                      <a:pt x="51656" y="471372"/>
                      <a:pt x="46130" y="471578"/>
                    </a:cubicBezTo>
                    <a:cubicBezTo>
                      <a:pt x="40599" y="471791"/>
                      <a:pt x="35383" y="472106"/>
                      <a:pt x="30476" y="472532"/>
                    </a:cubicBezTo>
                    <a:cubicBezTo>
                      <a:pt x="25570" y="472956"/>
                      <a:pt x="21040" y="473485"/>
                      <a:pt x="16868" y="474116"/>
                    </a:cubicBezTo>
                    <a:cubicBezTo>
                      <a:pt x="12703" y="474754"/>
                      <a:pt x="9181" y="475495"/>
                      <a:pt x="6309" y="476339"/>
                    </a:cubicBezTo>
                    <a:lnTo>
                      <a:pt x="5866" y="476339"/>
                    </a:lnTo>
                    <a:cubicBezTo>
                      <a:pt x="4390" y="476339"/>
                      <a:pt x="3097" y="474967"/>
                      <a:pt x="1992" y="472216"/>
                    </a:cubicBezTo>
                    <a:cubicBezTo>
                      <a:pt x="887" y="469465"/>
                      <a:pt x="225" y="465445"/>
                      <a:pt x="0" y="460156"/>
                    </a:cubicBezTo>
                    <a:cubicBezTo>
                      <a:pt x="0" y="455924"/>
                      <a:pt x="498" y="452220"/>
                      <a:pt x="1494" y="449050"/>
                    </a:cubicBezTo>
                    <a:cubicBezTo>
                      <a:pt x="2490" y="445875"/>
                      <a:pt x="3728" y="443974"/>
                      <a:pt x="5204" y="443336"/>
                    </a:cubicBezTo>
                    <a:cubicBezTo>
                      <a:pt x="7341" y="442699"/>
                      <a:pt x="9794" y="442171"/>
                      <a:pt x="12557" y="441752"/>
                    </a:cubicBezTo>
                    <a:cubicBezTo>
                      <a:pt x="15320" y="441327"/>
                      <a:pt x="18362" y="440798"/>
                      <a:pt x="21684" y="440161"/>
                    </a:cubicBezTo>
                    <a:lnTo>
                      <a:pt x="24228" y="39032"/>
                    </a:lnTo>
                    <a:cubicBezTo>
                      <a:pt x="17883" y="37763"/>
                      <a:pt x="11470" y="35856"/>
                      <a:pt x="4979" y="33318"/>
                    </a:cubicBezTo>
                    <a:cubicBezTo>
                      <a:pt x="3504" y="32687"/>
                      <a:pt x="2307" y="30780"/>
                      <a:pt x="1384" y="27610"/>
                    </a:cubicBezTo>
                    <a:cubicBezTo>
                      <a:pt x="461" y="24434"/>
                      <a:pt x="0" y="20840"/>
                      <a:pt x="0" y="16820"/>
                    </a:cubicBezTo>
                    <a:cubicBezTo>
                      <a:pt x="225" y="11318"/>
                      <a:pt x="887" y="7141"/>
                      <a:pt x="1992" y="4281"/>
                    </a:cubicBezTo>
                    <a:cubicBezTo>
                      <a:pt x="3097" y="1427"/>
                      <a:pt x="4390" y="0"/>
                      <a:pt x="5866" y="0"/>
                    </a:cubicBezTo>
                    <a:lnTo>
                      <a:pt x="6527" y="0"/>
                    </a:lnTo>
                    <a:cubicBezTo>
                      <a:pt x="14270" y="3382"/>
                      <a:pt x="21957" y="5762"/>
                      <a:pt x="29590" y="7141"/>
                    </a:cubicBezTo>
                    <a:cubicBezTo>
                      <a:pt x="37223" y="8513"/>
                      <a:pt x="44801" y="9199"/>
                      <a:pt x="52324" y="9199"/>
                    </a:cubicBezTo>
                    <a:cubicBezTo>
                      <a:pt x="56896" y="9199"/>
                      <a:pt x="61396" y="8987"/>
                      <a:pt x="65816" y="8568"/>
                    </a:cubicBezTo>
                    <a:cubicBezTo>
                      <a:pt x="70243" y="8143"/>
                      <a:pt x="74664" y="7299"/>
                      <a:pt x="79090" y="6030"/>
                    </a:cubicBezTo>
                    <a:lnTo>
                      <a:pt x="79533" y="6030"/>
                    </a:lnTo>
                    <a:cubicBezTo>
                      <a:pt x="81228" y="6030"/>
                      <a:pt x="82630" y="7669"/>
                      <a:pt x="83735" y="10948"/>
                    </a:cubicBezTo>
                    <a:cubicBezTo>
                      <a:pt x="84841" y="14227"/>
                      <a:pt x="85393" y="18192"/>
                      <a:pt x="85393" y="22850"/>
                    </a:cubicBezTo>
                    <a:cubicBezTo>
                      <a:pt x="85393" y="27076"/>
                      <a:pt x="84877" y="30725"/>
                      <a:pt x="83845" y="33798"/>
                    </a:cubicBezTo>
                    <a:cubicBezTo>
                      <a:pt x="82812" y="36864"/>
                      <a:pt x="81525" y="38607"/>
                      <a:pt x="79977" y="39032"/>
                    </a:cubicBezTo>
                    <a:cubicBezTo>
                      <a:pt x="77250" y="39670"/>
                      <a:pt x="74500" y="40246"/>
                      <a:pt x="71737" y="40775"/>
                    </a:cubicBezTo>
                    <a:cubicBezTo>
                      <a:pt x="68968" y="41309"/>
                      <a:pt x="66187" y="41783"/>
                      <a:pt x="63381" y="42208"/>
                    </a:cubicBezTo>
                    <a:lnTo>
                      <a:pt x="59732" y="438260"/>
                    </a:lnTo>
                    <a:lnTo>
                      <a:pt x="62944" y="438260"/>
                    </a:lnTo>
                    <a:cubicBezTo>
                      <a:pt x="67954" y="438260"/>
                      <a:pt x="72933" y="438363"/>
                      <a:pt x="77876" y="438576"/>
                    </a:cubicBezTo>
                    <a:cubicBezTo>
                      <a:pt x="82812" y="438788"/>
                      <a:pt x="87591" y="439049"/>
                      <a:pt x="92200" y="439371"/>
                    </a:cubicBezTo>
                    <a:cubicBezTo>
                      <a:pt x="96809" y="439687"/>
                      <a:pt x="101138" y="440057"/>
                      <a:pt x="105195" y="440482"/>
                    </a:cubicBezTo>
                    <a:cubicBezTo>
                      <a:pt x="109251" y="440901"/>
                      <a:pt x="112900" y="441430"/>
                      <a:pt x="116149" y="442067"/>
                    </a:cubicBezTo>
                    <a:lnTo>
                      <a:pt x="124334" y="309414"/>
                    </a:lnTo>
                    <a:cubicBezTo>
                      <a:pt x="124553" y="305182"/>
                      <a:pt x="125215" y="301745"/>
                      <a:pt x="126326" y="299098"/>
                    </a:cubicBezTo>
                    <a:cubicBezTo>
                      <a:pt x="127431" y="296456"/>
                      <a:pt x="128645" y="295133"/>
                      <a:pt x="129975" y="295133"/>
                    </a:cubicBezTo>
                    <a:cubicBezTo>
                      <a:pt x="131596" y="295133"/>
                      <a:pt x="132999" y="296881"/>
                      <a:pt x="134177" y="300373"/>
                    </a:cubicBezTo>
                    <a:cubicBezTo>
                      <a:pt x="135355" y="303858"/>
                      <a:pt x="135944" y="307720"/>
                      <a:pt x="135944" y="311953"/>
                    </a:cubicBezTo>
                    <a:cubicBezTo>
                      <a:pt x="135944" y="312590"/>
                      <a:pt x="135908" y="313118"/>
                      <a:pt x="135835" y="313537"/>
                    </a:cubicBezTo>
                    <a:cubicBezTo>
                      <a:pt x="135762" y="313962"/>
                      <a:pt x="135725" y="314491"/>
                      <a:pt x="135725" y="315128"/>
                    </a:cubicBezTo>
                    <a:lnTo>
                      <a:pt x="126654" y="462694"/>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2"/>
              <p:cNvSpPr/>
              <p:nvPr/>
            </p:nvSpPr>
            <p:spPr>
              <a:xfrm>
                <a:off x="2773590" y="2282119"/>
                <a:ext cx="160172" cy="489989"/>
              </a:xfrm>
              <a:custGeom>
                <a:rect b="b" l="l" r="r" t="t"/>
                <a:pathLst>
                  <a:path extrusionOk="0" h="489989" w="160172">
                    <a:moveTo>
                      <a:pt x="148665" y="244995"/>
                    </a:moveTo>
                    <a:cubicBezTo>
                      <a:pt x="148665" y="230604"/>
                      <a:pt x="148003" y="215532"/>
                      <a:pt x="146674" y="199769"/>
                    </a:cubicBezTo>
                    <a:cubicBezTo>
                      <a:pt x="145350" y="184012"/>
                      <a:pt x="143486" y="168564"/>
                      <a:pt x="141087" y="153438"/>
                    </a:cubicBezTo>
                    <a:cubicBezTo>
                      <a:pt x="138695" y="138312"/>
                      <a:pt x="135816" y="123921"/>
                      <a:pt x="132459" y="110277"/>
                    </a:cubicBezTo>
                    <a:cubicBezTo>
                      <a:pt x="129107" y="96633"/>
                      <a:pt x="125421" y="84677"/>
                      <a:pt x="121401" y="74415"/>
                    </a:cubicBezTo>
                    <a:cubicBezTo>
                      <a:pt x="117381" y="64159"/>
                      <a:pt x="113088" y="56010"/>
                      <a:pt x="108516" y="49980"/>
                    </a:cubicBezTo>
                    <a:cubicBezTo>
                      <a:pt x="103944" y="43951"/>
                      <a:pt x="99256" y="40939"/>
                      <a:pt x="94465" y="40939"/>
                    </a:cubicBezTo>
                    <a:cubicBezTo>
                      <a:pt x="87974" y="40939"/>
                      <a:pt x="82114" y="43689"/>
                      <a:pt x="76880" y="49191"/>
                    </a:cubicBezTo>
                    <a:cubicBezTo>
                      <a:pt x="71640" y="54686"/>
                      <a:pt x="66976" y="62149"/>
                      <a:pt x="62884" y="71561"/>
                    </a:cubicBezTo>
                    <a:cubicBezTo>
                      <a:pt x="58791" y="80979"/>
                      <a:pt x="55232" y="92133"/>
                      <a:pt x="52209" y="105043"/>
                    </a:cubicBezTo>
                    <a:cubicBezTo>
                      <a:pt x="49191" y="117946"/>
                      <a:pt x="46701" y="131754"/>
                      <a:pt x="44746" y="146455"/>
                    </a:cubicBezTo>
                    <a:cubicBezTo>
                      <a:pt x="42791" y="161162"/>
                      <a:pt x="41333" y="176500"/>
                      <a:pt x="40374" y="192470"/>
                    </a:cubicBezTo>
                    <a:cubicBezTo>
                      <a:pt x="39415" y="208446"/>
                      <a:pt x="38935" y="224258"/>
                      <a:pt x="38935" y="239918"/>
                    </a:cubicBezTo>
                    <a:cubicBezTo>
                      <a:pt x="38935" y="257054"/>
                      <a:pt x="39287" y="274190"/>
                      <a:pt x="39991" y="291325"/>
                    </a:cubicBezTo>
                    <a:cubicBezTo>
                      <a:pt x="40690" y="308461"/>
                      <a:pt x="41868" y="324911"/>
                      <a:pt x="43525" y="340674"/>
                    </a:cubicBezTo>
                    <a:cubicBezTo>
                      <a:pt x="45189" y="356437"/>
                      <a:pt x="47326" y="371138"/>
                      <a:pt x="49944" y="384789"/>
                    </a:cubicBezTo>
                    <a:cubicBezTo>
                      <a:pt x="52561" y="398433"/>
                      <a:pt x="55785" y="410280"/>
                      <a:pt x="59623" y="420329"/>
                    </a:cubicBezTo>
                    <a:cubicBezTo>
                      <a:pt x="63454" y="430379"/>
                      <a:pt x="67936" y="438260"/>
                      <a:pt x="73060" y="443974"/>
                    </a:cubicBezTo>
                    <a:cubicBezTo>
                      <a:pt x="78185" y="449682"/>
                      <a:pt x="84033" y="452542"/>
                      <a:pt x="90597" y="452542"/>
                    </a:cubicBezTo>
                    <a:cubicBezTo>
                      <a:pt x="95831" y="452542"/>
                      <a:pt x="100901" y="449579"/>
                      <a:pt x="105802" y="443652"/>
                    </a:cubicBezTo>
                    <a:cubicBezTo>
                      <a:pt x="110708" y="437732"/>
                      <a:pt x="115317" y="429741"/>
                      <a:pt x="119628" y="419691"/>
                    </a:cubicBezTo>
                    <a:cubicBezTo>
                      <a:pt x="123945" y="409642"/>
                      <a:pt x="127886" y="397795"/>
                      <a:pt x="131463" y="384151"/>
                    </a:cubicBezTo>
                    <a:cubicBezTo>
                      <a:pt x="135039" y="370507"/>
                      <a:pt x="138100" y="356012"/>
                      <a:pt x="140644" y="340674"/>
                    </a:cubicBezTo>
                    <a:cubicBezTo>
                      <a:pt x="143188" y="325336"/>
                      <a:pt x="145162" y="309469"/>
                      <a:pt x="146564" y="293074"/>
                    </a:cubicBezTo>
                    <a:cubicBezTo>
                      <a:pt x="147967" y="276673"/>
                      <a:pt x="148665" y="260649"/>
                      <a:pt x="148665" y="244995"/>
                    </a:cubicBezTo>
                    <a:close/>
                    <a:moveTo>
                      <a:pt x="160172" y="244995"/>
                    </a:moveTo>
                    <a:cubicBezTo>
                      <a:pt x="160172" y="267207"/>
                      <a:pt x="159194" y="288629"/>
                      <a:pt x="157239" y="309256"/>
                    </a:cubicBezTo>
                    <a:cubicBezTo>
                      <a:pt x="155284" y="329884"/>
                      <a:pt x="152558" y="349297"/>
                      <a:pt x="149054" y="367489"/>
                    </a:cubicBezTo>
                    <a:cubicBezTo>
                      <a:pt x="145550" y="385687"/>
                      <a:pt x="141330" y="402295"/>
                      <a:pt x="136387" y="417311"/>
                    </a:cubicBezTo>
                    <a:cubicBezTo>
                      <a:pt x="131444" y="432334"/>
                      <a:pt x="126010" y="445243"/>
                      <a:pt x="120071" y="456034"/>
                    </a:cubicBezTo>
                    <a:cubicBezTo>
                      <a:pt x="114139" y="466824"/>
                      <a:pt x="107775" y="475179"/>
                      <a:pt x="100993" y="481099"/>
                    </a:cubicBezTo>
                    <a:cubicBezTo>
                      <a:pt x="94210" y="487026"/>
                      <a:pt x="87203" y="489989"/>
                      <a:pt x="79977" y="489989"/>
                    </a:cubicBezTo>
                    <a:cubicBezTo>
                      <a:pt x="72672" y="489989"/>
                      <a:pt x="65616" y="487081"/>
                      <a:pt x="58791" y="481257"/>
                    </a:cubicBezTo>
                    <a:cubicBezTo>
                      <a:pt x="51972" y="475440"/>
                      <a:pt x="45614" y="467188"/>
                      <a:pt x="39712" y="456507"/>
                    </a:cubicBezTo>
                    <a:cubicBezTo>
                      <a:pt x="33810" y="445820"/>
                      <a:pt x="28412" y="433026"/>
                      <a:pt x="23505" y="418107"/>
                    </a:cubicBezTo>
                    <a:cubicBezTo>
                      <a:pt x="18605" y="403193"/>
                      <a:pt x="14415" y="386689"/>
                      <a:pt x="10954" y="368600"/>
                    </a:cubicBezTo>
                    <a:cubicBezTo>
                      <a:pt x="7487" y="350511"/>
                      <a:pt x="4797" y="330995"/>
                      <a:pt x="2878" y="310052"/>
                    </a:cubicBezTo>
                    <a:cubicBezTo>
                      <a:pt x="959" y="289103"/>
                      <a:pt x="0" y="267419"/>
                      <a:pt x="0" y="244995"/>
                    </a:cubicBezTo>
                    <a:cubicBezTo>
                      <a:pt x="0" y="222564"/>
                      <a:pt x="959" y="200880"/>
                      <a:pt x="2878" y="179937"/>
                    </a:cubicBezTo>
                    <a:cubicBezTo>
                      <a:pt x="4797" y="158988"/>
                      <a:pt x="7487" y="139472"/>
                      <a:pt x="10954" y="121383"/>
                    </a:cubicBezTo>
                    <a:cubicBezTo>
                      <a:pt x="14415" y="103294"/>
                      <a:pt x="18605" y="86796"/>
                      <a:pt x="23505" y="71877"/>
                    </a:cubicBezTo>
                    <a:cubicBezTo>
                      <a:pt x="28412" y="56963"/>
                      <a:pt x="33810" y="44163"/>
                      <a:pt x="39712" y="33476"/>
                    </a:cubicBezTo>
                    <a:cubicBezTo>
                      <a:pt x="45614" y="22795"/>
                      <a:pt x="51972" y="14543"/>
                      <a:pt x="58791" y="8726"/>
                    </a:cubicBezTo>
                    <a:cubicBezTo>
                      <a:pt x="65616" y="2909"/>
                      <a:pt x="72672" y="0"/>
                      <a:pt x="79977" y="0"/>
                    </a:cubicBezTo>
                    <a:cubicBezTo>
                      <a:pt x="87719" y="0"/>
                      <a:pt x="95072" y="3170"/>
                      <a:pt x="102043" y="9521"/>
                    </a:cubicBezTo>
                    <a:cubicBezTo>
                      <a:pt x="109014" y="15867"/>
                      <a:pt x="115463" y="24647"/>
                      <a:pt x="121401" y="35856"/>
                    </a:cubicBezTo>
                    <a:cubicBezTo>
                      <a:pt x="127334" y="47072"/>
                      <a:pt x="132701" y="60400"/>
                      <a:pt x="137492" y="75848"/>
                    </a:cubicBezTo>
                    <a:cubicBezTo>
                      <a:pt x="142289" y="91289"/>
                      <a:pt x="146364" y="108109"/>
                      <a:pt x="149716" y="126302"/>
                    </a:cubicBezTo>
                    <a:cubicBezTo>
                      <a:pt x="153074" y="144500"/>
                      <a:pt x="155654" y="163646"/>
                      <a:pt x="157458" y="183744"/>
                    </a:cubicBezTo>
                    <a:cubicBezTo>
                      <a:pt x="159267" y="203843"/>
                      <a:pt x="160172" y="224258"/>
                      <a:pt x="160172" y="24499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2"/>
              <p:cNvSpPr/>
              <p:nvPr/>
            </p:nvSpPr>
            <p:spPr>
              <a:xfrm>
                <a:off x="2936859" y="2289418"/>
                <a:ext cx="221118" cy="492527"/>
              </a:xfrm>
              <a:custGeom>
                <a:rect b="b" l="l" r="r" t="t"/>
                <a:pathLst>
                  <a:path extrusionOk="0" h="492527" w="221118">
                    <a:moveTo>
                      <a:pt x="221119" y="16182"/>
                    </a:moveTo>
                    <a:cubicBezTo>
                      <a:pt x="221119" y="20202"/>
                      <a:pt x="220657" y="23748"/>
                      <a:pt x="219734" y="26815"/>
                    </a:cubicBezTo>
                    <a:cubicBezTo>
                      <a:pt x="218817" y="29881"/>
                      <a:pt x="217688" y="31733"/>
                      <a:pt x="216364" y="32371"/>
                    </a:cubicBezTo>
                    <a:cubicBezTo>
                      <a:pt x="212824" y="34697"/>
                      <a:pt x="209302" y="36597"/>
                      <a:pt x="205799" y="38079"/>
                    </a:cubicBezTo>
                    <a:cubicBezTo>
                      <a:pt x="202295" y="39560"/>
                      <a:pt x="198700" y="40514"/>
                      <a:pt x="195014" y="40939"/>
                    </a:cubicBezTo>
                    <a:cubicBezTo>
                      <a:pt x="192950" y="84944"/>
                      <a:pt x="190903" y="123976"/>
                      <a:pt x="188875" y="158041"/>
                    </a:cubicBezTo>
                    <a:cubicBezTo>
                      <a:pt x="186847" y="192100"/>
                      <a:pt x="184764" y="222619"/>
                      <a:pt x="182627" y="249597"/>
                    </a:cubicBezTo>
                    <a:cubicBezTo>
                      <a:pt x="180490" y="276570"/>
                      <a:pt x="178273" y="300634"/>
                      <a:pt x="175990" y="321790"/>
                    </a:cubicBezTo>
                    <a:cubicBezTo>
                      <a:pt x="173701" y="342951"/>
                      <a:pt x="171290" y="362625"/>
                      <a:pt x="168746" y="380817"/>
                    </a:cubicBezTo>
                    <a:cubicBezTo>
                      <a:pt x="166202" y="399016"/>
                      <a:pt x="163506" y="416412"/>
                      <a:pt x="160670" y="433026"/>
                    </a:cubicBezTo>
                    <a:cubicBezTo>
                      <a:pt x="157828" y="449633"/>
                      <a:pt x="154786" y="466715"/>
                      <a:pt x="151544" y="484275"/>
                    </a:cubicBezTo>
                    <a:cubicBezTo>
                      <a:pt x="151100" y="486601"/>
                      <a:pt x="150457" y="488562"/>
                      <a:pt x="149607" y="490147"/>
                    </a:cubicBezTo>
                    <a:cubicBezTo>
                      <a:pt x="148756" y="491732"/>
                      <a:pt x="147821" y="492527"/>
                      <a:pt x="146789" y="492527"/>
                    </a:cubicBezTo>
                    <a:cubicBezTo>
                      <a:pt x="144500" y="492527"/>
                      <a:pt x="142769" y="490202"/>
                      <a:pt x="141585" y="485544"/>
                    </a:cubicBezTo>
                    <a:cubicBezTo>
                      <a:pt x="137019" y="466502"/>
                      <a:pt x="132884" y="447466"/>
                      <a:pt x="129198" y="428423"/>
                    </a:cubicBezTo>
                    <a:cubicBezTo>
                      <a:pt x="125512" y="409381"/>
                      <a:pt x="122215" y="391025"/>
                      <a:pt x="119300" y="373361"/>
                    </a:cubicBezTo>
                    <a:cubicBezTo>
                      <a:pt x="116386" y="355697"/>
                      <a:pt x="113823" y="338980"/>
                      <a:pt x="111613" y="323223"/>
                    </a:cubicBezTo>
                    <a:cubicBezTo>
                      <a:pt x="109396" y="307459"/>
                      <a:pt x="107520" y="293335"/>
                      <a:pt x="105972" y="280851"/>
                    </a:cubicBezTo>
                    <a:cubicBezTo>
                      <a:pt x="101545" y="317667"/>
                      <a:pt x="96936" y="352205"/>
                      <a:pt x="92145" y="384467"/>
                    </a:cubicBezTo>
                    <a:cubicBezTo>
                      <a:pt x="87348" y="416734"/>
                      <a:pt x="82005" y="447994"/>
                      <a:pt x="76103" y="478246"/>
                    </a:cubicBezTo>
                    <a:cubicBezTo>
                      <a:pt x="75659" y="480784"/>
                      <a:pt x="74979" y="482951"/>
                      <a:pt x="74056" y="484749"/>
                    </a:cubicBezTo>
                    <a:cubicBezTo>
                      <a:pt x="73139" y="486552"/>
                      <a:pt x="72162" y="487451"/>
                      <a:pt x="71130" y="487451"/>
                    </a:cubicBezTo>
                    <a:cubicBezTo>
                      <a:pt x="68986" y="487451"/>
                      <a:pt x="67328" y="484591"/>
                      <a:pt x="66150" y="478883"/>
                    </a:cubicBezTo>
                    <a:cubicBezTo>
                      <a:pt x="59732" y="449050"/>
                      <a:pt x="54091" y="418744"/>
                      <a:pt x="49227" y="387958"/>
                    </a:cubicBezTo>
                    <a:cubicBezTo>
                      <a:pt x="44357" y="357178"/>
                      <a:pt x="40137" y="327079"/>
                      <a:pt x="36561" y="297671"/>
                    </a:cubicBezTo>
                    <a:cubicBezTo>
                      <a:pt x="32984" y="268263"/>
                      <a:pt x="29942" y="240076"/>
                      <a:pt x="27434" y="213097"/>
                    </a:cubicBezTo>
                    <a:cubicBezTo>
                      <a:pt x="24926" y="186125"/>
                      <a:pt x="22880" y="161423"/>
                      <a:pt x="21295" y="138999"/>
                    </a:cubicBezTo>
                    <a:cubicBezTo>
                      <a:pt x="19710" y="116574"/>
                      <a:pt x="18496" y="97003"/>
                      <a:pt x="17646" y="80287"/>
                    </a:cubicBezTo>
                    <a:cubicBezTo>
                      <a:pt x="16796" y="63576"/>
                      <a:pt x="16188" y="50666"/>
                      <a:pt x="15818" y="41570"/>
                    </a:cubicBezTo>
                    <a:cubicBezTo>
                      <a:pt x="13978" y="41151"/>
                      <a:pt x="12169" y="40726"/>
                      <a:pt x="10402" y="40301"/>
                    </a:cubicBezTo>
                    <a:cubicBezTo>
                      <a:pt x="8629" y="39882"/>
                      <a:pt x="6898" y="39457"/>
                      <a:pt x="5204" y="39032"/>
                    </a:cubicBezTo>
                    <a:cubicBezTo>
                      <a:pt x="3728" y="38401"/>
                      <a:pt x="2489" y="36439"/>
                      <a:pt x="1494" y="33160"/>
                    </a:cubicBezTo>
                    <a:cubicBezTo>
                      <a:pt x="498" y="29881"/>
                      <a:pt x="0" y="26129"/>
                      <a:pt x="0" y="21896"/>
                    </a:cubicBezTo>
                    <a:cubicBezTo>
                      <a:pt x="225" y="16820"/>
                      <a:pt x="887" y="12849"/>
                      <a:pt x="1992" y="9995"/>
                    </a:cubicBezTo>
                    <a:cubicBezTo>
                      <a:pt x="3103" y="7141"/>
                      <a:pt x="4390" y="5714"/>
                      <a:pt x="5866" y="5714"/>
                    </a:cubicBezTo>
                    <a:lnTo>
                      <a:pt x="6309" y="5714"/>
                    </a:lnTo>
                    <a:cubicBezTo>
                      <a:pt x="14713" y="8252"/>
                      <a:pt x="23341" y="9521"/>
                      <a:pt x="32189" y="9521"/>
                    </a:cubicBezTo>
                    <a:cubicBezTo>
                      <a:pt x="39269" y="9521"/>
                      <a:pt x="46331" y="8726"/>
                      <a:pt x="53374" y="7141"/>
                    </a:cubicBezTo>
                    <a:cubicBezTo>
                      <a:pt x="60418" y="5550"/>
                      <a:pt x="67255" y="3170"/>
                      <a:pt x="73892" y="0"/>
                    </a:cubicBezTo>
                    <a:lnTo>
                      <a:pt x="74779" y="0"/>
                    </a:lnTo>
                    <a:cubicBezTo>
                      <a:pt x="76473" y="0"/>
                      <a:pt x="77876" y="1640"/>
                      <a:pt x="78981" y="4918"/>
                    </a:cubicBezTo>
                    <a:cubicBezTo>
                      <a:pt x="80086" y="8197"/>
                      <a:pt x="80639" y="11950"/>
                      <a:pt x="80639" y="16182"/>
                    </a:cubicBezTo>
                    <a:cubicBezTo>
                      <a:pt x="80639" y="20415"/>
                      <a:pt x="80177" y="24119"/>
                      <a:pt x="79260" y="27289"/>
                    </a:cubicBezTo>
                    <a:cubicBezTo>
                      <a:pt x="78337" y="30464"/>
                      <a:pt x="77135" y="32371"/>
                      <a:pt x="75659" y="33002"/>
                    </a:cubicBezTo>
                    <a:cubicBezTo>
                      <a:pt x="72344" y="34272"/>
                      <a:pt x="69004" y="35540"/>
                      <a:pt x="65652" y="36810"/>
                    </a:cubicBezTo>
                    <a:cubicBezTo>
                      <a:pt x="62294" y="38079"/>
                      <a:pt x="58852" y="39245"/>
                      <a:pt x="55311" y="40301"/>
                    </a:cubicBezTo>
                    <a:cubicBezTo>
                      <a:pt x="55603" y="48128"/>
                      <a:pt x="56064" y="58445"/>
                      <a:pt x="56690" y="71245"/>
                    </a:cubicBezTo>
                    <a:cubicBezTo>
                      <a:pt x="57321" y="84045"/>
                      <a:pt x="58147" y="98534"/>
                      <a:pt x="59179" y="114722"/>
                    </a:cubicBezTo>
                    <a:cubicBezTo>
                      <a:pt x="60212" y="130904"/>
                      <a:pt x="61487" y="148465"/>
                      <a:pt x="62999" y="167398"/>
                    </a:cubicBezTo>
                    <a:cubicBezTo>
                      <a:pt x="64511" y="186337"/>
                      <a:pt x="66314" y="205908"/>
                      <a:pt x="68415" y="226110"/>
                    </a:cubicBezTo>
                    <a:cubicBezTo>
                      <a:pt x="70516" y="246318"/>
                      <a:pt x="72915" y="266836"/>
                      <a:pt x="75605" y="287676"/>
                    </a:cubicBezTo>
                    <a:cubicBezTo>
                      <a:pt x="78301" y="308516"/>
                      <a:pt x="81343" y="328985"/>
                      <a:pt x="84731" y="349084"/>
                    </a:cubicBezTo>
                    <a:cubicBezTo>
                      <a:pt x="88198" y="325603"/>
                      <a:pt x="91459" y="301745"/>
                      <a:pt x="94520" y="277523"/>
                    </a:cubicBezTo>
                    <a:cubicBezTo>
                      <a:pt x="97580" y="253295"/>
                      <a:pt x="100294" y="228915"/>
                      <a:pt x="102650" y="204372"/>
                    </a:cubicBezTo>
                    <a:cubicBezTo>
                      <a:pt x="105012" y="179828"/>
                      <a:pt x="107004" y="155235"/>
                      <a:pt x="108625" y="130589"/>
                    </a:cubicBezTo>
                    <a:cubicBezTo>
                      <a:pt x="110246" y="105942"/>
                      <a:pt x="111352" y="81240"/>
                      <a:pt x="111941" y="56490"/>
                    </a:cubicBezTo>
                    <a:cubicBezTo>
                      <a:pt x="112093" y="52257"/>
                      <a:pt x="112663" y="48711"/>
                      <a:pt x="113659" y="45857"/>
                    </a:cubicBezTo>
                    <a:cubicBezTo>
                      <a:pt x="114655" y="42997"/>
                      <a:pt x="115888" y="41358"/>
                      <a:pt x="117363" y="40939"/>
                    </a:cubicBezTo>
                    <a:cubicBezTo>
                      <a:pt x="118839" y="40939"/>
                      <a:pt x="120126" y="42208"/>
                      <a:pt x="121237" y="44746"/>
                    </a:cubicBezTo>
                    <a:cubicBezTo>
                      <a:pt x="122342" y="47284"/>
                      <a:pt x="123077" y="50563"/>
                      <a:pt x="123447" y="54583"/>
                    </a:cubicBezTo>
                    <a:cubicBezTo>
                      <a:pt x="124996" y="79127"/>
                      <a:pt x="126878" y="103616"/>
                      <a:pt x="129088" y="128050"/>
                    </a:cubicBezTo>
                    <a:cubicBezTo>
                      <a:pt x="131299" y="152485"/>
                      <a:pt x="133898" y="177241"/>
                      <a:pt x="136885" y="202307"/>
                    </a:cubicBezTo>
                    <a:cubicBezTo>
                      <a:pt x="139873" y="227379"/>
                      <a:pt x="143249" y="252822"/>
                      <a:pt x="147008" y="278635"/>
                    </a:cubicBezTo>
                    <a:cubicBezTo>
                      <a:pt x="150766" y="304441"/>
                      <a:pt x="154938" y="330892"/>
                      <a:pt x="159510" y="357968"/>
                    </a:cubicBezTo>
                    <a:cubicBezTo>
                      <a:pt x="161721" y="341682"/>
                      <a:pt x="163840" y="323696"/>
                      <a:pt x="165868" y="304022"/>
                    </a:cubicBezTo>
                    <a:cubicBezTo>
                      <a:pt x="167896" y="284342"/>
                      <a:pt x="169869" y="261918"/>
                      <a:pt x="171788" y="236742"/>
                    </a:cubicBezTo>
                    <a:cubicBezTo>
                      <a:pt x="173701" y="211567"/>
                      <a:pt x="175620" y="183004"/>
                      <a:pt x="177538" y="151058"/>
                    </a:cubicBezTo>
                    <a:cubicBezTo>
                      <a:pt x="179457" y="119112"/>
                      <a:pt x="181370" y="82618"/>
                      <a:pt x="183289" y="41570"/>
                    </a:cubicBezTo>
                    <a:cubicBezTo>
                      <a:pt x="179973" y="41151"/>
                      <a:pt x="176670" y="40459"/>
                      <a:pt x="173391" y="39512"/>
                    </a:cubicBezTo>
                    <a:cubicBezTo>
                      <a:pt x="170106" y="38558"/>
                      <a:pt x="166736" y="37235"/>
                      <a:pt x="163269" y="35540"/>
                    </a:cubicBezTo>
                    <a:cubicBezTo>
                      <a:pt x="161939" y="34909"/>
                      <a:pt x="160816" y="33057"/>
                      <a:pt x="159893" y="29991"/>
                    </a:cubicBezTo>
                    <a:cubicBezTo>
                      <a:pt x="158970" y="26918"/>
                      <a:pt x="158514" y="23378"/>
                      <a:pt x="158514" y="19358"/>
                    </a:cubicBezTo>
                    <a:cubicBezTo>
                      <a:pt x="158514" y="13857"/>
                      <a:pt x="159158" y="9679"/>
                      <a:pt x="160445" y="6819"/>
                    </a:cubicBezTo>
                    <a:cubicBezTo>
                      <a:pt x="161739" y="3965"/>
                      <a:pt x="163008" y="2538"/>
                      <a:pt x="164265" y="2538"/>
                    </a:cubicBezTo>
                    <a:lnTo>
                      <a:pt x="165370" y="2538"/>
                    </a:lnTo>
                    <a:cubicBezTo>
                      <a:pt x="172742" y="6346"/>
                      <a:pt x="180156" y="8252"/>
                      <a:pt x="187600" y="8252"/>
                    </a:cubicBezTo>
                    <a:cubicBezTo>
                      <a:pt x="192027" y="8252"/>
                      <a:pt x="196417" y="7615"/>
                      <a:pt x="200765" y="6346"/>
                    </a:cubicBezTo>
                    <a:cubicBezTo>
                      <a:pt x="205118" y="5076"/>
                      <a:pt x="209466" y="2963"/>
                      <a:pt x="213820" y="0"/>
                    </a:cubicBezTo>
                    <a:lnTo>
                      <a:pt x="215144" y="0"/>
                    </a:lnTo>
                    <a:cubicBezTo>
                      <a:pt x="216771" y="0"/>
                      <a:pt x="218168" y="1640"/>
                      <a:pt x="219352" y="4918"/>
                    </a:cubicBezTo>
                    <a:cubicBezTo>
                      <a:pt x="220530" y="8197"/>
                      <a:pt x="221119" y="11950"/>
                      <a:pt x="221119" y="16182"/>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2"/>
              <p:cNvSpPr/>
              <p:nvPr/>
            </p:nvSpPr>
            <p:spPr>
              <a:xfrm>
                <a:off x="3156435" y="2284658"/>
                <a:ext cx="130746" cy="473800"/>
              </a:xfrm>
              <a:custGeom>
                <a:rect b="b" l="l" r="r" t="t"/>
                <a:pathLst>
                  <a:path extrusionOk="0" h="473800" w="130746">
                    <a:moveTo>
                      <a:pt x="125986" y="459525"/>
                    </a:moveTo>
                    <a:cubicBezTo>
                      <a:pt x="125767" y="463751"/>
                      <a:pt x="125105" y="467194"/>
                      <a:pt x="123994" y="469836"/>
                    </a:cubicBezTo>
                    <a:cubicBezTo>
                      <a:pt x="122889" y="472483"/>
                      <a:pt x="121602" y="473801"/>
                      <a:pt x="120126" y="473801"/>
                    </a:cubicBezTo>
                    <a:lnTo>
                      <a:pt x="119901" y="473801"/>
                    </a:lnTo>
                    <a:cubicBezTo>
                      <a:pt x="100070" y="469993"/>
                      <a:pt x="80711" y="468093"/>
                      <a:pt x="61833" y="468093"/>
                    </a:cubicBezTo>
                    <a:cubicBezTo>
                      <a:pt x="42657" y="468093"/>
                      <a:pt x="24186" y="469993"/>
                      <a:pt x="6412" y="473801"/>
                    </a:cubicBezTo>
                    <a:lnTo>
                      <a:pt x="5860" y="473801"/>
                    </a:lnTo>
                    <a:cubicBezTo>
                      <a:pt x="4166" y="473382"/>
                      <a:pt x="2763" y="471687"/>
                      <a:pt x="1658" y="468724"/>
                    </a:cubicBezTo>
                    <a:cubicBezTo>
                      <a:pt x="553" y="465761"/>
                      <a:pt x="0" y="461851"/>
                      <a:pt x="0" y="456981"/>
                    </a:cubicBezTo>
                    <a:cubicBezTo>
                      <a:pt x="0" y="452755"/>
                      <a:pt x="516" y="449105"/>
                      <a:pt x="1548" y="446033"/>
                    </a:cubicBezTo>
                    <a:cubicBezTo>
                      <a:pt x="2581" y="442966"/>
                      <a:pt x="3868" y="441223"/>
                      <a:pt x="5416" y="440798"/>
                    </a:cubicBezTo>
                    <a:cubicBezTo>
                      <a:pt x="7779" y="440167"/>
                      <a:pt x="10159" y="439687"/>
                      <a:pt x="12551" y="439371"/>
                    </a:cubicBezTo>
                    <a:cubicBezTo>
                      <a:pt x="14950" y="439056"/>
                      <a:pt x="17330" y="438685"/>
                      <a:pt x="19686" y="438260"/>
                    </a:cubicBezTo>
                    <a:lnTo>
                      <a:pt x="19686" y="51407"/>
                    </a:lnTo>
                    <a:cubicBezTo>
                      <a:pt x="17330" y="50988"/>
                      <a:pt x="14986" y="50776"/>
                      <a:pt x="12667" y="50776"/>
                    </a:cubicBezTo>
                    <a:cubicBezTo>
                      <a:pt x="10341" y="50776"/>
                      <a:pt x="7997" y="50776"/>
                      <a:pt x="5641" y="50776"/>
                    </a:cubicBezTo>
                    <a:cubicBezTo>
                      <a:pt x="4093" y="50351"/>
                      <a:pt x="2763" y="48608"/>
                      <a:pt x="1658" y="45541"/>
                    </a:cubicBezTo>
                    <a:cubicBezTo>
                      <a:pt x="553" y="42469"/>
                      <a:pt x="0" y="38613"/>
                      <a:pt x="0" y="33956"/>
                    </a:cubicBezTo>
                    <a:cubicBezTo>
                      <a:pt x="0" y="29298"/>
                      <a:pt x="589" y="25333"/>
                      <a:pt x="1767" y="22054"/>
                    </a:cubicBezTo>
                    <a:cubicBezTo>
                      <a:pt x="2951" y="18775"/>
                      <a:pt x="4311" y="17136"/>
                      <a:pt x="5860" y="17136"/>
                    </a:cubicBezTo>
                    <a:cubicBezTo>
                      <a:pt x="8665" y="17561"/>
                      <a:pt x="11373" y="17773"/>
                      <a:pt x="13990" y="17773"/>
                    </a:cubicBezTo>
                    <a:cubicBezTo>
                      <a:pt x="16608" y="17773"/>
                      <a:pt x="19206" y="17773"/>
                      <a:pt x="21787" y="17773"/>
                    </a:cubicBezTo>
                    <a:cubicBezTo>
                      <a:pt x="37496" y="17773"/>
                      <a:pt x="53059" y="16292"/>
                      <a:pt x="68470" y="13328"/>
                    </a:cubicBezTo>
                    <a:cubicBezTo>
                      <a:pt x="83881" y="10365"/>
                      <a:pt x="99256" y="5920"/>
                      <a:pt x="114594" y="0"/>
                    </a:cubicBezTo>
                    <a:lnTo>
                      <a:pt x="115590" y="0"/>
                    </a:lnTo>
                    <a:cubicBezTo>
                      <a:pt x="117066" y="0"/>
                      <a:pt x="118317" y="1427"/>
                      <a:pt x="119349" y="4281"/>
                    </a:cubicBezTo>
                    <a:cubicBezTo>
                      <a:pt x="120381" y="7141"/>
                      <a:pt x="121013" y="10475"/>
                      <a:pt x="121231" y="14282"/>
                    </a:cubicBezTo>
                    <a:lnTo>
                      <a:pt x="125986" y="121547"/>
                    </a:lnTo>
                    <a:lnTo>
                      <a:pt x="125986" y="123763"/>
                    </a:lnTo>
                    <a:cubicBezTo>
                      <a:pt x="125986" y="128633"/>
                      <a:pt x="125379" y="132544"/>
                      <a:pt x="124164" y="135507"/>
                    </a:cubicBezTo>
                    <a:cubicBezTo>
                      <a:pt x="122944" y="138470"/>
                      <a:pt x="121602" y="139952"/>
                      <a:pt x="120126" y="139952"/>
                    </a:cubicBezTo>
                    <a:cubicBezTo>
                      <a:pt x="118723" y="139952"/>
                      <a:pt x="117491" y="138628"/>
                      <a:pt x="116422" y="135987"/>
                    </a:cubicBezTo>
                    <a:cubicBezTo>
                      <a:pt x="115347" y="133339"/>
                      <a:pt x="114667" y="129902"/>
                      <a:pt x="114376" y="125670"/>
                    </a:cubicBezTo>
                    <a:lnTo>
                      <a:pt x="110392" y="35225"/>
                    </a:lnTo>
                    <a:cubicBezTo>
                      <a:pt x="101837" y="38613"/>
                      <a:pt x="93263" y="41309"/>
                      <a:pt x="84671" y="43319"/>
                    </a:cubicBezTo>
                    <a:cubicBezTo>
                      <a:pt x="76085" y="45329"/>
                      <a:pt x="67438" y="46968"/>
                      <a:pt x="58736" y="48237"/>
                    </a:cubicBezTo>
                    <a:lnTo>
                      <a:pt x="58736" y="257370"/>
                    </a:lnTo>
                    <a:cubicBezTo>
                      <a:pt x="60503" y="257157"/>
                      <a:pt x="62865" y="256841"/>
                      <a:pt x="65817" y="256416"/>
                    </a:cubicBezTo>
                    <a:cubicBezTo>
                      <a:pt x="68761" y="255997"/>
                      <a:pt x="71955" y="255360"/>
                      <a:pt x="75380" y="254516"/>
                    </a:cubicBezTo>
                    <a:cubicBezTo>
                      <a:pt x="78811" y="253666"/>
                      <a:pt x="82315" y="252664"/>
                      <a:pt x="85891" y="251498"/>
                    </a:cubicBezTo>
                    <a:cubicBezTo>
                      <a:pt x="89468" y="250338"/>
                      <a:pt x="92801" y="248905"/>
                      <a:pt x="95898" y="247217"/>
                    </a:cubicBezTo>
                    <a:lnTo>
                      <a:pt x="97009" y="247217"/>
                    </a:lnTo>
                    <a:cubicBezTo>
                      <a:pt x="98558" y="247217"/>
                      <a:pt x="99918" y="248856"/>
                      <a:pt x="101102" y="252136"/>
                    </a:cubicBezTo>
                    <a:cubicBezTo>
                      <a:pt x="102280" y="255415"/>
                      <a:pt x="102869" y="259167"/>
                      <a:pt x="102869" y="263399"/>
                    </a:cubicBezTo>
                    <a:cubicBezTo>
                      <a:pt x="102869" y="267632"/>
                      <a:pt x="102426" y="271226"/>
                      <a:pt x="101539" y="274190"/>
                    </a:cubicBezTo>
                    <a:cubicBezTo>
                      <a:pt x="100659" y="277153"/>
                      <a:pt x="99511" y="279163"/>
                      <a:pt x="98115" y="280219"/>
                    </a:cubicBezTo>
                    <a:cubicBezTo>
                      <a:pt x="94720" y="282126"/>
                      <a:pt x="91089" y="283711"/>
                      <a:pt x="87215" y="284980"/>
                    </a:cubicBezTo>
                    <a:cubicBezTo>
                      <a:pt x="83347" y="286249"/>
                      <a:pt x="79582" y="287257"/>
                      <a:pt x="75933" y="287992"/>
                    </a:cubicBezTo>
                    <a:cubicBezTo>
                      <a:pt x="72283" y="288733"/>
                      <a:pt x="68950" y="289315"/>
                      <a:pt x="65926" y="289741"/>
                    </a:cubicBezTo>
                    <a:cubicBezTo>
                      <a:pt x="62902" y="290166"/>
                      <a:pt x="60503" y="290481"/>
                      <a:pt x="58736" y="290694"/>
                    </a:cubicBezTo>
                    <a:lnTo>
                      <a:pt x="58736" y="435084"/>
                    </a:lnTo>
                    <a:lnTo>
                      <a:pt x="61833" y="435084"/>
                    </a:lnTo>
                    <a:cubicBezTo>
                      <a:pt x="70607" y="435084"/>
                      <a:pt x="79436" y="435406"/>
                      <a:pt x="88326" y="436038"/>
                    </a:cubicBezTo>
                    <a:cubicBezTo>
                      <a:pt x="97210" y="436675"/>
                      <a:pt x="106148" y="437835"/>
                      <a:pt x="115147" y="439529"/>
                    </a:cubicBezTo>
                    <a:lnTo>
                      <a:pt x="119130" y="354482"/>
                    </a:lnTo>
                    <a:cubicBezTo>
                      <a:pt x="119422" y="350250"/>
                      <a:pt x="120108" y="346813"/>
                      <a:pt x="121177" y="344166"/>
                    </a:cubicBezTo>
                    <a:cubicBezTo>
                      <a:pt x="122245" y="341518"/>
                      <a:pt x="123478" y="340200"/>
                      <a:pt x="124881" y="340200"/>
                    </a:cubicBezTo>
                    <a:cubicBezTo>
                      <a:pt x="126654" y="340200"/>
                      <a:pt x="128069" y="341998"/>
                      <a:pt x="129137" y="345593"/>
                    </a:cubicBezTo>
                    <a:cubicBezTo>
                      <a:pt x="130212" y="349187"/>
                      <a:pt x="130746" y="352788"/>
                      <a:pt x="130746" y="356383"/>
                    </a:cubicBezTo>
                    <a:lnTo>
                      <a:pt x="130746" y="358921"/>
                    </a:lnTo>
                    <a:lnTo>
                      <a:pt x="125986" y="459525"/>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2"/>
              <p:cNvSpPr/>
              <p:nvPr/>
            </p:nvSpPr>
            <p:spPr>
              <a:xfrm>
                <a:off x="3300899" y="2284658"/>
                <a:ext cx="130746" cy="473800"/>
              </a:xfrm>
              <a:custGeom>
                <a:rect b="b" l="l" r="r" t="t"/>
                <a:pathLst>
                  <a:path extrusionOk="0" h="473800" w="130746">
                    <a:moveTo>
                      <a:pt x="125992" y="459525"/>
                    </a:moveTo>
                    <a:cubicBezTo>
                      <a:pt x="125767" y="463751"/>
                      <a:pt x="125105" y="467194"/>
                      <a:pt x="124000" y="469836"/>
                    </a:cubicBezTo>
                    <a:cubicBezTo>
                      <a:pt x="122895" y="472483"/>
                      <a:pt x="121601" y="473801"/>
                      <a:pt x="120126" y="473801"/>
                    </a:cubicBezTo>
                    <a:lnTo>
                      <a:pt x="119907" y="473801"/>
                    </a:lnTo>
                    <a:cubicBezTo>
                      <a:pt x="100070" y="469993"/>
                      <a:pt x="80711" y="468093"/>
                      <a:pt x="61833" y="468093"/>
                    </a:cubicBezTo>
                    <a:cubicBezTo>
                      <a:pt x="42663" y="468093"/>
                      <a:pt x="24186" y="469993"/>
                      <a:pt x="6418" y="473801"/>
                    </a:cubicBezTo>
                    <a:lnTo>
                      <a:pt x="5866" y="473801"/>
                    </a:lnTo>
                    <a:cubicBezTo>
                      <a:pt x="4166" y="473382"/>
                      <a:pt x="2769" y="471687"/>
                      <a:pt x="1658" y="468724"/>
                    </a:cubicBezTo>
                    <a:cubicBezTo>
                      <a:pt x="553" y="465761"/>
                      <a:pt x="0" y="461851"/>
                      <a:pt x="0" y="456981"/>
                    </a:cubicBezTo>
                    <a:cubicBezTo>
                      <a:pt x="0" y="452755"/>
                      <a:pt x="516" y="449105"/>
                      <a:pt x="1548" y="446033"/>
                    </a:cubicBezTo>
                    <a:cubicBezTo>
                      <a:pt x="2581" y="442966"/>
                      <a:pt x="3874" y="441223"/>
                      <a:pt x="5422" y="440798"/>
                    </a:cubicBezTo>
                    <a:cubicBezTo>
                      <a:pt x="7778" y="440167"/>
                      <a:pt x="10159" y="439687"/>
                      <a:pt x="12557" y="439371"/>
                    </a:cubicBezTo>
                    <a:cubicBezTo>
                      <a:pt x="14950" y="439056"/>
                      <a:pt x="17330" y="438685"/>
                      <a:pt x="19692" y="438260"/>
                    </a:cubicBezTo>
                    <a:lnTo>
                      <a:pt x="19692" y="51407"/>
                    </a:lnTo>
                    <a:cubicBezTo>
                      <a:pt x="17330" y="50988"/>
                      <a:pt x="14986" y="50776"/>
                      <a:pt x="12667" y="50776"/>
                    </a:cubicBezTo>
                    <a:cubicBezTo>
                      <a:pt x="10341" y="50776"/>
                      <a:pt x="8003" y="50776"/>
                      <a:pt x="5641" y="50776"/>
                    </a:cubicBezTo>
                    <a:cubicBezTo>
                      <a:pt x="4093" y="50351"/>
                      <a:pt x="2769" y="48608"/>
                      <a:pt x="1658" y="45541"/>
                    </a:cubicBezTo>
                    <a:cubicBezTo>
                      <a:pt x="553" y="42469"/>
                      <a:pt x="0" y="38613"/>
                      <a:pt x="0" y="33956"/>
                    </a:cubicBezTo>
                    <a:cubicBezTo>
                      <a:pt x="0" y="29298"/>
                      <a:pt x="589" y="25333"/>
                      <a:pt x="1773" y="22054"/>
                    </a:cubicBezTo>
                    <a:cubicBezTo>
                      <a:pt x="2951" y="18775"/>
                      <a:pt x="4317" y="17136"/>
                      <a:pt x="5866" y="17136"/>
                    </a:cubicBezTo>
                    <a:cubicBezTo>
                      <a:pt x="8665" y="17561"/>
                      <a:pt x="11373" y="17773"/>
                      <a:pt x="13996" y="17773"/>
                    </a:cubicBezTo>
                    <a:cubicBezTo>
                      <a:pt x="16613" y="17773"/>
                      <a:pt x="19212" y="17773"/>
                      <a:pt x="21793" y="17773"/>
                    </a:cubicBezTo>
                    <a:cubicBezTo>
                      <a:pt x="37502" y="17773"/>
                      <a:pt x="53059" y="16292"/>
                      <a:pt x="68470" y="13328"/>
                    </a:cubicBezTo>
                    <a:cubicBezTo>
                      <a:pt x="83881" y="10365"/>
                      <a:pt x="99256" y="5920"/>
                      <a:pt x="114594" y="0"/>
                    </a:cubicBezTo>
                    <a:lnTo>
                      <a:pt x="115590" y="0"/>
                    </a:lnTo>
                    <a:cubicBezTo>
                      <a:pt x="117065" y="0"/>
                      <a:pt x="118323" y="1427"/>
                      <a:pt x="119355" y="4281"/>
                    </a:cubicBezTo>
                    <a:cubicBezTo>
                      <a:pt x="120387" y="7141"/>
                      <a:pt x="121013" y="10475"/>
                      <a:pt x="121231" y="14282"/>
                    </a:cubicBezTo>
                    <a:lnTo>
                      <a:pt x="125992" y="121547"/>
                    </a:lnTo>
                    <a:lnTo>
                      <a:pt x="125992" y="123763"/>
                    </a:lnTo>
                    <a:cubicBezTo>
                      <a:pt x="125992" y="128633"/>
                      <a:pt x="125378" y="132544"/>
                      <a:pt x="124164" y="135507"/>
                    </a:cubicBezTo>
                    <a:cubicBezTo>
                      <a:pt x="122950" y="138470"/>
                      <a:pt x="121601" y="139952"/>
                      <a:pt x="120126" y="139952"/>
                    </a:cubicBezTo>
                    <a:cubicBezTo>
                      <a:pt x="118723" y="139952"/>
                      <a:pt x="117491" y="138628"/>
                      <a:pt x="116422" y="135987"/>
                    </a:cubicBezTo>
                    <a:cubicBezTo>
                      <a:pt x="115353" y="133339"/>
                      <a:pt x="114667" y="129902"/>
                      <a:pt x="114376" y="125670"/>
                    </a:cubicBezTo>
                    <a:lnTo>
                      <a:pt x="110392" y="35225"/>
                    </a:lnTo>
                    <a:cubicBezTo>
                      <a:pt x="101837" y="38613"/>
                      <a:pt x="93269" y="41309"/>
                      <a:pt x="84677" y="43319"/>
                    </a:cubicBezTo>
                    <a:cubicBezTo>
                      <a:pt x="76085" y="45329"/>
                      <a:pt x="67438" y="46968"/>
                      <a:pt x="58736" y="48237"/>
                    </a:cubicBezTo>
                    <a:lnTo>
                      <a:pt x="58736" y="257370"/>
                    </a:lnTo>
                    <a:cubicBezTo>
                      <a:pt x="60509" y="257157"/>
                      <a:pt x="62865" y="256841"/>
                      <a:pt x="65816" y="256416"/>
                    </a:cubicBezTo>
                    <a:cubicBezTo>
                      <a:pt x="68767" y="255997"/>
                      <a:pt x="71955" y="255360"/>
                      <a:pt x="75386" y="254516"/>
                    </a:cubicBezTo>
                    <a:cubicBezTo>
                      <a:pt x="78811" y="253666"/>
                      <a:pt x="82315" y="252664"/>
                      <a:pt x="85891" y="251498"/>
                    </a:cubicBezTo>
                    <a:cubicBezTo>
                      <a:pt x="89467" y="250338"/>
                      <a:pt x="92807" y="248905"/>
                      <a:pt x="95904" y="247217"/>
                    </a:cubicBezTo>
                    <a:lnTo>
                      <a:pt x="97009" y="247217"/>
                    </a:lnTo>
                    <a:cubicBezTo>
                      <a:pt x="98558" y="247217"/>
                      <a:pt x="99924" y="248856"/>
                      <a:pt x="101102" y="252136"/>
                    </a:cubicBezTo>
                    <a:cubicBezTo>
                      <a:pt x="102280" y="255415"/>
                      <a:pt x="102869" y="259167"/>
                      <a:pt x="102869" y="263399"/>
                    </a:cubicBezTo>
                    <a:cubicBezTo>
                      <a:pt x="102869" y="267632"/>
                      <a:pt x="102432" y="271226"/>
                      <a:pt x="101545" y="274190"/>
                    </a:cubicBezTo>
                    <a:cubicBezTo>
                      <a:pt x="100659" y="277153"/>
                      <a:pt x="99517" y="279163"/>
                      <a:pt x="98114" y="280219"/>
                    </a:cubicBezTo>
                    <a:cubicBezTo>
                      <a:pt x="94720" y="282126"/>
                      <a:pt x="91089" y="283711"/>
                      <a:pt x="87221" y="284980"/>
                    </a:cubicBezTo>
                    <a:cubicBezTo>
                      <a:pt x="83347" y="286249"/>
                      <a:pt x="79588" y="287257"/>
                      <a:pt x="75939" y="287992"/>
                    </a:cubicBezTo>
                    <a:cubicBezTo>
                      <a:pt x="72289" y="288733"/>
                      <a:pt x="68950" y="289315"/>
                      <a:pt x="65926" y="289741"/>
                    </a:cubicBezTo>
                    <a:cubicBezTo>
                      <a:pt x="62902" y="290166"/>
                      <a:pt x="60509" y="290481"/>
                      <a:pt x="58736" y="290694"/>
                    </a:cubicBezTo>
                    <a:lnTo>
                      <a:pt x="58736" y="435084"/>
                    </a:lnTo>
                    <a:lnTo>
                      <a:pt x="61833" y="435084"/>
                    </a:lnTo>
                    <a:cubicBezTo>
                      <a:pt x="70607" y="435084"/>
                      <a:pt x="79442" y="435406"/>
                      <a:pt x="88326" y="436038"/>
                    </a:cubicBezTo>
                    <a:cubicBezTo>
                      <a:pt x="97210" y="436675"/>
                      <a:pt x="106154" y="437835"/>
                      <a:pt x="115147" y="439529"/>
                    </a:cubicBezTo>
                    <a:lnTo>
                      <a:pt x="119130" y="354482"/>
                    </a:lnTo>
                    <a:cubicBezTo>
                      <a:pt x="119428" y="350250"/>
                      <a:pt x="120108" y="346813"/>
                      <a:pt x="121176" y="344166"/>
                    </a:cubicBezTo>
                    <a:cubicBezTo>
                      <a:pt x="122245" y="341518"/>
                      <a:pt x="123484" y="340200"/>
                      <a:pt x="124881" y="340200"/>
                    </a:cubicBezTo>
                    <a:cubicBezTo>
                      <a:pt x="126654" y="340200"/>
                      <a:pt x="128075" y="341998"/>
                      <a:pt x="129143" y="345593"/>
                    </a:cubicBezTo>
                    <a:cubicBezTo>
                      <a:pt x="130212" y="349187"/>
                      <a:pt x="130746" y="352788"/>
                      <a:pt x="130746" y="356383"/>
                    </a:cubicBezTo>
                    <a:lnTo>
                      <a:pt x="130746" y="358921"/>
                    </a:lnTo>
                    <a:lnTo>
                      <a:pt x="125992" y="459525"/>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2"/>
              <p:cNvSpPr/>
              <p:nvPr/>
            </p:nvSpPr>
            <p:spPr>
              <a:xfrm>
                <a:off x="3443814" y="2275768"/>
                <a:ext cx="167580" cy="482690"/>
              </a:xfrm>
              <a:custGeom>
                <a:rect b="b" l="l" r="r" t="t"/>
                <a:pathLst>
                  <a:path extrusionOk="0" h="482690" w="167580">
                    <a:moveTo>
                      <a:pt x="167580" y="16188"/>
                    </a:moveTo>
                    <a:cubicBezTo>
                      <a:pt x="167580" y="19783"/>
                      <a:pt x="167234" y="23117"/>
                      <a:pt x="166530" y="26183"/>
                    </a:cubicBezTo>
                    <a:cubicBezTo>
                      <a:pt x="165831" y="29250"/>
                      <a:pt x="164854" y="31314"/>
                      <a:pt x="163603" y="32371"/>
                    </a:cubicBezTo>
                    <a:cubicBezTo>
                      <a:pt x="161022" y="34277"/>
                      <a:pt x="158478" y="36020"/>
                      <a:pt x="155970" y="37611"/>
                    </a:cubicBezTo>
                    <a:cubicBezTo>
                      <a:pt x="153462" y="39196"/>
                      <a:pt x="150918" y="40520"/>
                      <a:pt x="148338" y="41576"/>
                    </a:cubicBezTo>
                    <a:cubicBezTo>
                      <a:pt x="150250" y="75004"/>
                      <a:pt x="151598" y="107478"/>
                      <a:pt x="152375" y="139005"/>
                    </a:cubicBezTo>
                    <a:cubicBezTo>
                      <a:pt x="153147" y="170525"/>
                      <a:pt x="153535" y="201730"/>
                      <a:pt x="153535" y="232619"/>
                    </a:cubicBezTo>
                    <a:cubicBezTo>
                      <a:pt x="153535" y="274512"/>
                      <a:pt x="152965" y="314922"/>
                      <a:pt x="151823" y="353851"/>
                    </a:cubicBezTo>
                    <a:cubicBezTo>
                      <a:pt x="150675" y="392779"/>
                      <a:pt x="149297" y="430967"/>
                      <a:pt x="147670" y="468415"/>
                    </a:cubicBezTo>
                    <a:cubicBezTo>
                      <a:pt x="147232" y="473066"/>
                      <a:pt x="146473" y="476612"/>
                      <a:pt x="145405" y="479041"/>
                    </a:cubicBezTo>
                    <a:cubicBezTo>
                      <a:pt x="144336" y="481476"/>
                      <a:pt x="143140" y="482690"/>
                      <a:pt x="141810" y="482690"/>
                    </a:cubicBezTo>
                    <a:cubicBezTo>
                      <a:pt x="139302" y="482690"/>
                      <a:pt x="137572" y="479308"/>
                      <a:pt x="136612" y="472538"/>
                    </a:cubicBezTo>
                    <a:cubicBezTo>
                      <a:pt x="134548" y="458153"/>
                      <a:pt x="131724" y="440434"/>
                      <a:pt x="128147" y="419382"/>
                    </a:cubicBezTo>
                    <a:cubicBezTo>
                      <a:pt x="124571" y="398329"/>
                      <a:pt x="120551" y="375692"/>
                      <a:pt x="116094" y="351470"/>
                    </a:cubicBezTo>
                    <a:cubicBezTo>
                      <a:pt x="111631" y="327242"/>
                      <a:pt x="106913" y="302122"/>
                      <a:pt x="101934" y="276096"/>
                    </a:cubicBezTo>
                    <a:cubicBezTo>
                      <a:pt x="96955" y="250077"/>
                      <a:pt x="92091" y="224896"/>
                      <a:pt x="87330" y="200570"/>
                    </a:cubicBezTo>
                    <a:cubicBezTo>
                      <a:pt x="82576" y="176239"/>
                      <a:pt x="78095" y="153444"/>
                      <a:pt x="73892" y="132179"/>
                    </a:cubicBezTo>
                    <a:cubicBezTo>
                      <a:pt x="69690" y="110915"/>
                      <a:pt x="66114" y="92880"/>
                      <a:pt x="63163" y="78070"/>
                    </a:cubicBezTo>
                    <a:lnTo>
                      <a:pt x="59848" y="445881"/>
                    </a:lnTo>
                    <a:cubicBezTo>
                      <a:pt x="62647" y="446512"/>
                      <a:pt x="65507" y="447150"/>
                      <a:pt x="68416" y="447781"/>
                    </a:cubicBezTo>
                    <a:cubicBezTo>
                      <a:pt x="71330" y="448419"/>
                      <a:pt x="74263" y="449057"/>
                      <a:pt x="77214" y="449688"/>
                    </a:cubicBezTo>
                    <a:cubicBezTo>
                      <a:pt x="78683" y="450326"/>
                      <a:pt x="79922" y="452226"/>
                      <a:pt x="80918" y="455402"/>
                    </a:cubicBezTo>
                    <a:cubicBezTo>
                      <a:pt x="81914" y="458572"/>
                      <a:pt x="82412" y="462276"/>
                      <a:pt x="82412" y="466508"/>
                    </a:cubicBezTo>
                    <a:cubicBezTo>
                      <a:pt x="82412" y="471372"/>
                      <a:pt x="81780" y="475288"/>
                      <a:pt x="80529" y="478251"/>
                    </a:cubicBezTo>
                    <a:cubicBezTo>
                      <a:pt x="79279" y="481209"/>
                      <a:pt x="77949" y="482690"/>
                      <a:pt x="76546" y="482690"/>
                    </a:cubicBezTo>
                    <a:lnTo>
                      <a:pt x="76103" y="482690"/>
                    </a:lnTo>
                    <a:cubicBezTo>
                      <a:pt x="70207" y="481002"/>
                      <a:pt x="64323" y="479733"/>
                      <a:pt x="58463" y="478883"/>
                    </a:cubicBezTo>
                    <a:cubicBezTo>
                      <a:pt x="52597" y="478039"/>
                      <a:pt x="46720" y="477614"/>
                      <a:pt x="40817" y="477614"/>
                    </a:cubicBezTo>
                    <a:cubicBezTo>
                      <a:pt x="34994" y="477614"/>
                      <a:pt x="29225" y="478039"/>
                      <a:pt x="23506" y="478883"/>
                    </a:cubicBezTo>
                    <a:cubicBezTo>
                      <a:pt x="17791" y="479733"/>
                      <a:pt x="12060" y="481002"/>
                      <a:pt x="6309" y="482690"/>
                    </a:cubicBezTo>
                    <a:lnTo>
                      <a:pt x="5866" y="482690"/>
                    </a:lnTo>
                    <a:cubicBezTo>
                      <a:pt x="4245" y="482690"/>
                      <a:pt x="2860" y="481051"/>
                      <a:pt x="1719" y="477772"/>
                    </a:cubicBezTo>
                    <a:cubicBezTo>
                      <a:pt x="577" y="474493"/>
                      <a:pt x="0" y="470740"/>
                      <a:pt x="0" y="466508"/>
                    </a:cubicBezTo>
                    <a:cubicBezTo>
                      <a:pt x="0" y="462276"/>
                      <a:pt x="498" y="458572"/>
                      <a:pt x="1494" y="455402"/>
                    </a:cubicBezTo>
                    <a:cubicBezTo>
                      <a:pt x="2490" y="452226"/>
                      <a:pt x="3728" y="450326"/>
                      <a:pt x="5204" y="449688"/>
                    </a:cubicBezTo>
                    <a:cubicBezTo>
                      <a:pt x="7930" y="449057"/>
                      <a:pt x="10675" y="448419"/>
                      <a:pt x="13444" y="447781"/>
                    </a:cubicBezTo>
                    <a:cubicBezTo>
                      <a:pt x="16207" y="447150"/>
                      <a:pt x="18957" y="446512"/>
                      <a:pt x="21684" y="445881"/>
                    </a:cubicBezTo>
                    <a:lnTo>
                      <a:pt x="24228" y="45384"/>
                    </a:lnTo>
                    <a:cubicBezTo>
                      <a:pt x="17883" y="44114"/>
                      <a:pt x="11471" y="42208"/>
                      <a:pt x="4979" y="39670"/>
                    </a:cubicBezTo>
                    <a:cubicBezTo>
                      <a:pt x="3504" y="39038"/>
                      <a:pt x="2307" y="37083"/>
                      <a:pt x="1385" y="33798"/>
                    </a:cubicBezTo>
                    <a:cubicBezTo>
                      <a:pt x="461" y="30519"/>
                      <a:pt x="0" y="26766"/>
                      <a:pt x="0" y="22534"/>
                    </a:cubicBezTo>
                    <a:cubicBezTo>
                      <a:pt x="0" y="17458"/>
                      <a:pt x="668" y="13492"/>
                      <a:pt x="1992" y="10632"/>
                    </a:cubicBezTo>
                    <a:cubicBezTo>
                      <a:pt x="3321" y="7779"/>
                      <a:pt x="4615" y="6351"/>
                      <a:pt x="5866" y="6351"/>
                    </a:cubicBezTo>
                    <a:lnTo>
                      <a:pt x="6528" y="6351"/>
                    </a:lnTo>
                    <a:cubicBezTo>
                      <a:pt x="14421" y="9315"/>
                      <a:pt x="22145" y="11586"/>
                      <a:pt x="29705" y="13171"/>
                    </a:cubicBezTo>
                    <a:cubicBezTo>
                      <a:pt x="37259" y="14761"/>
                      <a:pt x="44801" y="15551"/>
                      <a:pt x="52324" y="15551"/>
                    </a:cubicBezTo>
                    <a:lnTo>
                      <a:pt x="60510" y="15551"/>
                    </a:lnTo>
                    <a:cubicBezTo>
                      <a:pt x="60582" y="15551"/>
                      <a:pt x="60801" y="15606"/>
                      <a:pt x="61171" y="15715"/>
                    </a:cubicBezTo>
                    <a:cubicBezTo>
                      <a:pt x="61542" y="15818"/>
                      <a:pt x="61967" y="16079"/>
                      <a:pt x="62446" y="16504"/>
                    </a:cubicBezTo>
                    <a:cubicBezTo>
                      <a:pt x="62926" y="16929"/>
                      <a:pt x="63442" y="17670"/>
                      <a:pt x="63995" y="18727"/>
                    </a:cubicBezTo>
                    <a:cubicBezTo>
                      <a:pt x="64547" y="19783"/>
                      <a:pt x="65045" y="21265"/>
                      <a:pt x="65489" y="23172"/>
                    </a:cubicBezTo>
                    <a:cubicBezTo>
                      <a:pt x="65780" y="24653"/>
                      <a:pt x="66740" y="29414"/>
                      <a:pt x="68361" y="37453"/>
                    </a:cubicBezTo>
                    <a:cubicBezTo>
                      <a:pt x="69982" y="45493"/>
                      <a:pt x="72089" y="55961"/>
                      <a:pt x="74670" y="68871"/>
                    </a:cubicBezTo>
                    <a:cubicBezTo>
                      <a:pt x="77250" y="81774"/>
                      <a:pt x="80214" y="96687"/>
                      <a:pt x="83572" y="113617"/>
                    </a:cubicBezTo>
                    <a:cubicBezTo>
                      <a:pt x="86930" y="130540"/>
                      <a:pt x="90506" y="148629"/>
                      <a:pt x="94301" y="167884"/>
                    </a:cubicBezTo>
                    <a:cubicBezTo>
                      <a:pt x="98096" y="187133"/>
                      <a:pt x="101989" y="207128"/>
                      <a:pt x="105972" y="227859"/>
                    </a:cubicBezTo>
                    <a:cubicBezTo>
                      <a:pt x="109955" y="248595"/>
                      <a:pt x="113878" y="269277"/>
                      <a:pt x="117752" y="289904"/>
                    </a:cubicBezTo>
                    <a:cubicBezTo>
                      <a:pt x="121620" y="310532"/>
                      <a:pt x="125348" y="330631"/>
                      <a:pt x="128925" y="350201"/>
                    </a:cubicBezTo>
                    <a:cubicBezTo>
                      <a:pt x="132501" y="369772"/>
                      <a:pt x="135725" y="388019"/>
                      <a:pt x="138604" y="404942"/>
                    </a:cubicBezTo>
                    <a:cubicBezTo>
                      <a:pt x="139563" y="377229"/>
                      <a:pt x="140371" y="349090"/>
                      <a:pt x="141033" y="320526"/>
                    </a:cubicBezTo>
                    <a:cubicBezTo>
                      <a:pt x="141701" y="291963"/>
                      <a:pt x="142029" y="262665"/>
                      <a:pt x="142029" y="232619"/>
                    </a:cubicBezTo>
                    <a:cubicBezTo>
                      <a:pt x="142029" y="202580"/>
                      <a:pt x="141628" y="171904"/>
                      <a:pt x="140814" y="140589"/>
                    </a:cubicBezTo>
                    <a:cubicBezTo>
                      <a:pt x="140001" y="109275"/>
                      <a:pt x="138677" y="77117"/>
                      <a:pt x="136831" y="44114"/>
                    </a:cubicBezTo>
                    <a:cubicBezTo>
                      <a:pt x="135872" y="44539"/>
                      <a:pt x="134955" y="44752"/>
                      <a:pt x="134068" y="44752"/>
                    </a:cubicBezTo>
                    <a:cubicBezTo>
                      <a:pt x="133181" y="44752"/>
                      <a:pt x="132222" y="44752"/>
                      <a:pt x="131190" y="44752"/>
                    </a:cubicBezTo>
                    <a:cubicBezTo>
                      <a:pt x="126842" y="44752"/>
                      <a:pt x="122306" y="44114"/>
                      <a:pt x="117588" y="42845"/>
                    </a:cubicBezTo>
                    <a:cubicBezTo>
                      <a:pt x="116112" y="42420"/>
                      <a:pt x="114874" y="40568"/>
                      <a:pt x="113878" y="37289"/>
                    </a:cubicBezTo>
                    <a:cubicBezTo>
                      <a:pt x="112882" y="34010"/>
                      <a:pt x="112384" y="30258"/>
                      <a:pt x="112384" y="26025"/>
                    </a:cubicBezTo>
                    <a:cubicBezTo>
                      <a:pt x="112384" y="21374"/>
                      <a:pt x="112997" y="17458"/>
                      <a:pt x="114212" y="14282"/>
                    </a:cubicBezTo>
                    <a:cubicBezTo>
                      <a:pt x="115426" y="11112"/>
                      <a:pt x="116774" y="9521"/>
                      <a:pt x="118250" y="9521"/>
                    </a:cubicBezTo>
                    <a:lnTo>
                      <a:pt x="118912" y="9521"/>
                    </a:lnTo>
                    <a:cubicBezTo>
                      <a:pt x="120976" y="10371"/>
                      <a:pt x="123023" y="10954"/>
                      <a:pt x="125051" y="11270"/>
                    </a:cubicBezTo>
                    <a:cubicBezTo>
                      <a:pt x="127079" y="11586"/>
                      <a:pt x="129125" y="11744"/>
                      <a:pt x="131190" y="11744"/>
                    </a:cubicBezTo>
                    <a:cubicBezTo>
                      <a:pt x="136278" y="11744"/>
                      <a:pt x="141257" y="10790"/>
                      <a:pt x="146121" y="8890"/>
                    </a:cubicBezTo>
                    <a:cubicBezTo>
                      <a:pt x="150991" y="6983"/>
                      <a:pt x="155745" y="4232"/>
                      <a:pt x="160391" y="637"/>
                    </a:cubicBezTo>
                    <a:cubicBezTo>
                      <a:pt x="160688" y="213"/>
                      <a:pt x="161205" y="0"/>
                      <a:pt x="161939" y="0"/>
                    </a:cubicBezTo>
                    <a:cubicBezTo>
                      <a:pt x="163561" y="0"/>
                      <a:pt x="164909" y="1646"/>
                      <a:pt x="165977" y="4925"/>
                    </a:cubicBezTo>
                    <a:cubicBezTo>
                      <a:pt x="167046" y="8203"/>
                      <a:pt x="167580" y="11956"/>
                      <a:pt x="167580" y="16188"/>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8" name="Google Shape;98;p2"/>
          <p:cNvGrpSpPr/>
          <p:nvPr/>
        </p:nvGrpSpPr>
        <p:grpSpPr>
          <a:xfrm>
            <a:off x="2254738" y="2805069"/>
            <a:ext cx="1641907" cy="1291719"/>
            <a:chOff x="2101824" y="1619279"/>
            <a:chExt cx="1492100" cy="1173863"/>
          </a:xfrm>
        </p:grpSpPr>
        <p:grpSp>
          <p:nvGrpSpPr>
            <p:cNvPr id="99" name="Google Shape;99;p2"/>
            <p:cNvGrpSpPr/>
            <p:nvPr/>
          </p:nvGrpSpPr>
          <p:grpSpPr>
            <a:xfrm>
              <a:off x="2426316" y="1619279"/>
              <a:ext cx="843116" cy="490620"/>
              <a:chOff x="2426316" y="1619279"/>
              <a:chExt cx="843116" cy="490620"/>
            </a:xfrm>
          </p:grpSpPr>
          <p:sp>
            <p:nvSpPr>
              <p:cNvPr id="100" name="Google Shape;100;p2"/>
              <p:cNvSpPr/>
              <p:nvPr/>
            </p:nvSpPr>
            <p:spPr>
              <a:xfrm>
                <a:off x="2426316" y="1625625"/>
                <a:ext cx="177313" cy="476660"/>
              </a:xfrm>
              <a:custGeom>
                <a:rect b="b" l="l" r="r" t="t"/>
                <a:pathLst>
                  <a:path extrusionOk="0" h="476660" w="177313">
                    <a:moveTo>
                      <a:pt x="177314" y="13013"/>
                    </a:moveTo>
                    <a:cubicBezTo>
                      <a:pt x="177314" y="18933"/>
                      <a:pt x="176871" y="23536"/>
                      <a:pt x="175990" y="26815"/>
                    </a:cubicBezTo>
                    <a:cubicBezTo>
                      <a:pt x="175104" y="30094"/>
                      <a:pt x="174035" y="32268"/>
                      <a:pt x="172778" y="33324"/>
                    </a:cubicBezTo>
                    <a:cubicBezTo>
                      <a:pt x="168722" y="35650"/>
                      <a:pt x="164817" y="37556"/>
                      <a:pt x="161053" y="39032"/>
                    </a:cubicBezTo>
                    <a:cubicBezTo>
                      <a:pt x="157294" y="40514"/>
                      <a:pt x="153535" y="41679"/>
                      <a:pt x="149771" y="42523"/>
                    </a:cubicBezTo>
                    <a:cubicBezTo>
                      <a:pt x="149406" y="52045"/>
                      <a:pt x="148866" y="67753"/>
                      <a:pt x="148167" y="89650"/>
                    </a:cubicBezTo>
                    <a:cubicBezTo>
                      <a:pt x="147469" y="111552"/>
                      <a:pt x="146783" y="138416"/>
                      <a:pt x="146121" y="170258"/>
                    </a:cubicBezTo>
                    <a:cubicBezTo>
                      <a:pt x="145459" y="202101"/>
                      <a:pt x="144870" y="238224"/>
                      <a:pt x="144354" y="278634"/>
                    </a:cubicBezTo>
                    <a:cubicBezTo>
                      <a:pt x="143838" y="319045"/>
                      <a:pt x="143577" y="362522"/>
                      <a:pt x="143577" y="409065"/>
                    </a:cubicBezTo>
                    <a:lnTo>
                      <a:pt x="143577" y="440167"/>
                    </a:lnTo>
                    <a:cubicBezTo>
                      <a:pt x="147263" y="440167"/>
                      <a:pt x="150912" y="440428"/>
                      <a:pt x="154531" y="440956"/>
                    </a:cubicBezTo>
                    <a:cubicBezTo>
                      <a:pt x="158144" y="441491"/>
                      <a:pt x="161903" y="442280"/>
                      <a:pt x="165813" y="443336"/>
                    </a:cubicBezTo>
                    <a:cubicBezTo>
                      <a:pt x="167507" y="444399"/>
                      <a:pt x="168795" y="446567"/>
                      <a:pt x="169681" y="449846"/>
                    </a:cubicBezTo>
                    <a:cubicBezTo>
                      <a:pt x="170568" y="453125"/>
                      <a:pt x="171011" y="457090"/>
                      <a:pt x="171011" y="461747"/>
                    </a:cubicBezTo>
                    <a:cubicBezTo>
                      <a:pt x="170865" y="466186"/>
                      <a:pt x="170215" y="469787"/>
                      <a:pt x="169074" y="472538"/>
                    </a:cubicBezTo>
                    <a:cubicBezTo>
                      <a:pt x="167932" y="475288"/>
                      <a:pt x="166621" y="476661"/>
                      <a:pt x="165145" y="476661"/>
                    </a:cubicBezTo>
                    <a:lnTo>
                      <a:pt x="164702" y="476661"/>
                    </a:lnTo>
                    <a:cubicBezTo>
                      <a:pt x="160500" y="475604"/>
                      <a:pt x="156371" y="474754"/>
                      <a:pt x="152315" y="474122"/>
                    </a:cubicBezTo>
                    <a:cubicBezTo>
                      <a:pt x="148258" y="473485"/>
                      <a:pt x="144239" y="473169"/>
                      <a:pt x="140261" y="473169"/>
                    </a:cubicBezTo>
                    <a:cubicBezTo>
                      <a:pt x="136278" y="473169"/>
                      <a:pt x="132331" y="473485"/>
                      <a:pt x="128421" y="474122"/>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30"/>
                      <a:pt x="110781" y="452226"/>
                      <a:pt x="111777" y="449050"/>
                    </a:cubicBezTo>
                    <a:cubicBezTo>
                      <a:pt x="112773" y="445881"/>
                      <a:pt x="114005" y="443974"/>
                      <a:pt x="115481" y="443336"/>
                    </a:cubicBezTo>
                    <a:cubicBezTo>
                      <a:pt x="118286" y="442705"/>
                      <a:pt x="121049" y="442122"/>
                      <a:pt x="123775" y="441594"/>
                    </a:cubicBezTo>
                    <a:cubicBezTo>
                      <a:pt x="126508" y="441065"/>
                      <a:pt x="129271" y="440586"/>
                      <a:pt x="132076" y="440167"/>
                    </a:cubicBezTo>
                    <a:lnTo>
                      <a:pt x="132076" y="409065"/>
                    </a:lnTo>
                    <a:cubicBezTo>
                      <a:pt x="132076" y="362734"/>
                      <a:pt x="132295" y="319361"/>
                      <a:pt x="132738" y="278950"/>
                    </a:cubicBezTo>
                    <a:cubicBezTo>
                      <a:pt x="126690" y="280644"/>
                      <a:pt x="120642" y="281810"/>
                      <a:pt x="114594" y="282442"/>
                    </a:cubicBezTo>
                    <a:cubicBezTo>
                      <a:pt x="108552" y="283079"/>
                      <a:pt x="102504" y="283395"/>
                      <a:pt x="96457" y="283395"/>
                    </a:cubicBezTo>
                    <a:cubicBezTo>
                      <a:pt x="90336" y="283395"/>
                      <a:pt x="84343" y="283079"/>
                      <a:pt x="78483" y="282442"/>
                    </a:cubicBezTo>
                    <a:cubicBezTo>
                      <a:pt x="72617" y="281810"/>
                      <a:pt x="66849" y="280644"/>
                      <a:pt x="61171" y="278950"/>
                    </a:cubicBezTo>
                    <a:lnTo>
                      <a:pt x="59841" y="439529"/>
                    </a:lnTo>
                    <a:cubicBezTo>
                      <a:pt x="62647" y="440167"/>
                      <a:pt x="65501" y="440798"/>
                      <a:pt x="68415" y="441436"/>
                    </a:cubicBezTo>
                    <a:cubicBezTo>
                      <a:pt x="71330" y="442067"/>
                      <a:pt x="74263" y="442705"/>
                      <a:pt x="77208" y="443336"/>
                    </a:cubicBezTo>
                    <a:cubicBezTo>
                      <a:pt x="78683" y="443974"/>
                      <a:pt x="79922" y="445881"/>
                      <a:pt x="80918" y="449050"/>
                    </a:cubicBezTo>
                    <a:cubicBezTo>
                      <a:pt x="81908" y="452226"/>
                      <a:pt x="82406" y="455930"/>
                      <a:pt x="82406" y="460156"/>
                    </a:cubicBezTo>
                    <a:cubicBezTo>
                      <a:pt x="82406" y="465026"/>
                      <a:pt x="81780" y="468991"/>
                      <a:pt x="80529" y="472058"/>
                    </a:cubicBezTo>
                    <a:cubicBezTo>
                      <a:pt x="79272" y="475124"/>
                      <a:pt x="77949" y="476661"/>
                      <a:pt x="76546" y="476661"/>
                    </a:cubicBezTo>
                    <a:lnTo>
                      <a:pt x="76103" y="476661"/>
                    </a:lnTo>
                    <a:cubicBezTo>
                      <a:pt x="70207" y="474967"/>
                      <a:pt x="64323" y="473649"/>
                      <a:pt x="58463" y="472696"/>
                    </a:cubicBezTo>
                    <a:cubicBezTo>
                      <a:pt x="52597" y="471742"/>
                      <a:pt x="46719" y="471269"/>
                      <a:pt x="40817" y="471269"/>
                    </a:cubicBezTo>
                    <a:cubicBezTo>
                      <a:pt x="34994" y="471269"/>
                      <a:pt x="29219" y="471742"/>
                      <a:pt x="23505" y="472696"/>
                    </a:cubicBezTo>
                    <a:cubicBezTo>
                      <a:pt x="17791" y="473649"/>
                      <a:pt x="12059" y="474967"/>
                      <a:pt x="6309" y="476661"/>
                    </a:cubicBezTo>
                    <a:lnTo>
                      <a:pt x="5866" y="476661"/>
                    </a:lnTo>
                    <a:cubicBezTo>
                      <a:pt x="4166" y="476661"/>
                      <a:pt x="2769" y="474967"/>
                      <a:pt x="1658" y="471584"/>
                    </a:cubicBezTo>
                    <a:cubicBezTo>
                      <a:pt x="553" y="468196"/>
                      <a:pt x="0" y="464389"/>
                      <a:pt x="0" y="460156"/>
                    </a:cubicBezTo>
                    <a:cubicBezTo>
                      <a:pt x="0" y="455930"/>
                      <a:pt x="498" y="452226"/>
                      <a:pt x="1494" y="449050"/>
                    </a:cubicBezTo>
                    <a:cubicBezTo>
                      <a:pt x="2490" y="445881"/>
                      <a:pt x="3728" y="443974"/>
                      <a:pt x="5198" y="443336"/>
                    </a:cubicBezTo>
                    <a:cubicBezTo>
                      <a:pt x="7930" y="442705"/>
                      <a:pt x="10675" y="442067"/>
                      <a:pt x="13444" y="441436"/>
                    </a:cubicBezTo>
                    <a:cubicBezTo>
                      <a:pt x="16207" y="440798"/>
                      <a:pt x="18951" y="440167"/>
                      <a:pt x="21684" y="439529"/>
                    </a:cubicBezTo>
                    <a:lnTo>
                      <a:pt x="24228" y="39032"/>
                    </a:lnTo>
                    <a:cubicBezTo>
                      <a:pt x="17883" y="37763"/>
                      <a:pt x="11470" y="35862"/>
                      <a:pt x="4979" y="33324"/>
                    </a:cubicBezTo>
                    <a:cubicBezTo>
                      <a:pt x="3504" y="32687"/>
                      <a:pt x="2307" y="30786"/>
                      <a:pt x="1384" y="27610"/>
                    </a:cubicBezTo>
                    <a:cubicBezTo>
                      <a:pt x="461" y="24434"/>
                      <a:pt x="0" y="20943"/>
                      <a:pt x="0" y="17136"/>
                    </a:cubicBezTo>
                    <a:cubicBezTo>
                      <a:pt x="0" y="11634"/>
                      <a:pt x="668" y="7408"/>
                      <a:pt x="1992" y="4445"/>
                    </a:cubicBezTo>
                    <a:cubicBezTo>
                      <a:pt x="3321" y="1482"/>
                      <a:pt x="4609" y="0"/>
                      <a:pt x="5866" y="0"/>
                    </a:cubicBezTo>
                    <a:lnTo>
                      <a:pt x="6527" y="0"/>
                    </a:lnTo>
                    <a:cubicBezTo>
                      <a:pt x="14343" y="3388"/>
                      <a:pt x="22048" y="5769"/>
                      <a:pt x="29644" y="7141"/>
                    </a:cubicBezTo>
                    <a:cubicBezTo>
                      <a:pt x="37241" y="8519"/>
                      <a:pt x="44801" y="9205"/>
                      <a:pt x="52324" y="9205"/>
                    </a:cubicBezTo>
                    <a:cubicBezTo>
                      <a:pt x="56896" y="9205"/>
                      <a:pt x="61390" y="8993"/>
                      <a:pt x="65816" y="8568"/>
                    </a:cubicBezTo>
                    <a:cubicBezTo>
                      <a:pt x="70243" y="8149"/>
                      <a:pt x="74664" y="7299"/>
                      <a:pt x="79090" y="6030"/>
                    </a:cubicBezTo>
                    <a:lnTo>
                      <a:pt x="79533" y="6030"/>
                    </a:lnTo>
                    <a:cubicBezTo>
                      <a:pt x="81009" y="6030"/>
                      <a:pt x="82315" y="7457"/>
                      <a:pt x="83462" y="10317"/>
                    </a:cubicBezTo>
                    <a:cubicBezTo>
                      <a:pt x="84604" y="13171"/>
                      <a:pt x="85247" y="16717"/>
                      <a:pt x="85393" y="20943"/>
                    </a:cubicBezTo>
                    <a:cubicBezTo>
                      <a:pt x="85393" y="26238"/>
                      <a:pt x="84859" y="30464"/>
                      <a:pt x="83790" y="33640"/>
                    </a:cubicBezTo>
                    <a:cubicBezTo>
                      <a:pt x="82721" y="36816"/>
                      <a:pt x="81452" y="38613"/>
                      <a:pt x="79977" y="39032"/>
                    </a:cubicBezTo>
                    <a:cubicBezTo>
                      <a:pt x="77244" y="39670"/>
                      <a:pt x="74518" y="40307"/>
                      <a:pt x="71791" y="40939"/>
                    </a:cubicBezTo>
                    <a:cubicBezTo>
                      <a:pt x="69059" y="41576"/>
                      <a:pt x="66260" y="42104"/>
                      <a:pt x="63381" y="42523"/>
                    </a:cubicBezTo>
                    <a:lnTo>
                      <a:pt x="61615" y="245310"/>
                    </a:lnTo>
                    <a:cubicBezTo>
                      <a:pt x="67067" y="247217"/>
                      <a:pt x="72751" y="248541"/>
                      <a:pt x="78647" y="249282"/>
                    </a:cubicBezTo>
                    <a:cubicBezTo>
                      <a:pt x="84549" y="250022"/>
                      <a:pt x="90482" y="250393"/>
                      <a:pt x="96457" y="250393"/>
                    </a:cubicBezTo>
                    <a:cubicBezTo>
                      <a:pt x="102650" y="250393"/>
                      <a:pt x="108789" y="250071"/>
                      <a:pt x="114874" y="249439"/>
                    </a:cubicBezTo>
                    <a:cubicBezTo>
                      <a:pt x="120958" y="248802"/>
                      <a:pt x="127060" y="247642"/>
                      <a:pt x="133181" y="245948"/>
                    </a:cubicBezTo>
                    <a:cubicBezTo>
                      <a:pt x="133473" y="220985"/>
                      <a:pt x="133861" y="197814"/>
                      <a:pt x="134341" y="176446"/>
                    </a:cubicBezTo>
                    <a:cubicBezTo>
                      <a:pt x="134821" y="155078"/>
                      <a:pt x="135300" y="135774"/>
                      <a:pt x="135780" y="118529"/>
                    </a:cubicBezTo>
                    <a:cubicBezTo>
                      <a:pt x="136260" y="101290"/>
                      <a:pt x="136703" y="86371"/>
                      <a:pt x="137104" y="73783"/>
                    </a:cubicBezTo>
                    <a:cubicBezTo>
                      <a:pt x="137511" y="61196"/>
                      <a:pt x="137863" y="51201"/>
                      <a:pt x="138160" y="43793"/>
                    </a:cubicBezTo>
                    <a:cubicBezTo>
                      <a:pt x="135209" y="43374"/>
                      <a:pt x="132313" y="42845"/>
                      <a:pt x="129477" y="42208"/>
                    </a:cubicBezTo>
                    <a:cubicBezTo>
                      <a:pt x="126636" y="41576"/>
                      <a:pt x="123812" y="40514"/>
                      <a:pt x="121013" y="39032"/>
                    </a:cubicBezTo>
                    <a:cubicBezTo>
                      <a:pt x="119610" y="38400"/>
                      <a:pt x="118450" y="36548"/>
                      <a:pt x="117527" y="33482"/>
                    </a:cubicBezTo>
                    <a:cubicBezTo>
                      <a:pt x="116604" y="30416"/>
                      <a:pt x="116143" y="26869"/>
                      <a:pt x="116143" y="22850"/>
                    </a:cubicBezTo>
                    <a:cubicBezTo>
                      <a:pt x="116143" y="17561"/>
                      <a:pt x="116793" y="13438"/>
                      <a:pt x="118080" y="10474"/>
                    </a:cubicBezTo>
                    <a:cubicBezTo>
                      <a:pt x="119373" y="7511"/>
                      <a:pt x="120642" y="6030"/>
                      <a:pt x="121899" y="6030"/>
                    </a:cubicBezTo>
                    <a:lnTo>
                      <a:pt x="122780" y="6030"/>
                    </a:lnTo>
                    <a:cubicBezTo>
                      <a:pt x="125731" y="7724"/>
                      <a:pt x="128682" y="8884"/>
                      <a:pt x="131633" y="9521"/>
                    </a:cubicBezTo>
                    <a:cubicBezTo>
                      <a:pt x="134584" y="10159"/>
                      <a:pt x="137602" y="10474"/>
                      <a:pt x="140705" y="10474"/>
                    </a:cubicBezTo>
                    <a:cubicBezTo>
                      <a:pt x="145350" y="10474"/>
                      <a:pt x="150123" y="9624"/>
                      <a:pt x="155029" y="7936"/>
                    </a:cubicBezTo>
                    <a:cubicBezTo>
                      <a:pt x="159929" y="6242"/>
                      <a:pt x="165036" y="3595"/>
                      <a:pt x="170349" y="0"/>
                    </a:cubicBezTo>
                    <a:lnTo>
                      <a:pt x="171673" y="0"/>
                    </a:lnTo>
                    <a:cubicBezTo>
                      <a:pt x="173076" y="0"/>
                      <a:pt x="174272" y="1214"/>
                      <a:pt x="175268" y="3649"/>
                    </a:cubicBezTo>
                    <a:cubicBezTo>
                      <a:pt x="176263" y="6084"/>
                      <a:pt x="176943" y="9205"/>
                      <a:pt x="177314" y="1301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2"/>
              <p:cNvSpPr/>
              <p:nvPr/>
            </p:nvSpPr>
            <p:spPr>
              <a:xfrm>
                <a:off x="2596999" y="1619279"/>
                <a:ext cx="197333" cy="481737"/>
              </a:xfrm>
              <a:custGeom>
                <a:rect b="b" l="l" r="r" t="t"/>
                <a:pathLst>
                  <a:path extrusionOk="0" h="481737" w="197333">
                    <a:moveTo>
                      <a:pt x="115924" y="307514"/>
                    </a:moveTo>
                    <a:cubicBezTo>
                      <a:pt x="113192" y="283607"/>
                      <a:pt x="110320" y="261547"/>
                      <a:pt x="107295" y="241345"/>
                    </a:cubicBezTo>
                    <a:cubicBezTo>
                      <a:pt x="104272" y="221137"/>
                      <a:pt x="101302" y="202945"/>
                      <a:pt x="98387" y="186762"/>
                    </a:cubicBezTo>
                    <a:cubicBezTo>
                      <a:pt x="95479" y="170574"/>
                      <a:pt x="92710" y="156401"/>
                      <a:pt x="90093" y="144233"/>
                    </a:cubicBezTo>
                    <a:cubicBezTo>
                      <a:pt x="87476" y="132070"/>
                      <a:pt x="85247" y="122075"/>
                      <a:pt x="83401" y="114248"/>
                    </a:cubicBezTo>
                    <a:cubicBezTo>
                      <a:pt x="76546" y="147676"/>
                      <a:pt x="70407" y="180308"/>
                      <a:pt x="64985" y="212150"/>
                    </a:cubicBezTo>
                    <a:cubicBezTo>
                      <a:pt x="59562" y="243986"/>
                      <a:pt x="54753" y="275774"/>
                      <a:pt x="50551" y="307514"/>
                    </a:cubicBezTo>
                    <a:cubicBezTo>
                      <a:pt x="56447" y="309414"/>
                      <a:pt x="62124" y="310951"/>
                      <a:pt x="67583" y="312110"/>
                    </a:cubicBezTo>
                    <a:cubicBezTo>
                      <a:pt x="73042" y="313276"/>
                      <a:pt x="78459" y="313859"/>
                      <a:pt x="83845" y="313859"/>
                    </a:cubicBezTo>
                    <a:cubicBezTo>
                      <a:pt x="89152" y="313859"/>
                      <a:pt x="94447" y="313276"/>
                      <a:pt x="99717" y="312110"/>
                    </a:cubicBezTo>
                    <a:cubicBezTo>
                      <a:pt x="104988" y="310951"/>
                      <a:pt x="110392" y="309414"/>
                      <a:pt x="115924" y="307514"/>
                    </a:cubicBezTo>
                    <a:close/>
                    <a:moveTo>
                      <a:pt x="191359" y="481737"/>
                    </a:moveTo>
                    <a:cubicBezTo>
                      <a:pt x="191213" y="481737"/>
                      <a:pt x="191067" y="481682"/>
                      <a:pt x="190916" y="481579"/>
                    </a:cubicBezTo>
                    <a:cubicBezTo>
                      <a:pt x="190770" y="481470"/>
                      <a:pt x="190624" y="481209"/>
                      <a:pt x="190478" y="480784"/>
                    </a:cubicBezTo>
                    <a:cubicBezTo>
                      <a:pt x="183763" y="477820"/>
                      <a:pt x="177144" y="475707"/>
                      <a:pt x="170622" y="474438"/>
                    </a:cubicBezTo>
                    <a:cubicBezTo>
                      <a:pt x="164095" y="473169"/>
                      <a:pt x="157585" y="472531"/>
                      <a:pt x="151100" y="472531"/>
                    </a:cubicBezTo>
                    <a:cubicBezTo>
                      <a:pt x="144682" y="472531"/>
                      <a:pt x="138361" y="473169"/>
                      <a:pt x="132125" y="474438"/>
                    </a:cubicBezTo>
                    <a:cubicBezTo>
                      <a:pt x="125895" y="475707"/>
                      <a:pt x="119683" y="477820"/>
                      <a:pt x="113489" y="480784"/>
                    </a:cubicBezTo>
                    <a:cubicBezTo>
                      <a:pt x="113343" y="481209"/>
                      <a:pt x="113192" y="481470"/>
                      <a:pt x="113046" y="481579"/>
                    </a:cubicBezTo>
                    <a:cubicBezTo>
                      <a:pt x="112900" y="481682"/>
                      <a:pt x="112754" y="481737"/>
                      <a:pt x="112603" y="481737"/>
                    </a:cubicBezTo>
                    <a:cubicBezTo>
                      <a:pt x="110981" y="481737"/>
                      <a:pt x="109597" y="479940"/>
                      <a:pt x="108455" y="476345"/>
                    </a:cubicBezTo>
                    <a:cubicBezTo>
                      <a:pt x="107314" y="472744"/>
                      <a:pt x="106743" y="468834"/>
                      <a:pt x="106743" y="464601"/>
                    </a:cubicBezTo>
                    <a:cubicBezTo>
                      <a:pt x="106743" y="460794"/>
                      <a:pt x="107204" y="457302"/>
                      <a:pt x="108121" y="454127"/>
                    </a:cubicBezTo>
                    <a:cubicBezTo>
                      <a:pt x="109044" y="450951"/>
                      <a:pt x="110246" y="449050"/>
                      <a:pt x="111716" y="448413"/>
                    </a:cubicBezTo>
                    <a:cubicBezTo>
                      <a:pt x="114667" y="446725"/>
                      <a:pt x="117655" y="445401"/>
                      <a:pt x="120679" y="444448"/>
                    </a:cubicBezTo>
                    <a:cubicBezTo>
                      <a:pt x="123702" y="443494"/>
                      <a:pt x="126799" y="442492"/>
                      <a:pt x="129969" y="441436"/>
                    </a:cubicBezTo>
                    <a:cubicBezTo>
                      <a:pt x="129599" y="437416"/>
                      <a:pt x="129161" y="432388"/>
                      <a:pt x="128645" y="426359"/>
                    </a:cubicBezTo>
                    <a:cubicBezTo>
                      <a:pt x="128129" y="420329"/>
                      <a:pt x="127443" y="413188"/>
                      <a:pt x="126599" y="404936"/>
                    </a:cubicBezTo>
                    <a:cubicBezTo>
                      <a:pt x="125749" y="396690"/>
                      <a:pt x="124753" y="387114"/>
                      <a:pt x="123611" y="376221"/>
                    </a:cubicBezTo>
                    <a:cubicBezTo>
                      <a:pt x="122470" y="365321"/>
                      <a:pt x="121122" y="353000"/>
                      <a:pt x="119573" y="339247"/>
                    </a:cubicBezTo>
                    <a:cubicBezTo>
                      <a:pt x="113307" y="341785"/>
                      <a:pt x="107259" y="343740"/>
                      <a:pt x="101430" y="345119"/>
                    </a:cubicBezTo>
                    <a:cubicBezTo>
                      <a:pt x="95607" y="346491"/>
                      <a:pt x="89741" y="347183"/>
                      <a:pt x="83845" y="347183"/>
                    </a:cubicBezTo>
                    <a:cubicBezTo>
                      <a:pt x="77870" y="347183"/>
                      <a:pt x="71822" y="346491"/>
                      <a:pt x="65701" y="345119"/>
                    </a:cubicBezTo>
                    <a:cubicBezTo>
                      <a:pt x="59580" y="343740"/>
                      <a:pt x="53168" y="341785"/>
                      <a:pt x="46458" y="339247"/>
                    </a:cubicBezTo>
                    <a:cubicBezTo>
                      <a:pt x="42548" y="372675"/>
                      <a:pt x="39378" y="405786"/>
                      <a:pt x="36943" y="438576"/>
                    </a:cubicBezTo>
                    <a:cubicBezTo>
                      <a:pt x="41515" y="439001"/>
                      <a:pt x="46106" y="440003"/>
                      <a:pt x="50715" y="441594"/>
                    </a:cubicBezTo>
                    <a:cubicBezTo>
                      <a:pt x="55324" y="443179"/>
                      <a:pt x="60023" y="445456"/>
                      <a:pt x="64821" y="448413"/>
                    </a:cubicBezTo>
                    <a:cubicBezTo>
                      <a:pt x="66144" y="449050"/>
                      <a:pt x="67231" y="450951"/>
                      <a:pt x="68081" y="454127"/>
                    </a:cubicBezTo>
                    <a:cubicBezTo>
                      <a:pt x="68931" y="457302"/>
                      <a:pt x="69357" y="460794"/>
                      <a:pt x="69357" y="464601"/>
                    </a:cubicBezTo>
                    <a:cubicBezTo>
                      <a:pt x="69357" y="469465"/>
                      <a:pt x="68707" y="473540"/>
                      <a:pt x="67419" y="476818"/>
                    </a:cubicBezTo>
                    <a:cubicBezTo>
                      <a:pt x="66126" y="480097"/>
                      <a:pt x="64784" y="481737"/>
                      <a:pt x="63381" y="481737"/>
                    </a:cubicBezTo>
                    <a:cubicBezTo>
                      <a:pt x="63157" y="481737"/>
                      <a:pt x="62975" y="481579"/>
                      <a:pt x="62829" y="481263"/>
                    </a:cubicBezTo>
                    <a:cubicBezTo>
                      <a:pt x="62683" y="480942"/>
                      <a:pt x="62495" y="480784"/>
                      <a:pt x="62276" y="480784"/>
                    </a:cubicBezTo>
                    <a:cubicBezTo>
                      <a:pt x="57406" y="477820"/>
                      <a:pt x="52634" y="475604"/>
                      <a:pt x="47952" y="474122"/>
                    </a:cubicBezTo>
                    <a:cubicBezTo>
                      <a:pt x="43270" y="472641"/>
                      <a:pt x="38601" y="471900"/>
                      <a:pt x="33956" y="471900"/>
                    </a:cubicBezTo>
                    <a:cubicBezTo>
                      <a:pt x="29383" y="471900"/>
                      <a:pt x="24890" y="472641"/>
                      <a:pt x="20463" y="474122"/>
                    </a:cubicBezTo>
                    <a:cubicBezTo>
                      <a:pt x="16037" y="475604"/>
                      <a:pt x="11537" y="477820"/>
                      <a:pt x="6971" y="480784"/>
                    </a:cubicBezTo>
                    <a:cubicBezTo>
                      <a:pt x="6746" y="480784"/>
                      <a:pt x="6564" y="480942"/>
                      <a:pt x="6412" y="481263"/>
                    </a:cubicBezTo>
                    <a:cubicBezTo>
                      <a:pt x="6266" y="481579"/>
                      <a:pt x="6084" y="481737"/>
                      <a:pt x="5860" y="481737"/>
                    </a:cubicBezTo>
                    <a:cubicBezTo>
                      <a:pt x="4165" y="481737"/>
                      <a:pt x="2763" y="480043"/>
                      <a:pt x="1658" y="476661"/>
                    </a:cubicBezTo>
                    <a:cubicBezTo>
                      <a:pt x="552" y="473272"/>
                      <a:pt x="0" y="469253"/>
                      <a:pt x="0" y="464601"/>
                    </a:cubicBezTo>
                    <a:cubicBezTo>
                      <a:pt x="0" y="460794"/>
                      <a:pt x="407" y="457406"/>
                      <a:pt x="1214" y="454442"/>
                    </a:cubicBezTo>
                    <a:cubicBezTo>
                      <a:pt x="2028" y="451485"/>
                      <a:pt x="3133" y="449475"/>
                      <a:pt x="4536" y="448413"/>
                    </a:cubicBezTo>
                    <a:cubicBezTo>
                      <a:pt x="7851" y="446087"/>
                      <a:pt x="11191" y="444290"/>
                      <a:pt x="14543" y="443021"/>
                    </a:cubicBezTo>
                    <a:cubicBezTo>
                      <a:pt x="17901" y="441752"/>
                      <a:pt x="21350" y="440695"/>
                      <a:pt x="24890" y="439845"/>
                    </a:cubicBezTo>
                    <a:cubicBezTo>
                      <a:pt x="27398" y="404936"/>
                      <a:pt x="30677" y="370027"/>
                      <a:pt x="34733" y="335124"/>
                    </a:cubicBezTo>
                    <a:cubicBezTo>
                      <a:pt x="38789" y="300215"/>
                      <a:pt x="43635" y="264936"/>
                      <a:pt x="49276" y="229286"/>
                    </a:cubicBezTo>
                    <a:cubicBezTo>
                      <a:pt x="54917" y="193636"/>
                      <a:pt x="61390" y="157403"/>
                      <a:pt x="68688" y="120594"/>
                    </a:cubicBezTo>
                    <a:cubicBezTo>
                      <a:pt x="75993" y="83778"/>
                      <a:pt x="84215" y="45912"/>
                      <a:pt x="93360" y="6983"/>
                    </a:cubicBezTo>
                    <a:cubicBezTo>
                      <a:pt x="94022" y="4445"/>
                      <a:pt x="94775" y="2641"/>
                      <a:pt x="95625" y="1585"/>
                    </a:cubicBezTo>
                    <a:cubicBezTo>
                      <a:pt x="96475" y="528"/>
                      <a:pt x="97301" y="0"/>
                      <a:pt x="98114" y="0"/>
                    </a:cubicBezTo>
                    <a:cubicBezTo>
                      <a:pt x="99001" y="0"/>
                      <a:pt x="99845" y="474"/>
                      <a:pt x="100659" y="1427"/>
                    </a:cubicBezTo>
                    <a:cubicBezTo>
                      <a:pt x="101466" y="2380"/>
                      <a:pt x="102134" y="3807"/>
                      <a:pt x="102650" y="5714"/>
                    </a:cubicBezTo>
                    <a:cubicBezTo>
                      <a:pt x="118134" y="62410"/>
                      <a:pt x="131426" y="126672"/>
                      <a:pt x="142526" y="198500"/>
                    </a:cubicBezTo>
                    <a:cubicBezTo>
                      <a:pt x="153620" y="270328"/>
                      <a:pt x="162747" y="351094"/>
                      <a:pt x="169900" y="440798"/>
                    </a:cubicBezTo>
                    <a:cubicBezTo>
                      <a:pt x="177423" y="442705"/>
                      <a:pt x="184910" y="445243"/>
                      <a:pt x="192355" y="448413"/>
                    </a:cubicBezTo>
                    <a:cubicBezTo>
                      <a:pt x="193830" y="449050"/>
                      <a:pt x="195026" y="450951"/>
                      <a:pt x="195949" y="454127"/>
                    </a:cubicBezTo>
                    <a:cubicBezTo>
                      <a:pt x="196872" y="457302"/>
                      <a:pt x="197334" y="460794"/>
                      <a:pt x="197334" y="464601"/>
                    </a:cubicBezTo>
                    <a:cubicBezTo>
                      <a:pt x="197334" y="469253"/>
                      <a:pt x="196690" y="473272"/>
                      <a:pt x="195397" y="476661"/>
                    </a:cubicBezTo>
                    <a:cubicBezTo>
                      <a:pt x="194110" y="480043"/>
                      <a:pt x="192762" y="481737"/>
                      <a:pt x="191359" y="48173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2"/>
              <p:cNvSpPr/>
              <p:nvPr/>
            </p:nvSpPr>
            <p:spPr>
              <a:xfrm>
                <a:off x="2792122" y="1627210"/>
                <a:ext cx="146564" cy="472221"/>
              </a:xfrm>
              <a:custGeom>
                <a:rect b="b" l="l" r="r" t="t"/>
                <a:pathLst>
                  <a:path extrusionOk="0" h="472221" w="146564">
                    <a:moveTo>
                      <a:pt x="134948" y="169469"/>
                    </a:moveTo>
                    <a:cubicBezTo>
                      <a:pt x="134948" y="152333"/>
                      <a:pt x="134050" y="137152"/>
                      <a:pt x="132240" y="123927"/>
                    </a:cubicBezTo>
                    <a:cubicBezTo>
                      <a:pt x="130437" y="110702"/>
                      <a:pt x="128002" y="99177"/>
                      <a:pt x="124941" y="89334"/>
                    </a:cubicBezTo>
                    <a:cubicBezTo>
                      <a:pt x="121881" y="79497"/>
                      <a:pt x="118268" y="71142"/>
                      <a:pt x="114103" y="64268"/>
                    </a:cubicBezTo>
                    <a:cubicBezTo>
                      <a:pt x="109931" y="57388"/>
                      <a:pt x="105492" y="51784"/>
                      <a:pt x="100774" y="47448"/>
                    </a:cubicBezTo>
                    <a:cubicBezTo>
                      <a:pt x="96050" y="43106"/>
                      <a:pt x="91150" y="39882"/>
                      <a:pt x="86061" y="37769"/>
                    </a:cubicBezTo>
                    <a:cubicBezTo>
                      <a:pt x="80973" y="35650"/>
                      <a:pt x="75994" y="34277"/>
                      <a:pt x="71130" y="33640"/>
                    </a:cubicBezTo>
                    <a:lnTo>
                      <a:pt x="63382" y="33640"/>
                    </a:lnTo>
                    <a:lnTo>
                      <a:pt x="60953" y="301484"/>
                    </a:lnTo>
                    <a:cubicBezTo>
                      <a:pt x="63236" y="303178"/>
                      <a:pt x="65707" y="304447"/>
                      <a:pt x="68361" y="305291"/>
                    </a:cubicBezTo>
                    <a:cubicBezTo>
                      <a:pt x="71014" y="306142"/>
                      <a:pt x="73820" y="306561"/>
                      <a:pt x="76771" y="306561"/>
                    </a:cubicBezTo>
                    <a:cubicBezTo>
                      <a:pt x="84513" y="306561"/>
                      <a:pt x="91903" y="303652"/>
                      <a:pt x="98946" y="297835"/>
                    </a:cubicBezTo>
                    <a:cubicBezTo>
                      <a:pt x="105990" y="292018"/>
                      <a:pt x="112184" y="283395"/>
                      <a:pt x="117527" y="271973"/>
                    </a:cubicBezTo>
                    <a:cubicBezTo>
                      <a:pt x="122877" y="260545"/>
                      <a:pt x="127115" y="246264"/>
                      <a:pt x="130248" y="229128"/>
                    </a:cubicBezTo>
                    <a:cubicBezTo>
                      <a:pt x="133382" y="211992"/>
                      <a:pt x="134948" y="192106"/>
                      <a:pt x="134948" y="169469"/>
                    </a:cubicBezTo>
                    <a:close/>
                    <a:moveTo>
                      <a:pt x="76771" y="339885"/>
                    </a:moveTo>
                    <a:cubicBezTo>
                      <a:pt x="73820" y="339885"/>
                      <a:pt x="70996" y="339514"/>
                      <a:pt x="68306" y="338773"/>
                    </a:cubicBezTo>
                    <a:cubicBezTo>
                      <a:pt x="65616" y="338033"/>
                      <a:pt x="63090" y="336818"/>
                      <a:pt x="60728" y="335124"/>
                    </a:cubicBezTo>
                    <a:lnTo>
                      <a:pt x="59841" y="435406"/>
                    </a:lnTo>
                    <a:cubicBezTo>
                      <a:pt x="62647" y="436044"/>
                      <a:pt x="65507" y="436675"/>
                      <a:pt x="68416" y="437313"/>
                    </a:cubicBezTo>
                    <a:cubicBezTo>
                      <a:pt x="71330" y="437944"/>
                      <a:pt x="74263" y="438582"/>
                      <a:pt x="77208" y="439213"/>
                    </a:cubicBezTo>
                    <a:cubicBezTo>
                      <a:pt x="78683" y="439851"/>
                      <a:pt x="79922" y="441752"/>
                      <a:pt x="80918" y="444927"/>
                    </a:cubicBezTo>
                    <a:cubicBezTo>
                      <a:pt x="81914" y="448103"/>
                      <a:pt x="82412" y="451801"/>
                      <a:pt x="82412" y="456033"/>
                    </a:cubicBezTo>
                    <a:cubicBezTo>
                      <a:pt x="82412" y="460903"/>
                      <a:pt x="81780" y="464814"/>
                      <a:pt x="80529" y="467777"/>
                    </a:cubicBezTo>
                    <a:cubicBezTo>
                      <a:pt x="79273" y="470740"/>
                      <a:pt x="77949" y="472222"/>
                      <a:pt x="76546" y="472222"/>
                    </a:cubicBezTo>
                    <a:lnTo>
                      <a:pt x="76103" y="472222"/>
                    </a:lnTo>
                    <a:cubicBezTo>
                      <a:pt x="70207" y="470528"/>
                      <a:pt x="64323" y="469259"/>
                      <a:pt x="58463" y="468415"/>
                    </a:cubicBezTo>
                    <a:cubicBezTo>
                      <a:pt x="52597" y="467564"/>
                      <a:pt x="46719" y="467139"/>
                      <a:pt x="40817" y="467139"/>
                    </a:cubicBezTo>
                    <a:cubicBezTo>
                      <a:pt x="34994" y="467139"/>
                      <a:pt x="29226" y="467564"/>
                      <a:pt x="23505" y="468415"/>
                    </a:cubicBezTo>
                    <a:cubicBezTo>
                      <a:pt x="17792" y="469259"/>
                      <a:pt x="12060" y="470528"/>
                      <a:pt x="6309" y="472222"/>
                    </a:cubicBezTo>
                    <a:lnTo>
                      <a:pt x="5866" y="472222"/>
                    </a:lnTo>
                    <a:cubicBezTo>
                      <a:pt x="4244" y="472222"/>
                      <a:pt x="2860" y="470582"/>
                      <a:pt x="1719" y="467303"/>
                    </a:cubicBezTo>
                    <a:cubicBezTo>
                      <a:pt x="577" y="464024"/>
                      <a:pt x="0" y="460266"/>
                      <a:pt x="0" y="456033"/>
                    </a:cubicBezTo>
                    <a:cubicBezTo>
                      <a:pt x="0" y="451801"/>
                      <a:pt x="498" y="448103"/>
                      <a:pt x="1494" y="444927"/>
                    </a:cubicBezTo>
                    <a:cubicBezTo>
                      <a:pt x="2490" y="441752"/>
                      <a:pt x="3728" y="439851"/>
                      <a:pt x="5204" y="439213"/>
                    </a:cubicBezTo>
                    <a:cubicBezTo>
                      <a:pt x="7930" y="438582"/>
                      <a:pt x="10675" y="437944"/>
                      <a:pt x="13444" y="437313"/>
                    </a:cubicBezTo>
                    <a:cubicBezTo>
                      <a:pt x="16207" y="436675"/>
                      <a:pt x="18951" y="436044"/>
                      <a:pt x="21684" y="435406"/>
                    </a:cubicBezTo>
                    <a:lnTo>
                      <a:pt x="24228" y="41576"/>
                    </a:lnTo>
                    <a:cubicBezTo>
                      <a:pt x="18769" y="44114"/>
                      <a:pt x="14731" y="46653"/>
                      <a:pt x="12114" y="49191"/>
                    </a:cubicBezTo>
                    <a:cubicBezTo>
                      <a:pt x="9497" y="51729"/>
                      <a:pt x="8113" y="52998"/>
                      <a:pt x="7967" y="52998"/>
                    </a:cubicBezTo>
                    <a:cubicBezTo>
                      <a:pt x="7080" y="54061"/>
                      <a:pt x="6382" y="54589"/>
                      <a:pt x="5866" y="54589"/>
                    </a:cubicBezTo>
                    <a:cubicBezTo>
                      <a:pt x="4244" y="54589"/>
                      <a:pt x="2860" y="52792"/>
                      <a:pt x="1719" y="49191"/>
                    </a:cubicBezTo>
                    <a:cubicBezTo>
                      <a:pt x="577" y="45596"/>
                      <a:pt x="0" y="41679"/>
                      <a:pt x="0" y="37447"/>
                    </a:cubicBezTo>
                    <a:cubicBezTo>
                      <a:pt x="0" y="34277"/>
                      <a:pt x="316" y="31211"/>
                      <a:pt x="941" y="28248"/>
                    </a:cubicBezTo>
                    <a:cubicBezTo>
                      <a:pt x="1567" y="25285"/>
                      <a:pt x="2471" y="23171"/>
                      <a:pt x="3656" y="21902"/>
                    </a:cubicBezTo>
                    <a:cubicBezTo>
                      <a:pt x="3874" y="21690"/>
                      <a:pt x="5240" y="20469"/>
                      <a:pt x="7748" y="18253"/>
                    </a:cubicBezTo>
                    <a:cubicBezTo>
                      <a:pt x="10250" y="16031"/>
                      <a:pt x="13887" y="13541"/>
                      <a:pt x="18642" y="10790"/>
                    </a:cubicBezTo>
                    <a:cubicBezTo>
                      <a:pt x="23396" y="8040"/>
                      <a:pt x="29317" y="5556"/>
                      <a:pt x="36397" y="3334"/>
                    </a:cubicBezTo>
                    <a:cubicBezTo>
                      <a:pt x="43471" y="1111"/>
                      <a:pt x="51735" y="0"/>
                      <a:pt x="61171" y="0"/>
                    </a:cubicBezTo>
                    <a:cubicBezTo>
                      <a:pt x="62793" y="0"/>
                      <a:pt x="64475" y="0"/>
                      <a:pt x="66205" y="0"/>
                    </a:cubicBezTo>
                    <a:cubicBezTo>
                      <a:pt x="67936" y="0"/>
                      <a:pt x="69654" y="212"/>
                      <a:pt x="71348" y="638"/>
                    </a:cubicBezTo>
                    <a:cubicBezTo>
                      <a:pt x="77767" y="1275"/>
                      <a:pt x="84069" y="3073"/>
                      <a:pt x="90263" y="6030"/>
                    </a:cubicBezTo>
                    <a:cubicBezTo>
                      <a:pt x="96457" y="8993"/>
                      <a:pt x="102359" y="13492"/>
                      <a:pt x="107964" y="19522"/>
                    </a:cubicBezTo>
                    <a:cubicBezTo>
                      <a:pt x="113568" y="25552"/>
                      <a:pt x="118711" y="33008"/>
                      <a:pt x="123393" y="41892"/>
                    </a:cubicBezTo>
                    <a:cubicBezTo>
                      <a:pt x="128075" y="50782"/>
                      <a:pt x="132149" y="61408"/>
                      <a:pt x="135616" y="73789"/>
                    </a:cubicBezTo>
                    <a:cubicBezTo>
                      <a:pt x="139078" y="86164"/>
                      <a:pt x="141774" y="100288"/>
                      <a:pt x="143692" y="116155"/>
                    </a:cubicBezTo>
                    <a:cubicBezTo>
                      <a:pt x="145605" y="132021"/>
                      <a:pt x="146565" y="149795"/>
                      <a:pt x="146565" y="169469"/>
                    </a:cubicBezTo>
                    <a:cubicBezTo>
                      <a:pt x="146565" y="188086"/>
                      <a:pt x="145605" y="205167"/>
                      <a:pt x="143692" y="220718"/>
                    </a:cubicBezTo>
                    <a:cubicBezTo>
                      <a:pt x="141774" y="236269"/>
                      <a:pt x="139138" y="250338"/>
                      <a:pt x="135780" y="262926"/>
                    </a:cubicBezTo>
                    <a:cubicBezTo>
                      <a:pt x="132422" y="275513"/>
                      <a:pt x="128500" y="286625"/>
                      <a:pt x="124000" y="296250"/>
                    </a:cubicBezTo>
                    <a:cubicBezTo>
                      <a:pt x="119501" y="305874"/>
                      <a:pt x="114655" y="313914"/>
                      <a:pt x="109457" y="320369"/>
                    </a:cubicBezTo>
                    <a:cubicBezTo>
                      <a:pt x="104253" y="326823"/>
                      <a:pt x="98874" y="331687"/>
                      <a:pt x="93305" y="334966"/>
                    </a:cubicBezTo>
                    <a:cubicBezTo>
                      <a:pt x="87737" y="338245"/>
                      <a:pt x="82224" y="339885"/>
                      <a:pt x="76771" y="33988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2"/>
              <p:cNvSpPr/>
              <p:nvPr/>
            </p:nvSpPr>
            <p:spPr>
              <a:xfrm>
                <a:off x="2947983" y="1627210"/>
                <a:ext cx="146564" cy="472221"/>
              </a:xfrm>
              <a:custGeom>
                <a:rect b="b" l="l" r="r" t="t"/>
                <a:pathLst>
                  <a:path extrusionOk="0" h="472221" w="146564">
                    <a:moveTo>
                      <a:pt x="134948" y="169469"/>
                    </a:moveTo>
                    <a:cubicBezTo>
                      <a:pt x="134948" y="152333"/>
                      <a:pt x="134043" y="137152"/>
                      <a:pt x="132240" y="123927"/>
                    </a:cubicBezTo>
                    <a:cubicBezTo>
                      <a:pt x="130430" y="110702"/>
                      <a:pt x="127996" y="99177"/>
                      <a:pt x="124941" y="89334"/>
                    </a:cubicBezTo>
                    <a:cubicBezTo>
                      <a:pt x="121881" y="79497"/>
                      <a:pt x="118262" y="71142"/>
                      <a:pt x="114096" y="64268"/>
                    </a:cubicBezTo>
                    <a:cubicBezTo>
                      <a:pt x="109931" y="57388"/>
                      <a:pt x="105486" y="51784"/>
                      <a:pt x="100768" y="47448"/>
                    </a:cubicBezTo>
                    <a:cubicBezTo>
                      <a:pt x="96050" y="43106"/>
                      <a:pt x="91143" y="39882"/>
                      <a:pt x="86055" y="37769"/>
                    </a:cubicBezTo>
                    <a:cubicBezTo>
                      <a:pt x="80966" y="35650"/>
                      <a:pt x="75993" y="34277"/>
                      <a:pt x="71123" y="33640"/>
                    </a:cubicBezTo>
                    <a:lnTo>
                      <a:pt x="63381" y="33640"/>
                    </a:lnTo>
                    <a:lnTo>
                      <a:pt x="60946" y="301484"/>
                    </a:lnTo>
                    <a:cubicBezTo>
                      <a:pt x="63236" y="303178"/>
                      <a:pt x="65707" y="304447"/>
                      <a:pt x="68361" y="305291"/>
                    </a:cubicBezTo>
                    <a:cubicBezTo>
                      <a:pt x="71014" y="306142"/>
                      <a:pt x="73813" y="306561"/>
                      <a:pt x="76765" y="306561"/>
                    </a:cubicBezTo>
                    <a:cubicBezTo>
                      <a:pt x="84507" y="306561"/>
                      <a:pt x="91902" y="303652"/>
                      <a:pt x="98946" y="297835"/>
                    </a:cubicBezTo>
                    <a:cubicBezTo>
                      <a:pt x="105984" y="292018"/>
                      <a:pt x="112184" y="283395"/>
                      <a:pt x="117527" y="271973"/>
                    </a:cubicBezTo>
                    <a:cubicBezTo>
                      <a:pt x="122871" y="260545"/>
                      <a:pt x="127115" y="246264"/>
                      <a:pt x="130248" y="229128"/>
                    </a:cubicBezTo>
                    <a:cubicBezTo>
                      <a:pt x="133382" y="211992"/>
                      <a:pt x="134948" y="192106"/>
                      <a:pt x="134948" y="169469"/>
                    </a:cubicBezTo>
                    <a:close/>
                    <a:moveTo>
                      <a:pt x="76765" y="339885"/>
                    </a:moveTo>
                    <a:cubicBezTo>
                      <a:pt x="73813" y="339885"/>
                      <a:pt x="70996" y="339514"/>
                      <a:pt x="68306" y="338773"/>
                    </a:cubicBezTo>
                    <a:cubicBezTo>
                      <a:pt x="65610" y="338033"/>
                      <a:pt x="63084" y="336818"/>
                      <a:pt x="60728" y="335124"/>
                    </a:cubicBezTo>
                    <a:lnTo>
                      <a:pt x="59841" y="435406"/>
                    </a:lnTo>
                    <a:cubicBezTo>
                      <a:pt x="62647" y="436044"/>
                      <a:pt x="65501" y="436675"/>
                      <a:pt x="68415" y="437313"/>
                    </a:cubicBezTo>
                    <a:cubicBezTo>
                      <a:pt x="71330" y="437944"/>
                      <a:pt x="74257" y="438582"/>
                      <a:pt x="77208" y="439213"/>
                    </a:cubicBezTo>
                    <a:cubicBezTo>
                      <a:pt x="78683" y="439851"/>
                      <a:pt x="79916" y="441752"/>
                      <a:pt x="80912" y="444927"/>
                    </a:cubicBezTo>
                    <a:cubicBezTo>
                      <a:pt x="81908" y="448103"/>
                      <a:pt x="82406" y="451801"/>
                      <a:pt x="82406" y="456033"/>
                    </a:cubicBezTo>
                    <a:cubicBezTo>
                      <a:pt x="82406" y="460903"/>
                      <a:pt x="81780" y="464814"/>
                      <a:pt x="80529" y="467777"/>
                    </a:cubicBezTo>
                    <a:cubicBezTo>
                      <a:pt x="79272" y="470740"/>
                      <a:pt x="77949" y="472222"/>
                      <a:pt x="76546" y="472222"/>
                    </a:cubicBezTo>
                    <a:lnTo>
                      <a:pt x="76103" y="472222"/>
                    </a:lnTo>
                    <a:cubicBezTo>
                      <a:pt x="70200" y="470528"/>
                      <a:pt x="64323" y="469259"/>
                      <a:pt x="58457" y="468415"/>
                    </a:cubicBezTo>
                    <a:cubicBezTo>
                      <a:pt x="52597" y="467564"/>
                      <a:pt x="46713" y="467139"/>
                      <a:pt x="40817" y="467139"/>
                    </a:cubicBezTo>
                    <a:cubicBezTo>
                      <a:pt x="34994" y="467139"/>
                      <a:pt x="29219" y="467564"/>
                      <a:pt x="23505" y="468415"/>
                    </a:cubicBezTo>
                    <a:cubicBezTo>
                      <a:pt x="17791" y="469259"/>
                      <a:pt x="12059" y="470528"/>
                      <a:pt x="6303" y="472222"/>
                    </a:cubicBezTo>
                    <a:lnTo>
                      <a:pt x="5866" y="472222"/>
                    </a:lnTo>
                    <a:cubicBezTo>
                      <a:pt x="4238" y="472222"/>
                      <a:pt x="2860" y="470582"/>
                      <a:pt x="1712" y="467303"/>
                    </a:cubicBezTo>
                    <a:cubicBezTo>
                      <a:pt x="571" y="464024"/>
                      <a:pt x="0" y="460266"/>
                      <a:pt x="0" y="456033"/>
                    </a:cubicBezTo>
                    <a:cubicBezTo>
                      <a:pt x="0" y="451801"/>
                      <a:pt x="498" y="448103"/>
                      <a:pt x="1494" y="444927"/>
                    </a:cubicBezTo>
                    <a:cubicBezTo>
                      <a:pt x="2489" y="441752"/>
                      <a:pt x="3722" y="439851"/>
                      <a:pt x="5198" y="439213"/>
                    </a:cubicBezTo>
                    <a:cubicBezTo>
                      <a:pt x="7930" y="438582"/>
                      <a:pt x="10675" y="437944"/>
                      <a:pt x="13438" y="437313"/>
                    </a:cubicBezTo>
                    <a:cubicBezTo>
                      <a:pt x="16207" y="436675"/>
                      <a:pt x="18951" y="436044"/>
                      <a:pt x="21678" y="435406"/>
                    </a:cubicBezTo>
                    <a:lnTo>
                      <a:pt x="24222" y="41576"/>
                    </a:lnTo>
                    <a:cubicBezTo>
                      <a:pt x="18769" y="44114"/>
                      <a:pt x="14731" y="46653"/>
                      <a:pt x="12114" y="49191"/>
                    </a:cubicBezTo>
                    <a:cubicBezTo>
                      <a:pt x="9497" y="51729"/>
                      <a:pt x="8112" y="52998"/>
                      <a:pt x="7967" y="52998"/>
                    </a:cubicBezTo>
                    <a:cubicBezTo>
                      <a:pt x="7080" y="54061"/>
                      <a:pt x="6382" y="54589"/>
                      <a:pt x="5866" y="54589"/>
                    </a:cubicBezTo>
                    <a:cubicBezTo>
                      <a:pt x="4238" y="54589"/>
                      <a:pt x="2860" y="52792"/>
                      <a:pt x="1712" y="49191"/>
                    </a:cubicBezTo>
                    <a:cubicBezTo>
                      <a:pt x="571" y="45596"/>
                      <a:pt x="0" y="41679"/>
                      <a:pt x="0" y="37447"/>
                    </a:cubicBezTo>
                    <a:cubicBezTo>
                      <a:pt x="0" y="34277"/>
                      <a:pt x="316" y="31211"/>
                      <a:pt x="941" y="28248"/>
                    </a:cubicBezTo>
                    <a:cubicBezTo>
                      <a:pt x="1567" y="25285"/>
                      <a:pt x="2471" y="23171"/>
                      <a:pt x="3649" y="21902"/>
                    </a:cubicBezTo>
                    <a:cubicBezTo>
                      <a:pt x="3874" y="21690"/>
                      <a:pt x="5234" y="20469"/>
                      <a:pt x="7742" y="18253"/>
                    </a:cubicBezTo>
                    <a:cubicBezTo>
                      <a:pt x="10250" y="16031"/>
                      <a:pt x="13881" y="13541"/>
                      <a:pt x="18641" y="10790"/>
                    </a:cubicBezTo>
                    <a:cubicBezTo>
                      <a:pt x="23396" y="8040"/>
                      <a:pt x="29310" y="5556"/>
                      <a:pt x="36391" y="3334"/>
                    </a:cubicBezTo>
                    <a:cubicBezTo>
                      <a:pt x="43471" y="1111"/>
                      <a:pt x="51729" y="0"/>
                      <a:pt x="61171" y="0"/>
                    </a:cubicBezTo>
                    <a:cubicBezTo>
                      <a:pt x="62792" y="0"/>
                      <a:pt x="64468" y="0"/>
                      <a:pt x="66205" y="0"/>
                    </a:cubicBezTo>
                    <a:cubicBezTo>
                      <a:pt x="67936" y="0"/>
                      <a:pt x="69648" y="212"/>
                      <a:pt x="71348" y="638"/>
                    </a:cubicBezTo>
                    <a:cubicBezTo>
                      <a:pt x="77760" y="1275"/>
                      <a:pt x="84069" y="3073"/>
                      <a:pt x="90263" y="6030"/>
                    </a:cubicBezTo>
                    <a:cubicBezTo>
                      <a:pt x="96457" y="8993"/>
                      <a:pt x="102353" y="13492"/>
                      <a:pt x="107957" y="19522"/>
                    </a:cubicBezTo>
                    <a:cubicBezTo>
                      <a:pt x="113562" y="25552"/>
                      <a:pt x="118705" y="33008"/>
                      <a:pt x="123387" y="41892"/>
                    </a:cubicBezTo>
                    <a:cubicBezTo>
                      <a:pt x="128074" y="50782"/>
                      <a:pt x="132149" y="61408"/>
                      <a:pt x="135610" y="73789"/>
                    </a:cubicBezTo>
                    <a:cubicBezTo>
                      <a:pt x="139077" y="86164"/>
                      <a:pt x="141767" y="100288"/>
                      <a:pt x="143686" y="116155"/>
                    </a:cubicBezTo>
                    <a:cubicBezTo>
                      <a:pt x="145605" y="132021"/>
                      <a:pt x="146564" y="149795"/>
                      <a:pt x="146564" y="169469"/>
                    </a:cubicBezTo>
                    <a:cubicBezTo>
                      <a:pt x="146564" y="188086"/>
                      <a:pt x="145605" y="205167"/>
                      <a:pt x="143686" y="220718"/>
                    </a:cubicBezTo>
                    <a:cubicBezTo>
                      <a:pt x="141767" y="236269"/>
                      <a:pt x="139132" y="250338"/>
                      <a:pt x="135780" y="262926"/>
                    </a:cubicBezTo>
                    <a:cubicBezTo>
                      <a:pt x="132422" y="275513"/>
                      <a:pt x="128493" y="286625"/>
                      <a:pt x="124000" y="296250"/>
                    </a:cubicBezTo>
                    <a:cubicBezTo>
                      <a:pt x="119501" y="305874"/>
                      <a:pt x="114649" y="313914"/>
                      <a:pt x="109451" y="320369"/>
                    </a:cubicBezTo>
                    <a:cubicBezTo>
                      <a:pt x="104253" y="326823"/>
                      <a:pt x="98873" y="331687"/>
                      <a:pt x="93305" y="334966"/>
                    </a:cubicBezTo>
                    <a:cubicBezTo>
                      <a:pt x="87737" y="338245"/>
                      <a:pt x="82223" y="339885"/>
                      <a:pt x="76765" y="33988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2"/>
              <p:cNvSpPr/>
              <p:nvPr/>
            </p:nvSpPr>
            <p:spPr>
              <a:xfrm>
                <a:off x="3086144" y="1636099"/>
                <a:ext cx="183288" cy="473800"/>
              </a:xfrm>
              <a:custGeom>
                <a:rect b="b" l="l" r="r" t="t"/>
                <a:pathLst>
                  <a:path extrusionOk="0" h="473800" w="183288">
                    <a:moveTo>
                      <a:pt x="183289" y="16820"/>
                    </a:moveTo>
                    <a:cubicBezTo>
                      <a:pt x="183289" y="20840"/>
                      <a:pt x="182809" y="24434"/>
                      <a:pt x="181850" y="27610"/>
                    </a:cubicBezTo>
                    <a:cubicBezTo>
                      <a:pt x="180891" y="30780"/>
                      <a:pt x="179713" y="32687"/>
                      <a:pt x="178310" y="33318"/>
                    </a:cubicBezTo>
                    <a:cubicBezTo>
                      <a:pt x="171011" y="36494"/>
                      <a:pt x="163743" y="38401"/>
                      <a:pt x="156517" y="39032"/>
                    </a:cubicBezTo>
                    <a:cubicBezTo>
                      <a:pt x="153201" y="72885"/>
                      <a:pt x="149698" y="102608"/>
                      <a:pt x="146012" y="128208"/>
                    </a:cubicBezTo>
                    <a:cubicBezTo>
                      <a:pt x="142326" y="153809"/>
                      <a:pt x="138804" y="175760"/>
                      <a:pt x="135446" y="194061"/>
                    </a:cubicBezTo>
                    <a:cubicBezTo>
                      <a:pt x="132094" y="212357"/>
                      <a:pt x="129070" y="227009"/>
                      <a:pt x="126374" y="238012"/>
                    </a:cubicBezTo>
                    <a:cubicBezTo>
                      <a:pt x="123684" y="249014"/>
                      <a:pt x="121674" y="256842"/>
                      <a:pt x="120351" y="261493"/>
                    </a:cubicBezTo>
                    <a:lnTo>
                      <a:pt x="120351" y="428423"/>
                    </a:lnTo>
                    <a:cubicBezTo>
                      <a:pt x="126690" y="429055"/>
                      <a:pt x="133108" y="430324"/>
                      <a:pt x="139593" y="432230"/>
                    </a:cubicBezTo>
                    <a:cubicBezTo>
                      <a:pt x="141069" y="432862"/>
                      <a:pt x="142308" y="434769"/>
                      <a:pt x="143298" y="437944"/>
                    </a:cubicBezTo>
                    <a:cubicBezTo>
                      <a:pt x="144293" y="441114"/>
                      <a:pt x="144791" y="444818"/>
                      <a:pt x="144791" y="449050"/>
                    </a:cubicBezTo>
                    <a:cubicBezTo>
                      <a:pt x="144791" y="454339"/>
                      <a:pt x="144129" y="458414"/>
                      <a:pt x="142800" y="461268"/>
                    </a:cubicBezTo>
                    <a:cubicBezTo>
                      <a:pt x="141476" y="464122"/>
                      <a:pt x="140183" y="465555"/>
                      <a:pt x="138932" y="465555"/>
                    </a:cubicBezTo>
                    <a:lnTo>
                      <a:pt x="138154" y="465555"/>
                    </a:lnTo>
                    <a:cubicBezTo>
                      <a:pt x="133661" y="463861"/>
                      <a:pt x="129107" y="462640"/>
                      <a:pt x="124498" y="461899"/>
                    </a:cubicBezTo>
                    <a:cubicBezTo>
                      <a:pt x="119889" y="461164"/>
                      <a:pt x="115262" y="460794"/>
                      <a:pt x="110617" y="460794"/>
                    </a:cubicBezTo>
                    <a:cubicBezTo>
                      <a:pt x="102948" y="460794"/>
                      <a:pt x="95388" y="461899"/>
                      <a:pt x="87937" y="464122"/>
                    </a:cubicBezTo>
                    <a:cubicBezTo>
                      <a:pt x="80493" y="466344"/>
                      <a:pt x="73079" y="469575"/>
                      <a:pt x="65707" y="473801"/>
                    </a:cubicBezTo>
                    <a:lnTo>
                      <a:pt x="64596" y="473801"/>
                    </a:lnTo>
                    <a:cubicBezTo>
                      <a:pt x="62975" y="473801"/>
                      <a:pt x="61596" y="472161"/>
                      <a:pt x="60449" y="468882"/>
                    </a:cubicBezTo>
                    <a:cubicBezTo>
                      <a:pt x="59307" y="465603"/>
                      <a:pt x="58736" y="461851"/>
                      <a:pt x="58736" y="457618"/>
                    </a:cubicBezTo>
                    <a:cubicBezTo>
                      <a:pt x="58736" y="453599"/>
                      <a:pt x="59180" y="450052"/>
                      <a:pt x="60066" y="446986"/>
                    </a:cubicBezTo>
                    <a:cubicBezTo>
                      <a:pt x="60946" y="443919"/>
                      <a:pt x="62094" y="441855"/>
                      <a:pt x="63491" y="440798"/>
                    </a:cubicBezTo>
                    <a:cubicBezTo>
                      <a:pt x="66588" y="439104"/>
                      <a:pt x="69684" y="437519"/>
                      <a:pt x="72787" y="436038"/>
                    </a:cubicBezTo>
                    <a:cubicBezTo>
                      <a:pt x="75884" y="434556"/>
                      <a:pt x="79054" y="433287"/>
                      <a:pt x="82296" y="432230"/>
                    </a:cubicBezTo>
                    <a:lnTo>
                      <a:pt x="82296" y="294501"/>
                    </a:lnTo>
                    <a:cubicBezTo>
                      <a:pt x="77208" y="280748"/>
                      <a:pt x="72289" y="265567"/>
                      <a:pt x="67529" y="248960"/>
                    </a:cubicBezTo>
                    <a:cubicBezTo>
                      <a:pt x="62774" y="232352"/>
                      <a:pt x="58293" y="215478"/>
                      <a:pt x="54091" y="198342"/>
                    </a:cubicBezTo>
                    <a:cubicBezTo>
                      <a:pt x="49889" y="181206"/>
                      <a:pt x="45997" y="164228"/>
                      <a:pt x="42420" y="147408"/>
                    </a:cubicBezTo>
                    <a:cubicBezTo>
                      <a:pt x="38844" y="130589"/>
                      <a:pt x="35656" y="114983"/>
                      <a:pt x="32851" y="100598"/>
                    </a:cubicBezTo>
                    <a:cubicBezTo>
                      <a:pt x="30051" y="86213"/>
                      <a:pt x="27671" y="73625"/>
                      <a:pt x="25716" y="62835"/>
                    </a:cubicBezTo>
                    <a:cubicBezTo>
                      <a:pt x="23767" y="52045"/>
                      <a:pt x="22309" y="43902"/>
                      <a:pt x="21350" y="38401"/>
                    </a:cubicBezTo>
                    <a:cubicBezTo>
                      <a:pt x="18623" y="37763"/>
                      <a:pt x="15891" y="37077"/>
                      <a:pt x="13164" y="36336"/>
                    </a:cubicBezTo>
                    <a:cubicBezTo>
                      <a:pt x="10438" y="35595"/>
                      <a:pt x="7705" y="34587"/>
                      <a:pt x="4979" y="33318"/>
                    </a:cubicBezTo>
                    <a:cubicBezTo>
                      <a:pt x="3504" y="32687"/>
                      <a:pt x="2307" y="30780"/>
                      <a:pt x="1384" y="27610"/>
                    </a:cubicBezTo>
                    <a:cubicBezTo>
                      <a:pt x="461" y="24434"/>
                      <a:pt x="0" y="20840"/>
                      <a:pt x="0" y="16820"/>
                    </a:cubicBezTo>
                    <a:cubicBezTo>
                      <a:pt x="0" y="11319"/>
                      <a:pt x="662" y="7141"/>
                      <a:pt x="1992" y="4281"/>
                    </a:cubicBezTo>
                    <a:cubicBezTo>
                      <a:pt x="3321" y="1427"/>
                      <a:pt x="4609" y="0"/>
                      <a:pt x="5866" y="0"/>
                    </a:cubicBezTo>
                    <a:lnTo>
                      <a:pt x="6637" y="0"/>
                    </a:lnTo>
                    <a:cubicBezTo>
                      <a:pt x="13128" y="2963"/>
                      <a:pt x="19522" y="5131"/>
                      <a:pt x="25831" y="6503"/>
                    </a:cubicBezTo>
                    <a:cubicBezTo>
                      <a:pt x="32134" y="7882"/>
                      <a:pt x="38419" y="8568"/>
                      <a:pt x="44691" y="8568"/>
                    </a:cubicBezTo>
                    <a:cubicBezTo>
                      <a:pt x="50958" y="8568"/>
                      <a:pt x="57170" y="7882"/>
                      <a:pt x="63327" y="6503"/>
                    </a:cubicBezTo>
                    <a:cubicBezTo>
                      <a:pt x="69484" y="5131"/>
                      <a:pt x="75659" y="2963"/>
                      <a:pt x="81853" y="0"/>
                    </a:cubicBezTo>
                    <a:lnTo>
                      <a:pt x="82521" y="0"/>
                    </a:lnTo>
                    <a:cubicBezTo>
                      <a:pt x="84215" y="0"/>
                      <a:pt x="85618" y="1694"/>
                      <a:pt x="86723" y="5076"/>
                    </a:cubicBezTo>
                    <a:cubicBezTo>
                      <a:pt x="87828" y="8459"/>
                      <a:pt x="88381" y="12375"/>
                      <a:pt x="88381" y="16820"/>
                    </a:cubicBezTo>
                    <a:cubicBezTo>
                      <a:pt x="88381" y="20840"/>
                      <a:pt x="87919" y="24434"/>
                      <a:pt x="86996" y="27610"/>
                    </a:cubicBezTo>
                    <a:cubicBezTo>
                      <a:pt x="86079" y="30780"/>
                      <a:pt x="84877" y="32687"/>
                      <a:pt x="83401" y="33318"/>
                    </a:cubicBezTo>
                    <a:cubicBezTo>
                      <a:pt x="80602" y="34587"/>
                      <a:pt x="77724" y="35698"/>
                      <a:pt x="74773" y="36652"/>
                    </a:cubicBezTo>
                    <a:cubicBezTo>
                      <a:pt x="71828" y="37605"/>
                      <a:pt x="68877" y="38401"/>
                      <a:pt x="65926" y="39032"/>
                    </a:cubicBezTo>
                    <a:cubicBezTo>
                      <a:pt x="67845" y="49191"/>
                      <a:pt x="70407" y="62040"/>
                      <a:pt x="73613" y="77590"/>
                    </a:cubicBezTo>
                    <a:cubicBezTo>
                      <a:pt x="76819" y="93141"/>
                      <a:pt x="80511" y="109749"/>
                      <a:pt x="84677" y="127413"/>
                    </a:cubicBezTo>
                    <a:cubicBezTo>
                      <a:pt x="88842" y="145083"/>
                      <a:pt x="93396" y="162905"/>
                      <a:pt x="98339" y="180891"/>
                    </a:cubicBezTo>
                    <a:cubicBezTo>
                      <a:pt x="103276" y="198870"/>
                      <a:pt x="108473" y="215478"/>
                      <a:pt x="113932" y="230713"/>
                    </a:cubicBezTo>
                    <a:cubicBezTo>
                      <a:pt x="115554" y="224580"/>
                      <a:pt x="117545" y="216061"/>
                      <a:pt x="119908" y="205167"/>
                    </a:cubicBezTo>
                    <a:cubicBezTo>
                      <a:pt x="122263" y="194268"/>
                      <a:pt x="124808" y="180891"/>
                      <a:pt x="127540" y="165024"/>
                    </a:cubicBezTo>
                    <a:cubicBezTo>
                      <a:pt x="130267" y="149151"/>
                      <a:pt x="133108" y="130692"/>
                      <a:pt x="136053" y="109646"/>
                    </a:cubicBezTo>
                    <a:cubicBezTo>
                      <a:pt x="139005" y="88593"/>
                      <a:pt x="141846" y="64845"/>
                      <a:pt x="144573" y="38401"/>
                    </a:cubicBezTo>
                    <a:cubicBezTo>
                      <a:pt x="141033" y="37975"/>
                      <a:pt x="137529" y="37447"/>
                      <a:pt x="134062" y="36810"/>
                    </a:cubicBezTo>
                    <a:cubicBezTo>
                      <a:pt x="130601" y="36178"/>
                      <a:pt x="127133" y="35012"/>
                      <a:pt x="123666" y="33318"/>
                    </a:cubicBezTo>
                    <a:cubicBezTo>
                      <a:pt x="122191" y="32687"/>
                      <a:pt x="120994" y="30780"/>
                      <a:pt x="120071" y="27610"/>
                    </a:cubicBezTo>
                    <a:cubicBezTo>
                      <a:pt x="119149" y="24434"/>
                      <a:pt x="118687" y="20840"/>
                      <a:pt x="118687" y="16820"/>
                    </a:cubicBezTo>
                    <a:cubicBezTo>
                      <a:pt x="118687" y="11744"/>
                      <a:pt x="119337" y="7669"/>
                      <a:pt x="120624" y="4603"/>
                    </a:cubicBezTo>
                    <a:cubicBezTo>
                      <a:pt x="121917" y="1530"/>
                      <a:pt x="123186" y="0"/>
                      <a:pt x="124443" y="0"/>
                    </a:cubicBezTo>
                    <a:lnTo>
                      <a:pt x="125324" y="0"/>
                    </a:lnTo>
                    <a:cubicBezTo>
                      <a:pt x="129678" y="1901"/>
                      <a:pt x="133971" y="3382"/>
                      <a:pt x="138215" y="4439"/>
                    </a:cubicBezTo>
                    <a:cubicBezTo>
                      <a:pt x="142453" y="5501"/>
                      <a:pt x="146747" y="6030"/>
                      <a:pt x="151100" y="6030"/>
                    </a:cubicBezTo>
                    <a:cubicBezTo>
                      <a:pt x="155448" y="6030"/>
                      <a:pt x="159729" y="5501"/>
                      <a:pt x="163931" y="4439"/>
                    </a:cubicBezTo>
                    <a:cubicBezTo>
                      <a:pt x="168133" y="3382"/>
                      <a:pt x="172335" y="1901"/>
                      <a:pt x="176537" y="0"/>
                    </a:cubicBezTo>
                    <a:lnTo>
                      <a:pt x="177423" y="0"/>
                    </a:lnTo>
                    <a:cubicBezTo>
                      <a:pt x="178972" y="0"/>
                      <a:pt x="180338" y="1743"/>
                      <a:pt x="181516" y="5234"/>
                    </a:cubicBezTo>
                    <a:cubicBezTo>
                      <a:pt x="182700" y="8726"/>
                      <a:pt x="183289" y="12588"/>
                      <a:pt x="183289" y="16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5" name="Google Shape;105;p2"/>
            <p:cNvGrpSpPr/>
            <p:nvPr/>
          </p:nvGrpSpPr>
          <p:grpSpPr>
            <a:xfrm>
              <a:off x="2101824" y="2286965"/>
              <a:ext cx="1492100" cy="506177"/>
              <a:chOff x="2101824" y="2286965"/>
              <a:chExt cx="1492100" cy="506177"/>
            </a:xfrm>
          </p:grpSpPr>
          <p:sp>
            <p:nvSpPr>
              <p:cNvPr id="106" name="Google Shape;106;p2"/>
              <p:cNvSpPr/>
              <p:nvPr/>
            </p:nvSpPr>
            <p:spPr>
              <a:xfrm>
                <a:off x="2101824" y="2295855"/>
                <a:ext cx="177313" cy="476660"/>
              </a:xfrm>
              <a:custGeom>
                <a:rect b="b" l="l" r="r" t="t"/>
                <a:pathLst>
                  <a:path extrusionOk="0" h="476660" w="177313">
                    <a:moveTo>
                      <a:pt x="177314" y="13013"/>
                    </a:moveTo>
                    <a:cubicBezTo>
                      <a:pt x="177314" y="18933"/>
                      <a:pt x="176871" y="23536"/>
                      <a:pt x="175984" y="26815"/>
                    </a:cubicBezTo>
                    <a:cubicBezTo>
                      <a:pt x="175098" y="30094"/>
                      <a:pt x="174029" y="32262"/>
                      <a:pt x="172778" y="33318"/>
                    </a:cubicBezTo>
                    <a:cubicBezTo>
                      <a:pt x="168722" y="35650"/>
                      <a:pt x="164811" y="37551"/>
                      <a:pt x="161053" y="39032"/>
                    </a:cubicBezTo>
                    <a:cubicBezTo>
                      <a:pt x="157294" y="40514"/>
                      <a:pt x="153529" y="41680"/>
                      <a:pt x="149770" y="42524"/>
                    </a:cubicBezTo>
                    <a:cubicBezTo>
                      <a:pt x="149400" y="52045"/>
                      <a:pt x="148866" y="67754"/>
                      <a:pt x="148167" y="89650"/>
                    </a:cubicBezTo>
                    <a:cubicBezTo>
                      <a:pt x="147463" y="111546"/>
                      <a:pt x="146783" y="138416"/>
                      <a:pt x="146121" y="170258"/>
                    </a:cubicBezTo>
                    <a:cubicBezTo>
                      <a:pt x="145453" y="202101"/>
                      <a:pt x="144864" y="238224"/>
                      <a:pt x="144348" y="278635"/>
                    </a:cubicBezTo>
                    <a:cubicBezTo>
                      <a:pt x="143832" y="319039"/>
                      <a:pt x="143577" y="362522"/>
                      <a:pt x="143577" y="409065"/>
                    </a:cubicBezTo>
                    <a:lnTo>
                      <a:pt x="143577" y="440167"/>
                    </a:lnTo>
                    <a:cubicBezTo>
                      <a:pt x="147263" y="440167"/>
                      <a:pt x="150912" y="440428"/>
                      <a:pt x="154525" y="440956"/>
                    </a:cubicBezTo>
                    <a:cubicBezTo>
                      <a:pt x="158138" y="441485"/>
                      <a:pt x="161903" y="442280"/>
                      <a:pt x="165807" y="443337"/>
                    </a:cubicBezTo>
                    <a:cubicBezTo>
                      <a:pt x="167507" y="444393"/>
                      <a:pt x="168795" y="446561"/>
                      <a:pt x="169681" y="449846"/>
                    </a:cubicBezTo>
                    <a:cubicBezTo>
                      <a:pt x="170568" y="453125"/>
                      <a:pt x="171005" y="457090"/>
                      <a:pt x="171005" y="461741"/>
                    </a:cubicBezTo>
                    <a:cubicBezTo>
                      <a:pt x="170859" y="466186"/>
                      <a:pt x="170215" y="469781"/>
                      <a:pt x="169074" y="472532"/>
                    </a:cubicBezTo>
                    <a:cubicBezTo>
                      <a:pt x="167926" y="475282"/>
                      <a:pt x="166621" y="476661"/>
                      <a:pt x="165145" y="476661"/>
                    </a:cubicBezTo>
                    <a:lnTo>
                      <a:pt x="164702" y="476661"/>
                    </a:lnTo>
                    <a:cubicBezTo>
                      <a:pt x="160500" y="475604"/>
                      <a:pt x="156371" y="474754"/>
                      <a:pt x="152315" y="474123"/>
                    </a:cubicBezTo>
                    <a:cubicBezTo>
                      <a:pt x="148258" y="473485"/>
                      <a:pt x="144239" y="473169"/>
                      <a:pt x="140255" y="473169"/>
                    </a:cubicBezTo>
                    <a:cubicBezTo>
                      <a:pt x="136278" y="473169"/>
                      <a:pt x="132331" y="473485"/>
                      <a:pt x="128421" y="474123"/>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24"/>
                      <a:pt x="110781" y="452220"/>
                      <a:pt x="111777" y="449051"/>
                    </a:cubicBezTo>
                    <a:cubicBezTo>
                      <a:pt x="112773" y="445875"/>
                      <a:pt x="114005" y="443974"/>
                      <a:pt x="115481" y="443337"/>
                    </a:cubicBezTo>
                    <a:cubicBezTo>
                      <a:pt x="118280" y="442705"/>
                      <a:pt x="121049" y="442122"/>
                      <a:pt x="123775" y="441594"/>
                    </a:cubicBezTo>
                    <a:cubicBezTo>
                      <a:pt x="126502" y="441066"/>
                      <a:pt x="129271" y="440586"/>
                      <a:pt x="132070" y="440167"/>
                    </a:cubicBezTo>
                    <a:lnTo>
                      <a:pt x="132070" y="409065"/>
                    </a:lnTo>
                    <a:cubicBezTo>
                      <a:pt x="132070" y="362728"/>
                      <a:pt x="132295" y="319361"/>
                      <a:pt x="132738" y="278950"/>
                    </a:cubicBezTo>
                    <a:cubicBezTo>
                      <a:pt x="126690" y="280644"/>
                      <a:pt x="120642" y="281804"/>
                      <a:pt x="114594" y="282442"/>
                    </a:cubicBezTo>
                    <a:cubicBezTo>
                      <a:pt x="108546" y="283073"/>
                      <a:pt x="102499" y="283395"/>
                      <a:pt x="96457" y="283395"/>
                    </a:cubicBezTo>
                    <a:cubicBezTo>
                      <a:pt x="90336" y="283395"/>
                      <a:pt x="84343" y="283073"/>
                      <a:pt x="78477" y="282442"/>
                    </a:cubicBezTo>
                    <a:cubicBezTo>
                      <a:pt x="72617" y="281804"/>
                      <a:pt x="66849" y="280644"/>
                      <a:pt x="61171" y="278950"/>
                    </a:cubicBezTo>
                    <a:lnTo>
                      <a:pt x="59841" y="439529"/>
                    </a:lnTo>
                    <a:cubicBezTo>
                      <a:pt x="62641" y="440167"/>
                      <a:pt x="65501" y="440798"/>
                      <a:pt x="68415" y="441436"/>
                    </a:cubicBezTo>
                    <a:cubicBezTo>
                      <a:pt x="71324" y="442067"/>
                      <a:pt x="74257" y="442705"/>
                      <a:pt x="77208" y="443337"/>
                    </a:cubicBezTo>
                    <a:cubicBezTo>
                      <a:pt x="78683" y="443974"/>
                      <a:pt x="79916" y="445875"/>
                      <a:pt x="80912" y="449051"/>
                    </a:cubicBezTo>
                    <a:cubicBezTo>
                      <a:pt x="81908" y="452220"/>
                      <a:pt x="82406" y="455924"/>
                      <a:pt x="82406" y="460156"/>
                    </a:cubicBezTo>
                    <a:cubicBezTo>
                      <a:pt x="82406" y="465020"/>
                      <a:pt x="81780" y="468992"/>
                      <a:pt x="80523" y="472058"/>
                    </a:cubicBezTo>
                    <a:cubicBezTo>
                      <a:pt x="79272" y="475124"/>
                      <a:pt x="77943" y="476661"/>
                      <a:pt x="76546" y="476661"/>
                    </a:cubicBezTo>
                    <a:lnTo>
                      <a:pt x="76103" y="476661"/>
                    </a:lnTo>
                    <a:cubicBezTo>
                      <a:pt x="70201" y="474967"/>
                      <a:pt x="64323" y="473643"/>
                      <a:pt x="58457" y="472689"/>
                    </a:cubicBezTo>
                    <a:cubicBezTo>
                      <a:pt x="52597" y="471742"/>
                      <a:pt x="46713" y="471263"/>
                      <a:pt x="40817" y="471263"/>
                    </a:cubicBezTo>
                    <a:cubicBezTo>
                      <a:pt x="34988" y="471263"/>
                      <a:pt x="29219" y="471742"/>
                      <a:pt x="23505" y="472689"/>
                    </a:cubicBezTo>
                    <a:cubicBezTo>
                      <a:pt x="17791" y="473643"/>
                      <a:pt x="12059" y="474967"/>
                      <a:pt x="6303" y="476661"/>
                    </a:cubicBezTo>
                    <a:lnTo>
                      <a:pt x="5860" y="476661"/>
                    </a:lnTo>
                    <a:cubicBezTo>
                      <a:pt x="4166" y="476661"/>
                      <a:pt x="2763" y="474967"/>
                      <a:pt x="1658" y="471584"/>
                    </a:cubicBezTo>
                    <a:cubicBezTo>
                      <a:pt x="553" y="468196"/>
                      <a:pt x="0" y="464389"/>
                      <a:pt x="0" y="460156"/>
                    </a:cubicBezTo>
                    <a:cubicBezTo>
                      <a:pt x="0" y="455924"/>
                      <a:pt x="498" y="452220"/>
                      <a:pt x="1494" y="449051"/>
                    </a:cubicBezTo>
                    <a:cubicBezTo>
                      <a:pt x="2490" y="445875"/>
                      <a:pt x="3722" y="443974"/>
                      <a:pt x="5198" y="443337"/>
                    </a:cubicBezTo>
                    <a:cubicBezTo>
                      <a:pt x="7924" y="442705"/>
                      <a:pt x="10675" y="442067"/>
                      <a:pt x="13438" y="441436"/>
                    </a:cubicBezTo>
                    <a:cubicBezTo>
                      <a:pt x="16207" y="440798"/>
                      <a:pt x="18951" y="440167"/>
                      <a:pt x="21678" y="439529"/>
                    </a:cubicBezTo>
                    <a:lnTo>
                      <a:pt x="24222" y="39032"/>
                    </a:lnTo>
                    <a:cubicBezTo>
                      <a:pt x="17882" y="37763"/>
                      <a:pt x="11464" y="35862"/>
                      <a:pt x="4979" y="33318"/>
                    </a:cubicBezTo>
                    <a:cubicBezTo>
                      <a:pt x="3504" y="32687"/>
                      <a:pt x="2301" y="30780"/>
                      <a:pt x="1384" y="27610"/>
                    </a:cubicBezTo>
                    <a:cubicBezTo>
                      <a:pt x="461" y="24435"/>
                      <a:pt x="0" y="20943"/>
                      <a:pt x="0" y="17136"/>
                    </a:cubicBezTo>
                    <a:cubicBezTo>
                      <a:pt x="0" y="11634"/>
                      <a:pt x="662" y="7402"/>
                      <a:pt x="1992" y="4445"/>
                    </a:cubicBezTo>
                    <a:cubicBezTo>
                      <a:pt x="3315" y="1482"/>
                      <a:pt x="4609" y="0"/>
                      <a:pt x="5860" y="0"/>
                    </a:cubicBezTo>
                    <a:lnTo>
                      <a:pt x="6527" y="0"/>
                    </a:lnTo>
                    <a:cubicBezTo>
                      <a:pt x="14343" y="3382"/>
                      <a:pt x="22048" y="5763"/>
                      <a:pt x="29644" y="7141"/>
                    </a:cubicBezTo>
                    <a:cubicBezTo>
                      <a:pt x="37241" y="8513"/>
                      <a:pt x="44801" y="9199"/>
                      <a:pt x="52318" y="9199"/>
                    </a:cubicBezTo>
                    <a:cubicBezTo>
                      <a:pt x="56890" y="9199"/>
                      <a:pt x="61390" y="8993"/>
                      <a:pt x="65816" y="8568"/>
                    </a:cubicBezTo>
                    <a:cubicBezTo>
                      <a:pt x="70237" y="8143"/>
                      <a:pt x="74664" y="7299"/>
                      <a:pt x="79090" y="6030"/>
                    </a:cubicBezTo>
                    <a:lnTo>
                      <a:pt x="79533" y="6030"/>
                    </a:lnTo>
                    <a:cubicBezTo>
                      <a:pt x="81003" y="6030"/>
                      <a:pt x="82315" y="7457"/>
                      <a:pt x="83456" y="10311"/>
                    </a:cubicBezTo>
                    <a:cubicBezTo>
                      <a:pt x="84598" y="13171"/>
                      <a:pt x="85247" y="16711"/>
                      <a:pt x="85393" y="20943"/>
                    </a:cubicBezTo>
                    <a:cubicBezTo>
                      <a:pt x="85393" y="26232"/>
                      <a:pt x="84859" y="30464"/>
                      <a:pt x="83790" y="33640"/>
                    </a:cubicBezTo>
                    <a:cubicBezTo>
                      <a:pt x="82721" y="36810"/>
                      <a:pt x="81446" y="38607"/>
                      <a:pt x="79971" y="39032"/>
                    </a:cubicBezTo>
                    <a:cubicBezTo>
                      <a:pt x="77244" y="39670"/>
                      <a:pt x="74518" y="40301"/>
                      <a:pt x="71785" y="40939"/>
                    </a:cubicBezTo>
                    <a:cubicBezTo>
                      <a:pt x="69059" y="41570"/>
                      <a:pt x="66260" y="42099"/>
                      <a:pt x="63381" y="42524"/>
                    </a:cubicBezTo>
                    <a:lnTo>
                      <a:pt x="61608" y="245310"/>
                    </a:lnTo>
                    <a:cubicBezTo>
                      <a:pt x="67067" y="247217"/>
                      <a:pt x="72745" y="248535"/>
                      <a:pt x="78647" y="249275"/>
                    </a:cubicBezTo>
                    <a:cubicBezTo>
                      <a:pt x="84543" y="250016"/>
                      <a:pt x="90482" y="250387"/>
                      <a:pt x="96457" y="250387"/>
                    </a:cubicBezTo>
                    <a:cubicBezTo>
                      <a:pt x="102650" y="250387"/>
                      <a:pt x="108789" y="250071"/>
                      <a:pt x="114874" y="249433"/>
                    </a:cubicBezTo>
                    <a:cubicBezTo>
                      <a:pt x="120958" y="248802"/>
                      <a:pt x="127054" y="247636"/>
                      <a:pt x="133175" y="245948"/>
                    </a:cubicBezTo>
                    <a:cubicBezTo>
                      <a:pt x="133473" y="220979"/>
                      <a:pt x="133861" y="197814"/>
                      <a:pt x="134341" y="176446"/>
                    </a:cubicBezTo>
                    <a:cubicBezTo>
                      <a:pt x="134821" y="155078"/>
                      <a:pt x="135300" y="135774"/>
                      <a:pt x="135780" y="118529"/>
                    </a:cubicBezTo>
                    <a:cubicBezTo>
                      <a:pt x="136254" y="101284"/>
                      <a:pt x="136697" y="86371"/>
                      <a:pt x="137104" y="73783"/>
                    </a:cubicBezTo>
                    <a:cubicBezTo>
                      <a:pt x="137511" y="61196"/>
                      <a:pt x="137863" y="51201"/>
                      <a:pt x="138154" y="43793"/>
                    </a:cubicBezTo>
                    <a:cubicBezTo>
                      <a:pt x="135203" y="43368"/>
                      <a:pt x="132313" y="42839"/>
                      <a:pt x="129471" y="42208"/>
                    </a:cubicBezTo>
                    <a:cubicBezTo>
                      <a:pt x="126635" y="41570"/>
                      <a:pt x="123812" y="40514"/>
                      <a:pt x="121013" y="39032"/>
                    </a:cubicBezTo>
                    <a:cubicBezTo>
                      <a:pt x="119610" y="38401"/>
                      <a:pt x="118450" y="36549"/>
                      <a:pt x="117527" y="33482"/>
                    </a:cubicBezTo>
                    <a:cubicBezTo>
                      <a:pt x="116604" y="30410"/>
                      <a:pt x="116143" y="26870"/>
                      <a:pt x="116143" y="22850"/>
                    </a:cubicBezTo>
                    <a:cubicBezTo>
                      <a:pt x="116143" y="17561"/>
                      <a:pt x="116786" y="13432"/>
                      <a:pt x="118080" y="10475"/>
                    </a:cubicBezTo>
                    <a:cubicBezTo>
                      <a:pt x="119367" y="7511"/>
                      <a:pt x="120642" y="6030"/>
                      <a:pt x="121893" y="6030"/>
                    </a:cubicBezTo>
                    <a:lnTo>
                      <a:pt x="122780" y="6030"/>
                    </a:lnTo>
                    <a:cubicBezTo>
                      <a:pt x="125731" y="7724"/>
                      <a:pt x="128682" y="8884"/>
                      <a:pt x="131627" y="9521"/>
                    </a:cubicBezTo>
                    <a:cubicBezTo>
                      <a:pt x="134578" y="10153"/>
                      <a:pt x="137602" y="10475"/>
                      <a:pt x="140699" y="10475"/>
                    </a:cubicBezTo>
                    <a:cubicBezTo>
                      <a:pt x="145344" y="10475"/>
                      <a:pt x="150123" y="9625"/>
                      <a:pt x="155023" y="7930"/>
                    </a:cubicBezTo>
                    <a:cubicBezTo>
                      <a:pt x="159929" y="6242"/>
                      <a:pt x="165036" y="3595"/>
                      <a:pt x="170343" y="0"/>
                    </a:cubicBezTo>
                    <a:lnTo>
                      <a:pt x="171673" y="0"/>
                    </a:lnTo>
                    <a:cubicBezTo>
                      <a:pt x="173076" y="0"/>
                      <a:pt x="174272" y="1215"/>
                      <a:pt x="175268" y="3649"/>
                    </a:cubicBezTo>
                    <a:cubicBezTo>
                      <a:pt x="176263" y="6084"/>
                      <a:pt x="176943" y="9199"/>
                      <a:pt x="177314" y="1301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2"/>
              <p:cNvSpPr/>
              <p:nvPr/>
            </p:nvSpPr>
            <p:spPr>
              <a:xfrm>
                <a:off x="2272507" y="2289509"/>
                <a:ext cx="197334" cy="481736"/>
              </a:xfrm>
              <a:custGeom>
                <a:rect b="b" l="l" r="r" t="t"/>
                <a:pathLst>
                  <a:path extrusionOk="0" h="481736" w="197334">
                    <a:moveTo>
                      <a:pt x="115918" y="307508"/>
                    </a:moveTo>
                    <a:cubicBezTo>
                      <a:pt x="113192" y="283601"/>
                      <a:pt x="110314" y="261547"/>
                      <a:pt x="107290" y="241345"/>
                    </a:cubicBezTo>
                    <a:cubicBezTo>
                      <a:pt x="104272" y="221137"/>
                      <a:pt x="101302" y="202945"/>
                      <a:pt x="98388" y="186756"/>
                    </a:cubicBezTo>
                    <a:cubicBezTo>
                      <a:pt x="95473" y="170574"/>
                      <a:pt x="92710" y="156395"/>
                      <a:pt x="90093" y="144233"/>
                    </a:cubicBezTo>
                    <a:cubicBezTo>
                      <a:pt x="87476" y="132070"/>
                      <a:pt x="85242" y="122069"/>
                      <a:pt x="83402" y="114242"/>
                    </a:cubicBezTo>
                    <a:cubicBezTo>
                      <a:pt x="76540" y="147670"/>
                      <a:pt x="70401" y="180308"/>
                      <a:pt x="64985" y="212144"/>
                    </a:cubicBezTo>
                    <a:cubicBezTo>
                      <a:pt x="59562" y="243987"/>
                      <a:pt x="54753" y="275774"/>
                      <a:pt x="50545" y="307508"/>
                    </a:cubicBezTo>
                    <a:cubicBezTo>
                      <a:pt x="56447" y="309414"/>
                      <a:pt x="62125" y="310951"/>
                      <a:pt x="67583" y="312110"/>
                    </a:cubicBezTo>
                    <a:cubicBezTo>
                      <a:pt x="73036" y="313276"/>
                      <a:pt x="78459" y="313859"/>
                      <a:pt x="83845" y="313859"/>
                    </a:cubicBezTo>
                    <a:cubicBezTo>
                      <a:pt x="89152" y="313859"/>
                      <a:pt x="94441" y="313276"/>
                      <a:pt x="99718" y="312110"/>
                    </a:cubicBezTo>
                    <a:cubicBezTo>
                      <a:pt x="104988" y="310951"/>
                      <a:pt x="110393" y="309414"/>
                      <a:pt x="115918" y="307508"/>
                    </a:cubicBezTo>
                    <a:close/>
                    <a:moveTo>
                      <a:pt x="191359" y="481737"/>
                    </a:moveTo>
                    <a:cubicBezTo>
                      <a:pt x="191213" y="481737"/>
                      <a:pt x="191062" y="481682"/>
                      <a:pt x="190916" y="481579"/>
                    </a:cubicBezTo>
                    <a:cubicBezTo>
                      <a:pt x="190770" y="481470"/>
                      <a:pt x="190624" y="481209"/>
                      <a:pt x="190472" y="480784"/>
                    </a:cubicBezTo>
                    <a:cubicBezTo>
                      <a:pt x="183763" y="477820"/>
                      <a:pt x="177144" y="475707"/>
                      <a:pt x="170616" y="474438"/>
                    </a:cubicBezTo>
                    <a:cubicBezTo>
                      <a:pt x="164095" y="473169"/>
                      <a:pt x="157586" y="472532"/>
                      <a:pt x="151094" y="472532"/>
                    </a:cubicBezTo>
                    <a:cubicBezTo>
                      <a:pt x="144682" y="472532"/>
                      <a:pt x="138355" y="473169"/>
                      <a:pt x="132125" y="474438"/>
                    </a:cubicBezTo>
                    <a:cubicBezTo>
                      <a:pt x="125895" y="475707"/>
                      <a:pt x="119683" y="477820"/>
                      <a:pt x="113489" y="480784"/>
                    </a:cubicBezTo>
                    <a:cubicBezTo>
                      <a:pt x="113337" y="481209"/>
                      <a:pt x="113192" y="481470"/>
                      <a:pt x="113046" y="481579"/>
                    </a:cubicBezTo>
                    <a:cubicBezTo>
                      <a:pt x="112894" y="481682"/>
                      <a:pt x="112749" y="481737"/>
                      <a:pt x="112603" y="481737"/>
                    </a:cubicBezTo>
                    <a:cubicBezTo>
                      <a:pt x="110981" y="481737"/>
                      <a:pt x="109597" y="479940"/>
                      <a:pt x="108455" y="476339"/>
                    </a:cubicBezTo>
                    <a:cubicBezTo>
                      <a:pt x="107314" y="472744"/>
                      <a:pt x="106737" y="468827"/>
                      <a:pt x="106737" y="464595"/>
                    </a:cubicBezTo>
                    <a:cubicBezTo>
                      <a:pt x="106737" y="460788"/>
                      <a:pt x="107199" y="457296"/>
                      <a:pt x="108121" y="454127"/>
                    </a:cubicBezTo>
                    <a:cubicBezTo>
                      <a:pt x="109044" y="450951"/>
                      <a:pt x="110241" y="449050"/>
                      <a:pt x="111716" y="448413"/>
                    </a:cubicBezTo>
                    <a:cubicBezTo>
                      <a:pt x="114667" y="446719"/>
                      <a:pt x="117655" y="445401"/>
                      <a:pt x="120679" y="444448"/>
                    </a:cubicBezTo>
                    <a:cubicBezTo>
                      <a:pt x="123703" y="443494"/>
                      <a:pt x="126800" y="442493"/>
                      <a:pt x="129969" y="441430"/>
                    </a:cubicBezTo>
                    <a:cubicBezTo>
                      <a:pt x="129599" y="437410"/>
                      <a:pt x="129156" y="432388"/>
                      <a:pt x="128639" y="426359"/>
                    </a:cubicBezTo>
                    <a:cubicBezTo>
                      <a:pt x="128123" y="420329"/>
                      <a:pt x="127443" y="413188"/>
                      <a:pt x="126593" y="404936"/>
                    </a:cubicBezTo>
                    <a:cubicBezTo>
                      <a:pt x="125749" y="396684"/>
                      <a:pt x="124753" y="387114"/>
                      <a:pt x="123606" y="376215"/>
                    </a:cubicBezTo>
                    <a:cubicBezTo>
                      <a:pt x="122464" y="365321"/>
                      <a:pt x="121122" y="352994"/>
                      <a:pt x="119574" y="339247"/>
                    </a:cubicBezTo>
                    <a:cubicBezTo>
                      <a:pt x="113301" y="341785"/>
                      <a:pt x="107253" y="343741"/>
                      <a:pt x="101430" y="345119"/>
                    </a:cubicBezTo>
                    <a:cubicBezTo>
                      <a:pt x="95607" y="346491"/>
                      <a:pt x="89741" y="347177"/>
                      <a:pt x="83845" y="347177"/>
                    </a:cubicBezTo>
                    <a:cubicBezTo>
                      <a:pt x="77870" y="347177"/>
                      <a:pt x="71822" y="346491"/>
                      <a:pt x="65701" y="345119"/>
                    </a:cubicBezTo>
                    <a:cubicBezTo>
                      <a:pt x="59580" y="343741"/>
                      <a:pt x="53168" y="341785"/>
                      <a:pt x="46452" y="339247"/>
                    </a:cubicBezTo>
                    <a:cubicBezTo>
                      <a:pt x="42548" y="372674"/>
                      <a:pt x="39378" y="405780"/>
                      <a:pt x="36943" y="438576"/>
                    </a:cubicBezTo>
                    <a:cubicBezTo>
                      <a:pt x="41516" y="439001"/>
                      <a:pt x="46106" y="440003"/>
                      <a:pt x="50715" y="441588"/>
                    </a:cubicBezTo>
                    <a:cubicBezTo>
                      <a:pt x="55324" y="443179"/>
                      <a:pt x="60024" y="445450"/>
                      <a:pt x="64815" y="448413"/>
                    </a:cubicBezTo>
                    <a:cubicBezTo>
                      <a:pt x="66144" y="449050"/>
                      <a:pt x="67231" y="450951"/>
                      <a:pt x="68081" y="454127"/>
                    </a:cubicBezTo>
                    <a:cubicBezTo>
                      <a:pt x="68925" y="457296"/>
                      <a:pt x="69351" y="460788"/>
                      <a:pt x="69351" y="464595"/>
                    </a:cubicBezTo>
                    <a:cubicBezTo>
                      <a:pt x="69351" y="469465"/>
                      <a:pt x="68707" y="473539"/>
                      <a:pt x="67414" y="476819"/>
                    </a:cubicBezTo>
                    <a:cubicBezTo>
                      <a:pt x="66126" y="480098"/>
                      <a:pt x="64778" y="481737"/>
                      <a:pt x="63382" y="481737"/>
                    </a:cubicBezTo>
                    <a:cubicBezTo>
                      <a:pt x="63157" y="481737"/>
                      <a:pt x="62975" y="481579"/>
                      <a:pt x="62829" y="481257"/>
                    </a:cubicBezTo>
                    <a:cubicBezTo>
                      <a:pt x="62677" y="480941"/>
                      <a:pt x="62495" y="480784"/>
                      <a:pt x="62270" y="480784"/>
                    </a:cubicBezTo>
                    <a:cubicBezTo>
                      <a:pt x="57407" y="477820"/>
                      <a:pt x="52634" y="475598"/>
                      <a:pt x="47946" y="474116"/>
                    </a:cubicBezTo>
                    <a:cubicBezTo>
                      <a:pt x="43264" y="472635"/>
                      <a:pt x="38601" y="471900"/>
                      <a:pt x="33956" y="471900"/>
                    </a:cubicBezTo>
                    <a:cubicBezTo>
                      <a:pt x="29383" y="471900"/>
                      <a:pt x="24884" y="472635"/>
                      <a:pt x="20463" y="474116"/>
                    </a:cubicBezTo>
                    <a:cubicBezTo>
                      <a:pt x="16037" y="475598"/>
                      <a:pt x="11537" y="477820"/>
                      <a:pt x="6965" y="480784"/>
                    </a:cubicBezTo>
                    <a:cubicBezTo>
                      <a:pt x="6746" y="480784"/>
                      <a:pt x="6558" y="480941"/>
                      <a:pt x="6412" y="481257"/>
                    </a:cubicBezTo>
                    <a:cubicBezTo>
                      <a:pt x="6267" y="481579"/>
                      <a:pt x="6078" y="481737"/>
                      <a:pt x="5860" y="481737"/>
                    </a:cubicBezTo>
                    <a:cubicBezTo>
                      <a:pt x="4166" y="481737"/>
                      <a:pt x="2763" y="480043"/>
                      <a:pt x="1658" y="476655"/>
                    </a:cubicBezTo>
                    <a:cubicBezTo>
                      <a:pt x="553" y="473272"/>
                      <a:pt x="0" y="469253"/>
                      <a:pt x="0" y="464595"/>
                    </a:cubicBezTo>
                    <a:cubicBezTo>
                      <a:pt x="0" y="460788"/>
                      <a:pt x="401" y="457406"/>
                      <a:pt x="1215" y="454443"/>
                    </a:cubicBezTo>
                    <a:cubicBezTo>
                      <a:pt x="2028" y="451479"/>
                      <a:pt x="3133" y="449469"/>
                      <a:pt x="4530" y="448413"/>
                    </a:cubicBezTo>
                    <a:cubicBezTo>
                      <a:pt x="7851" y="446087"/>
                      <a:pt x="11185" y="444290"/>
                      <a:pt x="14543" y="443021"/>
                    </a:cubicBezTo>
                    <a:cubicBezTo>
                      <a:pt x="17901" y="441752"/>
                      <a:pt x="21344" y="440689"/>
                      <a:pt x="24884" y="439845"/>
                    </a:cubicBezTo>
                    <a:cubicBezTo>
                      <a:pt x="27392" y="404936"/>
                      <a:pt x="30677" y="370027"/>
                      <a:pt x="34733" y="335118"/>
                    </a:cubicBezTo>
                    <a:cubicBezTo>
                      <a:pt x="38783" y="300209"/>
                      <a:pt x="43635" y="264930"/>
                      <a:pt x="49276" y="229286"/>
                    </a:cubicBezTo>
                    <a:cubicBezTo>
                      <a:pt x="54917" y="193636"/>
                      <a:pt x="61390" y="157403"/>
                      <a:pt x="68689" y="120588"/>
                    </a:cubicBezTo>
                    <a:cubicBezTo>
                      <a:pt x="75987" y="83778"/>
                      <a:pt x="84209" y="45906"/>
                      <a:pt x="93354" y="6977"/>
                    </a:cubicBezTo>
                    <a:cubicBezTo>
                      <a:pt x="94022" y="4439"/>
                      <a:pt x="94775" y="2641"/>
                      <a:pt x="95625" y="1585"/>
                    </a:cubicBezTo>
                    <a:cubicBezTo>
                      <a:pt x="96469" y="528"/>
                      <a:pt x="97301" y="0"/>
                      <a:pt x="98115" y="0"/>
                    </a:cubicBezTo>
                    <a:cubicBezTo>
                      <a:pt x="98995" y="0"/>
                      <a:pt x="99845" y="474"/>
                      <a:pt x="100659" y="1427"/>
                    </a:cubicBezTo>
                    <a:cubicBezTo>
                      <a:pt x="101466" y="2380"/>
                      <a:pt x="102128" y="3807"/>
                      <a:pt x="102644" y="5708"/>
                    </a:cubicBezTo>
                    <a:cubicBezTo>
                      <a:pt x="118135" y="62410"/>
                      <a:pt x="131427" y="126672"/>
                      <a:pt x="142520" y="198500"/>
                    </a:cubicBezTo>
                    <a:cubicBezTo>
                      <a:pt x="153620" y="270328"/>
                      <a:pt x="162747" y="351094"/>
                      <a:pt x="169900" y="440798"/>
                    </a:cubicBezTo>
                    <a:cubicBezTo>
                      <a:pt x="177423" y="442699"/>
                      <a:pt x="184904" y="445237"/>
                      <a:pt x="192355" y="448413"/>
                    </a:cubicBezTo>
                    <a:cubicBezTo>
                      <a:pt x="193830" y="449050"/>
                      <a:pt x="195027" y="450951"/>
                      <a:pt x="195950" y="454127"/>
                    </a:cubicBezTo>
                    <a:cubicBezTo>
                      <a:pt x="196873" y="457296"/>
                      <a:pt x="197334" y="460788"/>
                      <a:pt x="197334" y="464595"/>
                    </a:cubicBezTo>
                    <a:cubicBezTo>
                      <a:pt x="197334" y="469253"/>
                      <a:pt x="196684" y="473272"/>
                      <a:pt x="195397" y="476655"/>
                    </a:cubicBezTo>
                    <a:cubicBezTo>
                      <a:pt x="194104" y="480043"/>
                      <a:pt x="192762" y="481737"/>
                      <a:pt x="191359" y="48173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2"/>
              <p:cNvSpPr/>
              <p:nvPr/>
            </p:nvSpPr>
            <p:spPr>
              <a:xfrm>
                <a:off x="2467412" y="2292047"/>
                <a:ext cx="135944" cy="476338"/>
              </a:xfrm>
              <a:custGeom>
                <a:rect b="b" l="l" r="r" t="t"/>
                <a:pathLst>
                  <a:path extrusionOk="0" h="476338" w="135944">
                    <a:moveTo>
                      <a:pt x="126648" y="462695"/>
                    </a:moveTo>
                    <a:cubicBezTo>
                      <a:pt x="126429" y="466927"/>
                      <a:pt x="125767" y="470261"/>
                      <a:pt x="124662" y="472689"/>
                    </a:cubicBezTo>
                    <a:cubicBezTo>
                      <a:pt x="123551" y="475124"/>
                      <a:pt x="122300" y="476339"/>
                      <a:pt x="120897" y="476339"/>
                    </a:cubicBezTo>
                    <a:lnTo>
                      <a:pt x="120235" y="476339"/>
                    </a:lnTo>
                    <a:cubicBezTo>
                      <a:pt x="117211" y="475495"/>
                      <a:pt x="113598" y="474754"/>
                      <a:pt x="109396" y="474116"/>
                    </a:cubicBezTo>
                    <a:cubicBezTo>
                      <a:pt x="105188" y="473485"/>
                      <a:pt x="100598" y="472957"/>
                      <a:pt x="95625" y="472532"/>
                    </a:cubicBezTo>
                    <a:cubicBezTo>
                      <a:pt x="90645" y="472106"/>
                      <a:pt x="85375" y="471791"/>
                      <a:pt x="79807" y="471578"/>
                    </a:cubicBezTo>
                    <a:cubicBezTo>
                      <a:pt x="74238" y="471372"/>
                      <a:pt x="68616" y="471262"/>
                      <a:pt x="62938" y="471262"/>
                    </a:cubicBezTo>
                    <a:cubicBezTo>
                      <a:pt x="57261" y="471262"/>
                      <a:pt x="51656" y="471372"/>
                      <a:pt x="46124" y="471578"/>
                    </a:cubicBezTo>
                    <a:cubicBezTo>
                      <a:pt x="40593" y="471791"/>
                      <a:pt x="35376" y="472106"/>
                      <a:pt x="30470" y="472532"/>
                    </a:cubicBezTo>
                    <a:cubicBezTo>
                      <a:pt x="25570" y="472957"/>
                      <a:pt x="21034" y="473485"/>
                      <a:pt x="16868" y="474116"/>
                    </a:cubicBezTo>
                    <a:cubicBezTo>
                      <a:pt x="12697" y="474754"/>
                      <a:pt x="9181" y="475495"/>
                      <a:pt x="6303" y="476339"/>
                    </a:cubicBezTo>
                    <a:lnTo>
                      <a:pt x="5860" y="476339"/>
                    </a:lnTo>
                    <a:cubicBezTo>
                      <a:pt x="4384" y="476339"/>
                      <a:pt x="3097" y="474967"/>
                      <a:pt x="1992" y="472216"/>
                    </a:cubicBezTo>
                    <a:cubicBezTo>
                      <a:pt x="880" y="469465"/>
                      <a:pt x="218" y="465445"/>
                      <a:pt x="0" y="460156"/>
                    </a:cubicBezTo>
                    <a:cubicBezTo>
                      <a:pt x="0" y="455924"/>
                      <a:pt x="498" y="452220"/>
                      <a:pt x="1494" y="449050"/>
                    </a:cubicBezTo>
                    <a:cubicBezTo>
                      <a:pt x="2490" y="445875"/>
                      <a:pt x="3722" y="443974"/>
                      <a:pt x="5198" y="443336"/>
                    </a:cubicBezTo>
                    <a:cubicBezTo>
                      <a:pt x="7335" y="442699"/>
                      <a:pt x="9788" y="442171"/>
                      <a:pt x="12551" y="441752"/>
                    </a:cubicBezTo>
                    <a:cubicBezTo>
                      <a:pt x="15320" y="441327"/>
                      <a:pt x="18362" y="440798"/>
                      <a:pt x="21678" y="440161"/>
                    </a:cubicBezTo>
                    <a:lnTo>
                      <a:pt x="24222" y="39032"/>
                    </a:lnTo>
                    <a:cubicBezTo>
                      <a:pt x="17882" y="37763"/>
                      <a:pt x="11464" y="35856"/>
                      <a:pt x="4973" y="33318"/>
                    </a:cubicBezTo>
                    <a:cubicBezTo>
                      <a:pt x="3498" y="32687"/>
                      <a:pt x="2301" y="30780"/>
                      <a:pt x="1378" y="27610"/>
                    </a:cubicBezTo>
                    <a:cubicBezTo>
                      <a:pt x="461" y="24434"/>
                      <a:pt x="0" y="20840"/>
                      <a:pt x="0" y="16820"/>
                    </a:cubicBezTo>
                    <a:cubicBezTo>
                      <a:pt x="218" y="11318"/>
                      <a:pt x="880" y="7141"/>
                      <a:pt x="1992" y="4281"/>
                    </a:cubicBezTo>
                    <a:cubicBezTo>
                      <a:pt x="3097" y="1427"/>
                      <a:pt x="4384" y="0"/>
                      <a:pt x="5860" y="0"/>
                    </a:cubicBezTo>
                    <a:lnTo>
                      <a:pt x="6522" y="0"/>
                    </a:lnTo>
                    <a:cubicBezTo>
                      <a:pt x="14269" y="3382"/>
                      <a:pt x="21957" y="5763"/>
                      <a:pt x="29590" y="7141"/>
                    </a:cubicBezTo>
                    <a:cubicBezTo>
                      <a:pt x="37216" y="8513"/>
                      <a:pt x="44794" y="9199"/>
                      <a:pt x="52318" y="9199"/>
                    </a:cubicBezTo>
                    <a:cubicBezTo>
                      <a:pt x="56890" y="9199"/>
                      <a:pt x="61390" y="8987"/>
                      <a:pt x="65810" y="8568"/>
                    </a:cubicBezTo>
                    <a:cubicBezTo>
                      <a:pt x="70237" y="8143"/>
                      <a:pt x="74664" y="7299"/>
                      <a:pt x="79084" y="6030"/>
                    </a:cubicBezTo>
                    <a:lnTo>
                      <a:pt x="79527" y="6030"/>
                    </a:lnTo>
                    <a:cubicBezTo>
                      <a:pt x="81228" y="6030"/>
                      <a:pt x="82624" y="7669"/>
                      <a:pt x="83729" y="10948"/>
                    </a:cubicBezTo>
                    <a:cubicBezTo>
                      <a:pt x="84841" y="14227"/>
                      <a:pt x="85393" y="18192"/>
                      <a:pt x="85393" y="22850"/>
                    </a:cubicBezTo>
                    <a:cubicBezTo>
                      <a:pt x="85393" y="27076"/>
                      <a:pt x="84877" y="30725"/>
                      <a:pt x="83845" y="33798"/>
                    </a:cubicBezTo>
                    <a:cubicBezTo>
                      <a:pt x="82812" y="36864"/>
                      <a:pt x="81519" y="38607"/>
                      <a:pt x="79971" y="39032"/>
                    </a:cubicBezTo>
                    <a:cubicBezTo>
                      <a:pt x="77244" y="39670"/>
                      <a:pt x="74494" y="40246"/>
                      <a:pt x="71731" y="40775"/>
                    </a:cubicBezTo>
                    <a:cubicBezTo>
                      <a:pt x="68968" y="41309"/>
                      <a:pt x="66181" y="41783"/>
                      <a:pt x="63381" y="42208"/>
                    </a:cubicBezTo>
                    <a:lnTo>
                      <a:pt x="59732" y="438260"/>
                    </a:lnTo>
                    <a:lnTo>
                      <a:pt x="62938" y="438260"/>
                    </a:lnTo>
                    <a:cubicBezTo>
                      <a:pt x="67954" y="438260"/>
                      <a:pt x="72927" y="438363"/>
                      <a:pt x="77870" y="438576"/>
                    </a:cubicBezTo>
                    <a:cubicBezTo>
                      <a:pt x="82812" y="438788"/>
                      <a:pt x="87585" y="439049"/>
                      <a:pt x="92194" y="439371"/>
                    </a:cubicBezTo>
                    <a:cubicBezTo>
                      <a:pt x="96803" y="439687"/>
                      <a:pt x="101138" y="440058"/>
                      <a:pt x="105188" y="440482"/>
                    </a:cubicBezTo>
                    <a:cubicBezTo>
                      <a:pt x="109245" y="440901"/>
                      <a:pt x="112900" y="441430"/>
                      <a:pt x="116143" y="442067"/>
                    </a:cubicBezTo>
                    <a:lnTo>
                      <a:pt x="124328" y="309414"/>
                    </a:lnTo>
                    <a:cubicBezTo>
                      <a:pt x="124547" y="305182"/>
                      <a:pt x="125215" y="301745"/>
                      <a:pt x="126320" y="299098"/>
                    </a:cubicBezTo>
                    <a:cubicBezTo>
                      <a:pt x="127425" y="296456"/>
                      <a:pt x="128639" y="295133"/>
                      <a:pt x="129969" y="295133"/>
                    </a:cubicBezTo>
                    <a:cubicBezTo>
                      <a:pt x="131590" y="295133"/>
                      <a:pt x="132993" y="296881"/>
                      <a:pt x="134171" y="300373"/>
                    </a:cubicBezTo>
                    <a:cubicBezTo>
                      <a:pt x="135349" y="303858"/>
                      <a:pt x="135944" y="307720"/>
                      <a:pt x="135944" y="311953"/>
                    </a:cubicBezTo>
                    <a:cubicBezTo>
                      <a:pt x="135944" y="312590"/>
                      <a:pt x="135908" y="313118"/>
                      <a:pt x="135829" y="313537"/>
                    </a:cubicBezTo>
                    <a:cubicBezTo>
                      <a:pt x="135756" y="313962"/>
                      <a:pt x="135719" y="314491"/>
                      <a:pt x="135719" y="315128"/>
                    </a:cubicBezTo>
                    <a:lnTo>
                      <a:pt x="126648" y="46269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2"/>
              <p:cNvSpPr/>
              <p:nvPr/>
            </p:nvSpPr>
            <p:spPr>
              <a:xfrm>
                <a:off x="2610880" y="2292047"/>
                <a:ext cx="135944" cy="476338"/>
              </a:xfrm>
              <a:custGeom>
                <a:rect b="b" l="l" r="r" t="t"/>
                <a:pathLst>
                  <a:path extrusionOk="0" h="476338" w="135944">
                    <a:moveTo>
                      <a:pt x="126654" y="462695"/>
                    </a:moveTo>
                    <a:cubicBezTo>
                      <a:pt x="126429" y="466927"/>
                      <a:pt x="125767" y="470261"/>
                      <a:pt x="124662" y="472689"/>
                    </a:cubicBezTo>
                    <a:cubicBezTo>
                      <a:pt x="123557" y="475124"/>
                      <a:pt x="122300" y="476339"/>
                      <a:pt x="120903" y="476339"/>
                    </a:cubicBezTo>
                    <a:lnTo>
                      <a:pt x="120235" y="476339"/>
                    </a:lnTo>
                    <a:cubicBezTo>
                      <a:pt x="117211" y="475495"/>
                      <a:pt x="113599" y="474754"/>
                      <a:pt x="109397" y="474116"/>
                    </a:cubicBezTo>
                    <a:cubicBezTo>
                      <a:pt x="105195" y="473485"/>
                      <a:pt x="100604" y="472957"/>
                      <a:pt x="95625" y="472532"/>
                    </a:cubicBezTo>
                    <a:cubicBezTo>
                      <a:pt x="90646" y="472106"/>
                      <a:pt x="85375" y="471791"/>
                      <a:pt x="79807" y="471578"/>
                    </a:cubicBezTo>
                    <a:cubicBezTo>
                      <a:pt x="74239" y="471372"/>
                      <a:pt x="68616" y="471262"/>
                      <a:pt x="62938" y="471262"/>
                    </a:cubicBezTo>
                    <a:cubicBezTo>
                      <a:pt x="57261" y="471262"/>
                      <a:pt x="51656" y="471372"/>
                      <a:pt x="46124" y="471578"/>
                    </a:cubicBezTo>
                    <a:cubicBezTo>
                      <a:pt x="40593" y="471791"/>
                      <a:pt x="35377" y="472106"/>
                      <a:pt x="30476" y="472532"/>
                    </a:cubicBezTo>
                    <a:cubicBezTo>
                      <a:pt x="25570" y="472957"/>
                      <a:pt x="21034" y="473485"/>
                      <a:pt x="16869" y="474116"/>
                    </a:cubicBezTo>
                    <a:cubicBezTo>
                      <a:pt x="12703" y="474754"/>
                      <a:pt x="9181" y="475495"/>
                      <a:pt x="6303" y="476339"/>
                    </a:cubicBezTo>
                    <a:lnTo>
                      <a:pt x="5866" y="476339"/>
                    </a:lnTo>
                    <a:cubicBezTo>
                      <a:pt x="4390" y="476339"/>
                      <a:pt x="3097" y="474967"/>
                      <a:pt x="1992" y="472216"/>
                    </a:cubicBezTo>
                    <a:cubicBezTo>
                      <a:pt x="887" y="469465"/>
                      <a:pt x="225" y="465445"/>
                      <a:pt x="0" y="460156"/>
                    </a:cubicBezTo>
                    <a:cubicBezTo>
                      <a:pt x="0" y="455924"/>
                      <a:pt x="498" y="452220"/>
                      <a:pt x="1494" y="449050"/>
                    </a:cubicBezTo>
                    <a:cubicBezTo>
                      <a:pt x="2490" y="445875"/>
                      <a:pt x="3722" y="443974"/>
                      <a:pt x="5198" y="443336"/>
                    </a:cubicBezTo>
                    <a:cubicBezTo>
                      <a:pt x="7335" y="442699"/>
                      <a:pt x="9788" y="442171"/>
                      <a:pt x="12557" y="441752"/>
                    </a:cubicBezTo>
                    <a:cubicBezTo>
                      <a:pt x="15320" y="441327"/>
                      <a:pt x="18362" y="440798"/>
                      <a:pt x="21678" y="440161"/>
                    </a:cubicBezTo>
                    <a:lnTo>
                      <a:pt x="24222" y="39032"/>
                    </a:lnTo>
                    <a:cubicBezTo>
                      <a:pt x="17883" y="37763"/>
                      <a:pt x="11470" y="35856"/>
                      <a:pt x="4979" y="33318"/>
                    </a:cubicBezTo>
                    <a:cubicBezTo>
                      <a:pt x="3504" y="32687"/>
                      <a:pt x="2307" y="30780"/>
                      <a:pt x="1384" y="27610"/>
                    </a:cubicBezTo>
                    <a:cubicBezTo>
                      <a:pt x="462" y="24434"/>
                      <a:pt x="0" y="20840"/>
                      <a:pt x="0" y="16820"/>
                    </a:cubicBezTo>
                    <a:cubicBezTo>
                      <a:pt x="225" y="11318"/>
                      <a:pt x="887" y="7141"/>
                      <a:pt x="1992" y="4281"/>
                    </a:cubicBezTo>
                    <a:cubicBezTo>
                      <a:pt x="3097" y="1427"/>
                      <a:pt x="4390" y="0"/>
                      <a:pt x="5866" y="0"/>
                    </a:cubicBezTo>
                    <a:lnTo>
                      <a:pt x="6528" y="0"/>
                    </a:lnTo>
                    <a:cubicBezTo>
                      <a:pt x="14270" y="3382"/>
                      <a:pt x="21957" y="5763"/>
                      <a:pt x="29590" y="7141"/>
                    </a:cubicBezTo>
                    <a:cubicBezTo>
                      <a:pt x="37223" y="8513"/>
                      <a:pt x="44801" y="9199"/>
                      <a:pt x="52318" y="9199"/>
                    </a:cubicBezTo>
                    <a:cubicBezTo>
                      <a:pt x="56890" y="9199"/>
                      <a:pt x="61390" y="8987"/>
                      <a:pt x="65817" y="8568"/>
                    </a:cubicBezTo>
                    <a:cubicBezTo>
                      <a:pt x="70237" y="8143"/>
                      <a:pt x="74664" y="7299"/>
                      <a:pt x="79090" y="6030"/>
                    </a:cubicBezTo>
                    <a:lnTo>
                      <a:pt x="79533" y="6030"/>
                    </a:lnTo>
                    <a:cubicBezTo>
                      <a:pt x="81228" y="6030"/>
                      <a:pt x="82630" y="7669"/>
                      <a:pt x="83736" y="10948"/>
                    </a:cubicBezTo>
                    <a:cubicBezTo>
                      <a:pt x="84841" y="14227"/>
                      <a:pt x="85393" y="18192"/>
                      <a:pt x="85393" y="22850"/>
                    </a:cubicBezTo>
                    <a:cubicBezTo>
                      <a:pt x="85393" y="27076"/>
                      <a:pt x="84877" y="30725"/>
                      <a:pt x="83845" y="33798"/>
                    </a:cubicBezTo>
                    <a:cubicBezTo>
                      <a:pt x="82812" y="36864"/>
                      <a:pt x="81525" y="38607"/>
                      <a:pt x="79977" y="39032"/>
                    </a:cubicBezTo>
                    <a:cubicBezTo>
                      <a:pt x="77244" y="39670"/>
                      <a:pt x="74500" y="40246"/>
                      <a:pt x="71731" y="40775"/>
                    </a:cubicBezTo>
                    <a:cubicBezTo>
                      <a:pt x="68968" y="41309"/>
                      <a:pt x="66187" y="41783"/>
                      <a:pt x="63382" y="42208"/>
                    </a:cubicBezTo>
                    <a:lnTo>
                      <a:pt x="59732" y="438260"/>
                    </a:lnTo>
                    <a:lnTo>
                      <a:pt x="62938" y="438260"/>
                    </a:lnTo>
                    <a:cubicBezTo>
                      <a:pt x="67954" y="438260"/>
                      <a:pt x="72933" y="438363"/>
                      <a:pt x="77870" y="438576"/>
                    </a:cubicBezTo>
                    <a:cubicBezTo>
                      <a:pt x="82812" y="438788"/>
                      <a:pt x="87585" y="439049"/>
                      <a:pt x="92194" y="439371"/>
                    </a:cubicBezTo>
                    <a:cubicBezTo>
                      <a:pt x="96803" y="439687"/>
                      <a:pt x="101138" y="440058"/>
                      <a:pt x="105195" y="440482"/>
                    </a:cubicBezTo>
                    <a:cubicBezTo>
                      <a:pt x="109251" y="440901"/>
                      <a:pt x="112900" y="441430"/>
                      <a:pt x="116143" y="442067"/>
                    </a:cubicBezTo>
                    <a:lnTo>
                      <a:pt x="124328" y="309414"/>
                    </a:lnTo>
                    <a:cubicBezTo>
                      <a:pt x="124553" y="305182"/>
                      <a:pt x="125215" y="301745"/>
                      <a:pt x="126320" y="299098"/>
                    </a:cubicBezTo>
                    <a:cubicBezTo>
                      <a:pt x="127425" y="296456"/>
                      <a:pt x="128645" y="295133"/>
                      <a:pt x="129969" y="295133"/>
                    </a:cubicBezTo>
                    <a:cubicBezTo>
                      <a:pt x="131596" y="295133"/>
                      <a:pt x="132993" y="296881"/>
                      <a:pt x="134177" y="300373"/>
                    </a:cubicBezTo>
                    <a:cubicBezTo>
                      <a:pt x="135355" y="303858"/>
                      <a:pt x="135944" y="307720"/>
                      <a:pt x="135944" y="311953"/>
                    </a:cubicBezTo>
                    <a:cubicBezTo>
                      <a:pt x="135944" y="312590"/>
                      <a:pt x="135908" y="313118"/>
                      <a:pt x="135835" y="313537"/>
                    </a:cubicBezTo>
                    <a:cubicBezTo>
                      <a:pt x="135762" y="313962"/>
                      <a:pt x="135726" y="314491"/>
                      <a:pt x="135726" y="315128"/>
                    </a:cubicBezTo>
                    <a:lnTo>
                      <a:pt x="126654" y="46269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2"/>
              <p:cNvSpPr/>
              <p:nvPr/>
            </p:nvSpPr>
            <p:spPr>
              <a:xfrm>
                <a:off x="2756120" y="2293316"/>
                <a:ext cx="160166" cy="489989"/>
              </a:xfrm>
              <a:custGeom>
                <a:rect b="b" l="l" r="r" t="t"/>
                <a:pathLst>
                  <a:path extrusionOk="0" h="489989" w="160166">
                    <a:moveTo>
                      <a:pt x="148665" y="244995"/>
                    </a:moveTo>
                    <a:cubicBezTo>
                      <a:pt x="148665" y="230604"/>
                      <a:pt x="148003" y="215532"/>
                      <a:pt x="146674" y="199769"/>
                    </a:cubicBezTo>
                    <a:cubicBezTo>
                      <a:pt x="145344" y="184012"/>
                      <a:pt x="143486" y="168564"/>
                      <a:pt x="141087" y="153438"/>
                    </a:cubicBezTo>
                    <a:cubicBezTo>
                      <a:pt x="138689" y="138312"/>
                      <a:pt x="135817" y="123921"/>
                      <a:pt x="132459" y="110277"/>
                    </a:cubicBezTo>
                    <a:cubicBezTo>
                      <a:pt x="129107" y="96633"/>
                      <a:pt x="125415" y="84677"/>
                      <a:pt x="121395" y="74415"/>
                    </a:cubicBezTo>
                    <a:cubicBezTo>
                      <a:pt x="117381" y="64159"/>
                      <a:pt x="113082" y="56010"/>
                      <a:pt x="108510" y="49980"/>
                    </a:cubicBezTo>
                    <a:cubicBezTo>
                      <a:pt x="103938" y="43951"/>
                      <a:pt x="99256" y="40939"/>
                      <a:pt x="94465" y="40939"/>
                    </a:cubicBezTo>
                    <a:cubicBezTo>
                      <a:pt x="87974" y="40939"/>
                      <a:pt x="82114" y="43689"/>
                      <a:pt x="76874" y="49185"/>
                    </a:cubicBezTo>
                    <a:cubicBezTo>
                      <a:pt x="71640" y="54686"/>
                      <a:pt x="66976" y="62149"/>
                      <a:pt x="62884" y="71561"/>
                    </a:cubicBezTo>
                    <a:cubicBezTo>
                      <a:pt x="58791" y="80973"/>
                      <a:pt x="55233" y="92133"/>
                      <a:pt x="52209" y="105043"/>
                    </a:cubicBezTo>
                    <a:cubicBezTo>
                      <a:pt x="49185" y="117946"/>
                      <a:pt x="46695" y="131754"/>
                      <a:pt x="44746" y="146455"/>
                    </a:cubicBezTo>
                    <a:cubicBezTo>
                      <a:pt x="42791" y="161162"/>
                      <a:pt x="41333" y="176500"/>
                      <a:pt x="40374" y="192470"/>
                    </a:cubicBezTo>
                    <a:cubicBezTo>
                      <a:pt x="39415" y="208446"/>
                      <a:pt x="38935" y="224258"/>
                      <a:pt x="38935" y="239918"/>
                    </a:cubicBezTo>
                    <a:cubicBezTo>
                      <a:pt x="38935" y="257054"/>
                      <a:pt x="39287" y="274190"/>
                      <a:pt x="39985" y="291325"/>
                    </a:cubicBezTo>
                    <a:cubicBezTo>
                      <a:pt x="40690" y="308461"/>
                      <a:pt x="41868" y="324911"/>
                      <a:pt x="43525" y="340674"/>
                    </a:cubicBezTo>
                    <a:cubicBezTo>
                      <a:pt x="45183" y="356437"/>
                      <a:pt x="47327" y="371138"/>
                      <a:pt x="49944" y="384789"/>
                    </a:cubicBezTo>
                    <a:cubicBezTo>
                      <a:pt x="52561" y="398433"/>
                      <a:pt x="55785" y="410280"/>
                      <a:pt x="59623" y="420329"/>
                    </a:cubicBezTo>
                    <a:cubicBezTo>
                      <a:pt x="63454" y="430379"/>
                      <a:pt x="67936" y="438260"/>
                      <a:pt x="73061" y="443974"/>
                    </a:cubicBezTo>
                    <a:cubicBezTo>
                      <a:pt x="78186" y="449682"/>
                      <a:pt x="84027" y="452542"/>
                      <a:pt x="90591" y="452542"/>
                    </a:cubicBezTo>
                    <a:cubicBezTo>
                      <a:pt x="95825" y="452542"/>
                      <a:pt x="100895" y="449579"/>
                      <a:pt x="105802" y="443652"/>
                    </a:cubicBezTo>
                    <a:cubicBezTo>
                      <a:pt x="110708" y="437732"/>
                      <a:pt x="115317" y="429741"/>
                      <a:pt x="119628" y="419691"/>
                    </a:cubicBezTo>
                    <a:cubicBezTo>
                      <a:pt x="123939" y="409642"/>
                      <a:pt x="127886" y="397795"/>
                      <a:pt x="131463" y="384151"/>
                    </a:cubicBezTo>
                    <a:cubicBezTo>
                      <a:pt x="135039" y="370507"/>
                      <a:pt x="138100" y="356012"/>
                      <a:pt x="140644" y="340674"/>
                    </a:cubicBezTo>
                    <a:cubicBezTo>
                      <a:pt x="143188" y="325336"/>
                      <a:pt x="145162" y="309469"/>
                      <a:pt x="146564" y="293074"/>
                    </a:cubicBezTo>
                    <a:cubicBezTo>
                      <a:pt x="147961" y="276673"/>
                      <a:pt x="148665" y="260649"/>
                      <a:pt x="148665" y="244995"/>
                    </a:cubicBezTo>
                    <a:close/>
                    <a:moveTo>
                      <a:pt x="160166" y="244995"/>
                    </a:moveTo>
                    <a:cubicBezTo>
                      <a:pt x="160166" y="267207"/>
                      <a:pt x="159188" y="288629"/>
                      <a:pt x="157239" y="309257"/>
                    </a:cubicBezTo>
                    <a:cubicBezTo>
                      <a:pt x="155284" y="329884"/>
                      <a:pt x="152551" y="349297"/>
                      <a:pt x="149054" y="367489"/>
                    </a:cubicBezTo>
                    <a:cubicBezTo>
                      <a:pt x="145550" y="385687"/>
                      <a:pt x="141324" y="402295"/>
                      <a:pt x="136387" y="417311"/>
                    </a:cubicBezTo>
                    <a:cubicBezTo>
                      <a:pt x="131445" y="432334"/>
                      <a:pt x="126004" y="445243"/>
                      <a:pt x="120071" y="456034"/>
                    </a:cubicBezTo>
                    <a:cubicBezTo>
                      <a:pt x="114133" y="466818"/>
                      <a:pt x="107775" y="475179"/>
                      <a:pt x="100993" y="481099"/>
                    </a:cubicBezTo>
                    <a:cubicBezTo>
                      <a:pt x="94204" y="487026"/>
                      <a:pt x="87203" y="489989"/>
                      <a:pt x="79971" y="489989"/>
                    </a:cubicBezTo>
                    <a:cubicBezTo>
                      <a:pt x="72672" y="489989"/>
                      <a:pt x="65610" y="487081"/>
                      <a:pt x="58791" y="481257"/>
                    </a:cubicBezTo>
                    <a:cubicBezTo>
                      <a:pt x="51972" y="475440"/>
                      <a:pt x="45608" y="467188"/>
                      <a:pt x="39712" y="456507"/>
                    </a:cubicBezTo>
                    <a:cubicBezTo>
                      <a:pt x="33810" y="445820"/>
                      <a:pt x="28412" y="433020"/>
                      <a:pt x="23505" y="418107"/>
                    </a:cubicBezTo>
                    <a:cubicBezTo>
                      <a:pt x="18599" y="403193"/>
                      <a:pt x="14415" y="386689"/>
                      <a:pt x="10948" y="368600"/>
                    </a:cubicBezTo>
                    <a:cubicBezTo>
                      <a:pt x="7487" y="350511"/>
                      <a:pt x="4791" y="330995"/>
                      <a:pt x="2878" y="310052"/>
                    </a:cubicBezTo>
                    <a:cubicBezTo>
                      <a:pt x="959" y="289103"/>
                      <a:pt x="0" y="267419"/>
                      <a:pt x="0" y="244995"/>
                    </a:cubicBezTo>
                    <a:cubicBezTo>
                      <a:pt x="0" y="222564"/>
                      <a:pt x="959" y="200880"/>
                      <a:pt x="2878" y="179937"/>
                    </a:cubicBezTo>
                    <a:cubicBezTo>
                      <a:pt x="4791" y="158988"/>
                      <a:pt x="7487" y="139472"/>
                      <a:pt x="10948" y="121383"/>
                    </a:cubicBezTo>
                    <a:cubicBezTo>
                      <a:pt x="14415" y="103294"/>
                      <a:pt x="18599" y="86796"/>
                      <a:pt x="23505" y="71877"/>
                    </a:cubicBezTo>
                    <a:cubicBezTo>
                      <a:pt x="28412" y="56963"/>
                      <a:pt x="33810" y="44163"/>
                      <a:pt x="39712" y="33476"/>
                    </a:cubicBezTo>
                    <a:cubicBezTo>
                      <a:pt x="45608" y="22795"/>
                      <a:pt x="51972" y="14543"/>
                      <a:pt x="58791" y="8726"/>
                    </a:cubicBezTo>
                    <a:cubicBezTo>
                      <a:pt x="65610" y="2909"/>
                      <a:pt x="72672" y="0"/>
                      <a:pt x="79971" y="0"/>
                    </a:cubicBezTo>
                    <a:cubicBezTo>
                      <a:pt x="87719" y="0"/>
                      <a:pt x="95072" y="3170"/>
                      <a:pt x="102043" y="9521"/>
                    </a:cubicBezTo>
                    <a:cubicBezTo>
                      <a:pt x="109008" y="15867"/>
                      <a:pt x="115463" y="24647"/>
                      <a:pt x="121395" y="35856"/>
                    </a:cubicBezTo>
                    <a:cubicBezTo>
                      <a:pt x="127334" y="47072"/>
                      <a:pt x="132702" y="60400"/>
                      <a:pt x="137493" y="75848"/>
                    </a:cubicBezTo>
                    <a:cubicBezTo>
                      <a:pt x="142284" y="91289"/>
                      <a:pt x="146358" y="108109"/>
                      <a:pt x="149716" y="126302"/>
                    </a:cubicBezTo>
                    <a:cubicBezTo>
                      <a:pt x="153068" y="144500"/>
                      <a:pt x="155648" y="163646"/>
                      <a:pt x="157458" y="183744"/>
                    </a:cubicBezTo>
                    <a:cubicBezTo>
                      <a:pt x="159267" y="203843"/>
                      <a:pt x="160166" y="224258"/>
                      <a:pt x="160166" y="24499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2"/>
              <p:cNvSpPr/>
              <p:nvPr/>
            </p:nvSpPr>
            <p:spPr>
              <a:xfrm>
                <a:off x="2919389" y="2300615"/>
                <a:ext cx="221118" cy="492527"/>
              </a:xfrm>
              <a:custGeom>
                <a:rect b="b" l="l" r="r" t="t"/>
                <a:pathLst>
                  <a:path extrusionOk="0" h="492527" w="221118">
                    <a:moveTo>
                      <a:pt x="221119" y="16182"/>
                    </a:moveTo>
                    <a:cubicBezTo>
                      <a:pt x="221119" y="20202"/>
                      <a:pt x="220657" y="23748"/>
                      <a:pt x="219734" y="26815"/>
                    </a:cubicBezTo>
                    <a:cubicBezTo>
                      <a:pt x="218811" y="29881"/>
                      <a:pt x="217688" y="31733"/>
                      <a:pt x="216358" y="32371"/>
                    </a:cubicBezTo>
                    <a:cubicBezTo>
                      <a:pt x="212818" y="34697"/>
                      <a:pt x="209302" y="36597"/>
                      <a:pt x="205799" y="38079"/>
                    </a:cubicBezTo>
                    <a:cubicBezTo>
                      <a:pt x="202295" y="39560"/>
                      <a:pt x="198700" y="40514"/>
                      <a:pt x="195014" y="40939"/>
                    </a:cubicBezTo>
                    <a:cubicBezTo>
                      <a:pt x="192950" y="84944"/>
                      <a:pt x="190903" y="123976"/>
                      <a:pt x="188875" y="158041"/>
                    </a:cubicBezTo>
                    <a:cubicBezTo>
                      <a:pt x="186847" y="192100"/>
                      <a:pt x="184765" y="222619"/>
                      <a:pt x="182621" y="249597"/>
                    </a:cubicBezTo>
                    <a:cubicBezTo>
                      <a:pt x="180484" y="276570"/>
                      <a:pt x="178273" y="300634"/>
                      <a:pt x="175984" y="321790"/>
                    </a:cubicBezTo>
                    <a:cubicBezTo>
                      <a:pt x="173701" y="342951"/>
                      <a:pt x="171284" y="362625"/>
                      <a:pt x="168740" y="380817"/>
                    </a:cubicBezTo>
                    <a:cubicBezTo>
                      <a:pt x="166196" y="399016"/>
                      <a:pt x="163506" y="416413"/>
                      <a:pt x="160664" y="433026"/>
                    </a:cubicBezTo>
                    <a:cubicBezTo>
                      <a:pt x="157828" y="449633"/>
                      <a:pt x="154786" y="466715"/>
                      <a:pt x="151544" y="484275"/>
                    </a:cubicBezTo>
                    <a:cubicBezTo>
                      <a:pt x="151100" y="486601"/>
                      <a:pt x="150451" y="488562"/>
                      <a:pt x="149607" y="490147"/>
                    </a:cubicBezTo>
                    <a:cubicBezTo>
                      <a:pt x="148756" y="491732"/>
                      <a:pt x="147815" y="492527"/>
                      <a:pt x="146783" y="492527"/>
                    </a:cubicBezTo>
                    <a:cubicBezTo>
                      <a:pt x="144500" y="492527"/>
                      <a:pt x="142763" y="490202"/>
                      <a:pt x="141585" y="485544"/>
                    </a:cubicBezTo>
                    <a:cubicBezTo>
                      <a:pt x="137013" y="466502"/>
                      <a:pt x="132884" y="447460"/>
                      <a:pt x="129198" y="428423"/>
                    </a:cubicBezTo>
                    <a:cubicBezTo>
                      <a:pt x="125512" y="409381"/>
                      <a:pt x="122209" y="391025"/>
                      <a:pt x="119300" y="373361"/>
                    </a:cubicBezTo>
                    <a:cubicBezTo>
                      <a:pt x="116386" y="355697"/>
                      <a:pt x="113823" y="338980"/>
                      <a:pt x="111607" y="323223"/>
                    </a:cubicBezTo>
                    <a:cubicBezTo>
                      <a:pt x="109396" y="307459"/>
                      <a:pt x="107514" y="293335"/>
                      <a:pt x="105966" y="280851"/>
                    </a:cubicBezTo>
                    <a:cubicBezTo>
                      <a:pt x="101545" y="317667"/>
                      <a:pt x="96936" y="352205"/>
                      <a:pt x="92139" y="384467"/>
                    </a:cubicBezTo>
                    <a:cubicBezTo>
                      <a:pt x="87348" y="416734"/>
                      <a:pt x="82005" y="447994"/>
                      <a:pt x="76103" y="478246"/>
                    </a:cubicBezTo>
                    <a:cubicBezTo>
                      <a:pt x="75659" y="480784"/>
                      <a:pt x="74979" y="482951"/>
                      <a:pt x="74056" y="484749"/>
                    </a:cubicBezTo>
                    <a:cubicBezTo>
                      <a:pt x="73133" y="486552"/>
                      <a:pt x="72156" y="487451"/>
                      <a:pt x="71124" y="487451"/>
                    </a:cubicBezTo>
                    <a:cubicBezTo>
                      <a:pt x="68986" y="487451"/>
                      <a:pt x="67328" y="484591"/>
                      <a:pt x="66150" y="478883"/>
                    </a:cubicBezTo>
                    <a:cubicBezTo>
                      <a:pt x="59732" y="449051"/>
                      <a:pt x="54091" y="418744"/>
                      <a:pt x="49221" y="387958"/>
                    </a:cubicBezTo>
                    <a:cubicBezTo>
                      <a:pt x="44357" y="357178"/>
                      <a:pt x="40137" y="327079"/>
                      <a:pt x="36561" y="297671"/>
                    </a:cubicBezTo>
                    <a:cubicBezTo>
                      <a:pt x="32984" y="268263"/>
                      <a:pt x="29942" y="240076"/>
                      <a:pt x="27434" y="213098"/>
                    </a:cubicBezTo>
                    <a:cubicBezTo>
                      <a:pt x="24926" y="186125"/>
                      <a:pt x="22880" y="161423"/>
                      <a:pt x="21295" y="138999"/>
                    </a:cubicBezTo>
                    <a:cubicBezTo>
                      <a:pt x="19710" y="116574"/>
                      <a:pt x="18490" y="97003"/>
                      <a:pt x="17646" y="80287"/>
                    </a:cubicBezTo>
                    <a:cubicBezTo>
                      <a:pt x="16796" y="63576"/>
                      <a:pt x="16188" y="50666"/>
                      <a:pt x="15818" y="41570"/>
                    </a:cubicBezTo>
                    <a:cubicBezTo>
                      <a:pt x="13972" y="41151"/>
                      <a:pt x="12169" y="40726"/>
                      <a:pt x="10396" y="40301"/>
                    </a:cubicBezTo>
                    <a:cubicBezTo>
                      <a:pt x="8629" y="39876"/>
                      <a:pt x="6898" y="39457"/>
                      <a:pt x="5198" y="39032"/>
                    </a:cubicBezTo>
                    <a:cubicBezTo>
                      <a:pt x="3722" y="38401"/>
                      <a:pt x="2490" y="36439"/>
                      <a:pt x="1494" y="33160"/>
                    </a:cubicBezTo>
                    <a:cubicBezTo>
                      <a:pt x="498" y="29881"/>
                      <a:pt x="0" y="26129"/>
                      <a:pt x="0" y="21896"/>
                    </a:cubicBezTo>
                    <a:cubicBezTo>
                      <a:pt x="225" y="16820"/>
                      <a:pt x="887" y="12849"/>
                      <a:pt x="1992" y="9995"/>
                    </a:cubicBezTo>
                    <a:cubicBezTo>
                      <a:pt x="3097" y="7141"/>
                      <a:pt x="4390" y="5714"/>
                      <a:pt x="5866" y="5714"/>
                    </a:cubicBezTo>
                    <a:lnTo>
                      <a:pt x="6303" y="5714"/>
                    </a:lnTo>
                    <a:cubicBezTo>
                      <a:pt x="14713" y="8252"/>
                      <a:pt x="23341" y="9521"/>
                      <a:pt x="32189" y="9521"/>
                    </a:cubicBezTo>
                    <a:cubicBezTo>
                      <a:pt x="39269" y="9521"/>
                      <a:pt x="46331" y="8726"/>
                      <a:pt x="53375" y="7141"/>
                    </a:cubicBezTo>
                    <a:cubicBezTo>
                      <a:pt x="60412" y="5550"/>
                      <a:pt x="67255" y="3170"/>
                      <a:pt x="73892" y="0"/>
                    </a:cubicBezTo>
                    <a:lnTo>
                      <a:pt x="74773" y="0"/>
                    </a:lnTo>
                    <a:cubicBezTo>
                      <a:pt x="76473" y="0"/>
                      <a:pt x="77870" y="1640"/>
                      <a:pt x="78981" y="4919"/>
                    </a:cubicBezTo>
                    <a:cubicBezTo>
                      <a:pt x="80086" y="8197"/>
                      <a:pt x="80639" y="11950"/>
                      <a:pt x="80639" y="16182"/>
                    </a:cubicBezTo>
                    <a:cubicBezTo>
                      <a:pt x="80639" y="20415"/>
                      <a:pt x="80177" y="24119"/>
                      <a:pt x="79254" y="27289"/>
                    </a:cubicBezTo>
                    <a:cubicBezTo>
                      <a:pt x="78331" y="30464"/>
                      <a:pt x="77135" y="32371"/>
                      <a:pt x="75659" y="33003"/>
                    </a:cubicBezTo>
                    <a:cubicBezTo>
                      <a:pt x="72344" y="34272"/>
                      <a:pt x="69004" y="35541"/>
                      <a:pt x="65653" y="36810"/>
                    </a:cubicBezTo>
                    <a:cubicBezTo>
                      <a:pt x="62295" y="38079"/>
                      <a:pt x="58846" y="39245"/>
                      <a:pt x="55305" y="40301"/>
                    </a:cubicBezTo>
                    <a:cubicBezTo>
                      <a:pt x="55603" y="48128"/>
                      <a:pt x="56065" y="58445"/>
                      <a:pt x="56690" y="71245"/>
                    </a:cubicBezTo>
                    <a:cubicBezTo>
                      <a:pt x="57315" y="84045"/>
                      <a:pt x="58147" y="98534"/>
                      <a:pt x="59180" y="114722"/>
                    </a:cubicBezTo>
                    <a:cubicBezTo>
                      <a:pt x="60212" y="130904"/>
                      <a:pt x="61481" y="148465"/>
                      <a:pt x="62993" y="167398"/>
                    </a:cubicBezTo>
                    <a:cubicBezTo>
                      <a:pt x="64505" y="186337"/>
                      <a:pt x="66314" y="205908"/>
                      <a:pt x="68415" y="226110"/>
                    </a:cubicBezTo>
                    <a:cubicBezTo>
                      <a:pt x="70516" y="246318"/>
                      <a:pt x="72915" y="266836"/>
                      <a:pt x="75605" y="287676"/>
                    </a:cubicBezTo>
                    <a:cubicBezTo>
                      <a:pt x="78295" y="308516"/>
                      <a:pt x="81337" y="328985"/>
                      <a:pt x="84731" y="349084"/>
                    </a:cubicBezTo>
                    <a:cubicBezTo>
                      <a:pt x="88198" y="325603"/>
                      <a:pt x="91459" y="301745"/>
                      <a:pt x="94520" y="277523"/>
                    </a:cubicBezTo>
                    <a:cubicBezTo>
                      <a:pt x="97580" y="253295"/>
                      <a:pt x="100288" y="228915"/>
                      <a:pt x="102650" y="204372"/>
                    </a:cubicBezTo>
                    <a:cubicBezTo>
                      <a:pt x="105012" y="179828"/>
                      <a:pt x="106998" y="155235"/>
                      <a:pt x="108625" y="130589"/>
                    </a:cubicBezTo>
                    <a:cubicBezTo>
                      <a:pt x="110247" y="105942"/>
                      <a:pt x="111352" y="81240"/>
                      <a:pt x="111941" y="56490"/>
                    </a:cubicBezTo>
                    <a:cubicBezTo>
                      <a:pt x="112087" y="52257"/>
                      <a:pt x="112663" y="48711"/>
                      <a:pt x="113653" y="45857"/>
                    </a:cubicBezTo>
                    <a:cubicBezTo>
                      <a:pt x="114649" y="42997"/>
                      <a:pt x="115888" y="41358"/>
                      <a:pt x="117363" y="40939"/>
                    </a:cubicBezTo>
                    <a:cubicBezTo>
                      <a:pt x="118839" y="40939"/>
                      <a:pt x="120126" y="42208"/>
                      <a:pt x="121231" y="44746"/>
                    </a:cubicBezTo>
                    <a:cubicBezTo>
                      <a:pt x="122336" y="47284"/>
                      <a:pt x="123077" y="50563"/>
                      <a:pt x="123447" y="54583"/>
                    </a:cubicBezTo>
                    <a:cubicBezTo>
                      <a:pt x="124996" y="79127"/>
                      <a:pt x="126872" y="103616"/>
                      <a:pt x="129089" y="128050"/>
                    </a:cubicBezTo>
                    <a:cubicBezTo>
                      <a:pt x="131299" y="152485"/>
                      <a:pt x="133898" y="177241"/>
                      <a:pt x="136885" y="202307"/>
                    </a:cubicBezTo>
                    <a:cubicBezTo>
                      <a:pt x="139873" y="227379"/>
                      <a:pt x="143243" y="252822"/>
                      <a:pt x="147008" y="278635"/>
                    </a:cubicBezTo>
                    <a:cubicBezTo>
                      <a:pt x="150766" y="304441"/>
                      <a:pt x="154932" y="330892"/>
                      <a:pt x="159504" y="357968"/>
                    </a:cubicBezTo>
                    <a:cubicBezTo>
                      <a:pt x="161721" y="341682"/>
                      <a:pt x="163840" y="323696"/>
                      <a:pt x="165868" y="304022"/>
                    </a:cubicBezTo>
                    <a:cubicBezTo>
                      <a:pt x="167896" y="284342"/>
                      <a:pt x="169863" y="261918"/>
                      <a:pt x="171782" y="236742"/>
                    </a:cubicBezTo>
                    <a:cubicBezTo>
                      <a:pt x="173701" y="211567"/>
                      <a:pt x="175620" y="183004"/>
                      <a:pt x="177533" y="151058"/>
                    </a:cubicBezTo>
                    <a:cubicBezTo>
                      <a:pt x="179451" y="119112"/>
                      <a:pt x="181370" y="82618"/>
                      <a:pt x="183289" y="41570"/>
                    </a:cubicBezTo>
                    <a:cubicBezTo>
                      <a:pt x="179968" y="41151"/>
                      <a:pt x="176670" y="40459"/>
                      <a:pt x="173385" y="39512"/>
                    </a:cubicBezTo>
                    <a:cubicBezTo>
                      <a:pt x="170106" y="38558"/>
                      <a:pt x="166730" y="37235"/>
                      <a:pt x="163269" y="35541"/>
                    </a:cubicBezTo>
                    <a:cubicBezTo>
                      <a:pt x="161939" y="34909"/>
                      <a:pt x="160816" y="33057"/>
                      <a:pt x="159893" y="29991"/>
                    </a:cubicBezTo>
                    <a:cubicBezTo>
                      <a:pt x="158970" y="26918"/>
                      <a:pt x="158508" y="23378"/>
                      <a:pt x="158508" y="19358"/>
                    </a:cubicBezTo>
                    <a:cubicBezTo>
                      <a:pt x="158508" y="13857"/>
                      <a:pt x="159158" y="9679"/>
                      <a:pt x="160445" y="6819"/>
                    </a:cubicBezTo>
                    <a:cubicBezTo>
                      <a:pt x="161739" y="3965"/>
                      <a:pt x="163008" y="2538"/>
                      <a:pt x="164259" y="2538"/>
                    </a:cubicBezTo>
                    <a:lnTo>
                      <a:pt x="165370" y="2538"/>
                    </a:lnTo>
                    <a:cubicBezTo>
                      <a:pt x="172742" y="6346"/>
                      <a:pt x="180156" y="8252"/>
                      <a:pt x="187600" y="8252"/>
                    </a:cubicBezTo>
                    <a:cubicBezTo>
                      <a:pt x="192027" y="8252"/>
                      <a:pt x="196411" y="7615"/>
                      <a:pt x="200765" y="6346"/>
                    </a:cubicBezTo>
                    <a:cubicBezTo>
                      <a:pt x="205112" y="5077"/>
                      <a:pt x="209466" y="2963"/>
                      <a:pt x="213814" y="0"/>
                    </a:cubicBezTo>
                    <a:lnTo>
                      <a:pt x="215144" y="0"/>
                    </a:lnTo>
                    <a:cubicBezTo>
                      <a:pt x="216765" y="0"/>
                      <a:pt x="218168" y="1640"/>
                      <a:pt x="219346" y="4919"/>
                    </a:cubicBezTo>
                    <a:cubicBezTo>
                      <a:pt x="220530" y="8197"/>
                      <a:pt x="221119" y="11950"/>
                      <a:pt x="221119" y="16182"/>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2"/>
              <p:cNvSpPr/>
              <p:nvPr/>
            </p:nvSpPr>
            <p:spPr>
              <a:xfrm>
                <a:off x="3138960" y="2295855"/>
                <a:ext cx="130746" cy="473800"/>
              </a:xfrm>
              <a:custGeom>
                <a:rect b="b" l="l" r="r" t="t"/>
                <a:pathLst>
                  <a:path extrusionOk="0" h="473800" w="130746">
                    <a:moveTo>
                      <a:pt x="125992" y="459525"/>
                    </a:moveTo>
                    <a:cubicBezTo>
                      <a:pt x="125773" y="463751"/>
                      <a:pt x="125105" y="467194"/>
                      <a:pt x="124000" y="469836"/>
                    </a:cubicBezTo>
                    <a:cubicBezTo>
                      <a:pt x="122895" y="472483"/>
                      <a:pt x="121602" y="473801"/>
                      <a:pt x="120126" y="473801"/>
                    </a:cubicBezTo>
                    <a:lnTo>
                      <a:pt x="119908" y="473801"/>
                    </a:lnTo>
                    <a:cubicBezTo>
                      <a:pt x="100070" y="469993"/>
                      <a:pt x="80711" y="468093"/>
                      <a:pt x="61833" y="468093"/>
                    </a:cubicBezTo>
                    <a:cubicBezTo>
                      <a:pt x="42663" y="468093"/>
                      <a:pt x="24192" y="469993"/>
                      <a:pt x="6418" y="473801"/>
                    </a:cubicBezTo>
                    <a:lnTo>
                      <a:pt x="5866" y="473801"/>
                    </a:lnTo>
                    <a:cubicBezTo>
                      <a:pt x="4171" y="473382"/>
                      <a:pt x="2769" y="471688"/>
                      <a:pt x="1664" y="468724"/>
                    </a:cubicBezTo>
                    <a:cubicBezTo>
                      <a:pt x="559" y="465761"/>
                      <a:pt x="0" y="461851"/>
                      <a:pt x="0" y="456981"/>
                    </a:cubicBezTo>
                    <a:cubicBezTo>
                      <a:pt x="0" y="452755"/>
                      <a:pt x="516" y="449105"/>
                      <a:pt x="1548" y="446033"/>
                    </a:cubicBezTo>
                    <a:cubicBezTo>
                      <a:pt x="2581" y="442966"/>
                      <a:pt x="3874" y="441224"/>
                      <a:pt x="5422" y="440798"/>
                    </a:cubicBezTo>
                    <a:cubicBezTo>
                      <a:pt x="7784" y="440167"/>
                      <a:pt x="10159" y="439687"/>
                      <a:pt x="12557" y="439371"/>
                    </a:cubicBezTo>
                    <a:cubicBezTo>
                      <a:pt x="14956" y="439056"/>
                      <a:pt x="17330" y="438685"/>
                      <a:pt x="19692" y="438260"/>
                    </a:cubicBezTo>
                    <a:lnTo>
                      <a:pt x="19692" y="51407"/>
                    </a:lnTo>
                    <a:cubicBezTo>
                      <a:pt x="17330" y="50988"/>
                      <a:pt x="14992" y="50776"/>
                      <a:pt x="12667" y="50776"/>
                    </a:cubicBezTo>
                    <a:cubicBezTo>
                      <a:pt x="10347" y="50776"/>
                      <a:pt x="8003" y="50776"/>
                      <a:pt x="5641" y="50776"/>
                    </a:cubicBezTo>
                    <a:cubicBezTo>
                      <a:pt x="4093" y="50351"/>
                      <a:pt x="2769" y="48608"/>
                      <a:pt x="1664" y="45541"/>
                    </a:cubicBezTo>
                    <a:cubicBezTo>
                      <a:pt x="559" y="42469"/>
                      <a:pt x="0" y="38607"/>
                      <a:pt x="0" y="33956"/>
                    </a:cubicBezTo>
                    <a:cubicBezTo>
                      <a:pt x="0" y="29298"/>
                      <a:pt x="595" y="25333"/>
                      <a:pt x="1773" y="22054"/>
                    </a:cubicBezTo>
                    <a:cubicBezTo>
                      <a:pt x="2951" y="18775"/>
                      <a:pt x="4317" y="17136"/>
                      <a:pt x="5866" y="17136"/>
                    </a:cubicBezTo>
                    <a:cubicBezTo>
                      <a:pt x="8665" y="17561"/>
                      <a:pt x="11379" y="17773"/>
                      <a:pt x="13996" y="17773"/>
                    </a:cubicBezTo>
                    <a:cubicBezTo>
                      <a:pt x="16613" y="17773"/>
                      <a:pt x="19212" y="17773"/>
                      <a:pt x="21793" y="17773"/>
                    </a:cubicBezTo>
                    <a:cubicBezTo>
                      <a:pt x="37502" y="17773"/>
                      <a:pt x="53059" y="16292"/>
                      <a:pt x="68470" y="13328"/>
                    </a:cubicBezTo>
                    <a:cubicBezTo>
                      <a:pt x="83887" y="10365"/>
                      <a:pt x="99262" y="5920"/>
                      <a:pt x="114600" y="0"/>
                    </a:cubicBezTo>
                    <a:lnTo>
                      <a:pt x="115596" y="0"/>
                    </a:lnTo>
                    <a:cubicBezTo>
                      <a:pt x="117066" y="0"/>
                      <a:pt x="118323" y="1427"/>
                      <a:pt x="119355" y="4281"/>
                    </a:cubicBezTo>
                    <a:cubicBezTo>
                      <a:pt x="120387" y="7141"/>
                      <a:pt x="121013" y="10475"/>
                      <a:pt x="121237" y="14282"/>
                    </a:cubicBezTo>
                    <a:lnTo>
                      <a:pt x="125992" y="121547"/>
                    </a:lnTo>
                    <a:lnTo>
                      <a:pt x="125992" y="123763"/>
                    </a:lnTo>
                    <a:cubicBezTo>
                      <a:pt x="125992" y="128633"/>
                      <a:pt x="125385" y="132544"/>
                      <a:pt x="124164" y="135507"/>
                    </a:cubicBezTo>
                    <a:cubicBezTo>
                      <a:pt x="122950" y="138470"/>
                      <a:pt x="121602" y="139952"/>
                      <a:pt x="120126" y="139952"/>
                    </a:cubicBezTo>
                    <a:cubicBezTo>
                      <a:pt x="118730" y="139952"/>
                      <a:pt x="117491" y="138628"/>
                      <a:pt x="116422" y="135981"/>
                    </a:cubicBezTo>
                    <a:cubicBezTo>
                      <a:pt x="115353" y="133339"/>
                      <a:pt x="114673" y="129902"/>
                      <a:pt x="114376" y="125670"/>
                    </a:cubicBezTo>
                    <a:lnTo>
                      <a:pt x="110392" y="35225"/>
                    </a:lnTo>
                    <a:cubicBezTo>
                      <a:pt x="101843" y="38607"/>
                      <a:pt x="93269" y="41309"/>
                      <a:pt x="84677" y="43319"/>
                    </a:cubicBezTo>
                    <a:cubicBezTo>
                      <a:pt x="76085" y="45329"/>
                      <a:pt x="67438" y="46968"/>
                      <a:pt x="58736" y="48237"/>
                    </a:cubicBezTo>
                    <a:lnTo>
                      <a:pt x="58736" y="257370"/>
                    </a:lnTo>
                    <a:cubicBezTo>
                      <a:pt x="60509" y="257157"/>
                      <a:pt x="62865" y="256841"/>
                      <a:pt x="65816" y="256416"/>
                    </a:cubicBezTo>
                    <a:cubicBezTo>
                      <a:pt x="68767" y="255997"/>
                      <a:pt x="71955" y="255360"/>
                      <a:pt x="75386" y="254516"/>
                    </a:cubicBezTo>
                    <a:cubicBezTo>
                      <a:pt x="78817" y="253666"/>
                      <a:pt x="82315" y="252664"/>
                      <a:pt x="85891" y="251498"/>
                    </a:cubicBezTo>
                    <a:cubicBezTo>
                      <a:pt x="89468" y="250338"/>
                      <a:pt x="92807" y="248905"/>
                      <a:pt x="95904" y="247217"/>
                    </a:cubicBezTo>
                    <a:lnTo>
                      <a:pt x="97009" y="247217"/>
                    </a:lnTo>
                    <a:cubicBezTo>
                      <a:pt x="98558" y="247217"/>
                      <a:pt x="99924" y="248856"/>
                      <a:pt x="101102" y="252136"/>
                    </a:cubicBezTo>
                    <a:cubicBezTo>
                      <a:pt x="102286" y="255415"/>
                      <a:pt x="102875" y="259167"/>
                      <a:pt x="102875" y="263399"/>
                    </a:cubicBezTo>
                    <a:cubicBezTo>
                      <a:pt x="102875" y="267632"/>
                      <a:pt x="102432" y="271227"/>
                      <a:pt x="101545" y="274190"/>
                    </a:cubicBezTo>
                    <a:cubicBezTo>
                      <a:pt x="100659" y="277153"/>
                      <a:pt x="99517" y="279163"/>
                      <a:pt x="98114" y="280219"/>
                    </a:cubicBezTo>
                    <a:cubicBezTo>
                      <a:pt x="94726" y="282126"/>
                      <a:pt x="91095" y="283711"/>
                      <a:pt x="87221" y="284980"/>
                    </a:cubicBezTo>
                    <a:cubicBezTo>
                      <a:pt x="83353" y="286249"/>
                      <a:pt x="79588" y="287251"/>
                      <a:pt x="75939" y="287992"/>
                    </a:cubicBezTo>
                    <a:cubicBezTo>
                      <a:pt x="72289" y="288733"/>
                      <a:pt x="68950" y="289316"/>
                      <a:pt x="65926" y="289741"/>
                    </a:cubicBezTo>
                    <a:cubicBezTo>
                      <a:pt x="62908" y="290166"/>
                      <a:pt x="60509" y="290481"/>
                      <a:pt x="58736" y="290694"/>
                    </a:cubicBezTo>
                    <a:lnTo>
                      <a:pt x="58736" y="435084"/>
                    </a:lnTo>
                    <a:lnTo>
                      <a:pt x="61833" y="435084"/>
                    </a:lnTo>
                    <a:cubicBezTo>
                      <a:pt x="70613" y="435084"/>
                      <a:pt x="79442" y="435406"/>
                      <a:pt x="88326" y="436038"/>
                    </a:cubicBezTo>
                    <a:cubicBezTo>
                      <a:pt x="97216" y="436675"/>
                      <a:pt x="106154" y="437835"/>
                      <a:pt x="115153" y="439529"/>
                    </a:cubicBezTo>
                    <a:lnTo>
                      <a:pt x="119136" y="354482"/>
                    </a:lnTo>
                    <a:cubicBezTo>
                      <a:pt x="119428" y="350250"/>
                      <a:pt x="120108" y="346807"/>
                      <a:pt x="121183" y="344166"/>
                    </a:cubicBezTo>
                    <a:cubicBezTo>
                      <a:pt x="122251" y="341518"/>
                      <a:pt x="123484" y="340200"/>
                      <a:pt x="124887" y="340200"/>
                    </a:cubicBezTo>
                    <a:cubicBezTo>
                      <a:pt x="126654" y="340200"/>
                      <a:pt x="128075" y="341998"/>
                      <a:pt x="129143" y="345593"/>
                    </a:cubicBezTo>
                    <a:cubicBezTo>
                      <a:pt x="130212" y="349187"/>
                      <a:pt x="130746" y="352788"/>
                      <a:pt x="130746" y="356383"/>
                    </a:cubicBezTo>
                    <a:lnTo>
                      <a:pt x="130746" y="358921"/>
                    </a:lnTo>
                    <a:lnTo>
                      <a:pt x="125992" y="45952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2"/>
              <p:cNvSpPr/>
              <p:nvPr/>
            </p:nvSpPr>
            <p:spPr>
              <a:xfrm>
                <a:off x="3283429" y="2295855"/>
                <a:ext cx="130746" cy="473800"/>
              </a:xfrm>
              <a:custGeom>
                <a:rect b="b" l="l" r="r" t="t"/>
                <a:pathLst>
                  <a:path extrusionOk="0" h="473800" w="130746">
                    <a:moveTo>
                      <a:pt x="125986" y="459525"/>
                    </a:moveTo>
                    <a:cubicBezTo>
                      <a:pt x="125767" y="463751"/>
                      <a:pt x="125105" y="467194"/>
                      <a:pt x="123994" y="469836"/>
                    </a:cubicBezTo>
                    <a:cubicBezTo>
                      <a:pt x="122889" y="472483"/>
                      <a:pt x="121602" y="473801"/>
                      <a:pt x="120126" y="473801"/>
                    </a:cubicBezTo>
                    <a:lnTo>
                      <a:pt x="119901" y="473801"/>
                    </a:lnTo>
                    <a:cubicBezTo>
                      <a:pt x="100070" y="469993"/>
                      <a:pt x="80711" y="468093"/>
                      <a:pt x="61833" y="468093"/>
                    </a:cubicBezTo>
                    <a:cubicBezTo>
                      <a:pt x="42657" y="468093"/>
                      <a:pt x="24186" y="469993"/>
                      <a:pt x="6412" y="473801"/>
                    </a:cubicBezTo>
                    <a:lnTo>
                      <a:pt x="5860" y="473801"/>
                    </a:lnTo>
                    <a:cubicBezTo>
                      <a:pt x="4166" y="473382"/>
                      <a:pt x="2763" y="471688"/>
                      <a:pt x="1658" y="468724"/>
                    </a:cubicBezTo>
                    <a:cubicBezTo>
                      <a:pt x="553" y="465761"/>
                      <a:pt x="0" y="461851"/>
                      <a:pt x="0" y="456981"/>
                    </a:cubicBezTo>
                    <a:cubicBezTo>
                      <a:pt x="0" y="452755"/>
                      <a:pt x="516" y="449105"/>
                      <a:pt x="1548" y="446033"/>
                    </a:cubicBezTo>
                    <a:cubicBezTo>
                      <a:pt x="2581" y="442966"/>
                      <a:pt x="3868" y="441224"/>
                      <a:pt x="5416" y="440798"/>
                    </a:cubicBezTo>
                    <a:cubicBezTo>
                      <a:pt x="7779" y="440167"/>
                      <a:pt x="10159" y="439687"/>
                      <a:pt x="12551" y="439371"/>
                    </a:cubicBezTo>
                    <a:cubicBezTo>
                      <a:pt x="14950" y="439056"/>
                      <a:pt x="17330" y="438685"/>
                      <a:pt x="19686" y="438260"/>
                    </a:cubicBezTo>
                    <a:lnTo>
                      <a:pt x="19686" y="51407"/>
                    </a:lnTo>
                    <a:cubicBezTo>
                      <a:pt x="17330" y="50988"/>
                      <a:pt x="14986" y="50776"/>
                      <a:pt x="12667" y="50776"/>
                    </a:cubicBezTo>
                    <a:cubicBezTo>
                      <a:pt x="10341" y="50776"/>
                      <a:pt x="7997" y="50776"/>
                      <a:pt x="5641" y="50776"/>
                    </a:cubicBezTo>
                    <a:cubicBezTo>
                      <a:pt x="4093" y="50351"/>
                      <a:pt x="2763" y="48608"/>
                      <a:pt x="1658" y="45541"/>
                    </a:cubicBezTo>
                    <a:cubicBezTo>
                      <a:pt x="553" y="42469"/>
                      <a:pt x="0" y="38607"/>
                      <a:pt x="0" y="33956"/>
                    </a:cubicBezTo>
                    <a:cubicBezTo>
                      <a:pt x="0" y="29298"/>
                      <a:pt x="589" y="25333"/>
                      <a:pt x="1767" y="22054"/>
                    </a:cubicBezTo>
                    <a:cubicBezTo>
                      <a:pt x="2951" y="18775"/>
                      <a:pt x="4311" y="17136"/>
                      <a:pt x="5860" y="17136"/>
                    </a:cubicBezTo>
                    <a:cubicBezTo>
                      <a:pt x="8665" y="17561"/>
                      <a:pt x="11373" y="17773"/>
                      <a:pt x="13990" y="17773"/>
                    </a:cubicBezTo>
                    <a:cubicBezTo>
                      <a:pt x="16608" y="17773"/>
                      <a:pt x="19206" y="17773"/>
                      <a:pt x="21787" y="17773"/>
                    </a:cubicBezTo>
                    <a:cubicBezTo>
                      <a:pt x="37496" y="17773"/>
                      <a:pt x="53059" y="16292"/>
                      <a:pt x="68470" y="13328"/>
                    </a:cubicBezTo>
                    <a:cubicBezTo>
                      <a:pt x="83881" y="10365"/>
                      <a:pt x="99256" y="5920"/>
                      <a:pt x="114594" y="0"/>
                    </a:cubicBezTo>
                    <a:lnTo>
                      <a:pt x="115590" y="0"/>
                    </a:lnTo>
                    <a:cubicBezTo>
                      <a:pt x="117066" y="0"/>
                      <a:pt x="118317" y="1427"/>
                      <a:pt x="119349" y="4281"/>
                    </a:cubicBezTo>
                    <a:cubicBezTo>
                      <a:pt x="120381" y="7141"/>
                      <a:pt x="121013" y="10475"/>
                      <a:pt x="121231" y="14282"/>
                    </a:cubicBezTo>
                    <a:lnTo>
                      <a:pt x="125986" y="121547"/>
                    </a:lnTo>
                    <a:lnTo>
                      <a:pt x="125986" y="123763"/>
                    </a:lnTo>
                    <a:cubicBezTo>
                      <a:pt x="125986" y="128633"/>
                      <a:pt x="125379" y="132544"/>
                      <a:pt x="124164" y="135507"/>
                    </a:cubicBezTo>
                    <a:cubicBezTo>
                      <a:pt x="122944" y="138470"/>
                      <a:pt x="121602" y="139952"/>
                      <a:pt x="120126" y="139952"/>
                    </a:cubicBezTo>
                    <a:cubicBezTo>
                      <a:pt x="118723" y="139952"/>
                      <a:pt x="117491" y="138628"/>
                      <a:pt x="116422" y="135981"/>
                    </a:cubicBezTo>
                    <a:cubicBezTo>
                      <a:pt x="115353" y="133339"/>
                      <a:pt x="114667" y="129902"/>
                      <a:pt x="114376" y="125670"/>
                    </a:cubicBezTo>
                    <a:lnTo>
                      <a:pt x="110392" y="35225"/>
                    </a:lnTo>
                    <a:cubicBezTo>
                      <a:pt x="101837" y="38607"/>
                      <a:pt x="93263" y="41309"/>
                      <a:pt x="84671" y="43319"/>
                    </a:cubicBezTo>
                    <a:cubicBezTo>
                      <a:pt x="76085" y="45329"/>
                      <a:pt x="67438" y="46968"/>
                      <a:pt x="58736" y="48237"/>
                    </a:cubicBezTo>
                    <a:lnTo>
                      <a:pt x="58736" y="257370"/>
                    </a:lnTo>
                    <a:cubicBezTo>
                      <a:pt x="60503" y="257157"/>
                      <a:pt x="62865" y="256841"/>
                      <a:pt x="65816" y="256416"/>
                    </a:cubicBezTo>
                    <a:cubicBezTo>
                      <a:pt x="68761" y="255997"/>
                      <a:pt x="71955" y="255360"/>
                      <a:pt x="75380" y="254516"/>
                    </a:cubicBezTo>
                    <a:cubicBezTo>
                      <a:pt x="78811" y="253666"/>
                      <a:pt x="82315" y="252664"/>
                      <a:pt x="85891" y="251498"/>
                    </a:cubicBezTo>
                    <a:cubicBezTo>
                      <a:pt x="89468" y="250338"/>
                      <a:pt x="92801" y="248905"/>
                      <a:pt x="95898" y="247217"/>
                    </a:cubicBezTo>
                    <a:lnTo>
                      <a:pt x="97009" y="247217"/>
                    </a:lnTo>
                    <a:cubicBezTo>
                      <a:pt x="98558" y="247217"/>
                      <a:pt x="99918" y="248856"/>
                      <a:pt x="101102" y="252136"/>
                    </a:cubicBezTo>
                    <a:cubicBezTo>
                      <a:pt x="102280" y="255415"/>
                      <a:pt x="102869" y="259167"/>
                      <a:pt x="102869" y="263399"/>
                    </a:cubicBezTo>
                    <a:cubicBezTo>
                      <a:pt x="102869" y="267632"/>
                      <a:pt x="102426" y="271227"/>
                      <a:pt x="101539" y="274190"/>
                    </a:cubicBezTo>
                    <a:cubicBezTo>
                      <a:pt x="100659" y="277153"/>
                      <a:pt x="99517" y="279163"/>
                      <a:pt x="98114" y="280219"/>
                    </a:cubicBezTo>
                    <a:cubicBezTo>
                      <a:pt x="94720" y="282126"/>
                      <a:pt x="91089" y="283711"/>
                      <a:pt x="87215" y="284980"/>
                    </a:cubicBezTo>
                    <a:cubicBezTo>
                      <a:pt x="83347" y="286249"/>
                      <a:pt x="79588" y="287251"/>
                      <a:pt x="75933" y="287992"/>
                    </a:cubicBezTo>
                    <a:cubicBezTo>
                      <a:pt x="72283" y="288733"/>
                      <a:pt x="68950" y="289316"/>
                      <a:pt x="65926" y="289741"/>
                    </a:cubicBezTo>
                    <a:cubicBezTo>
                      <a:pt x="62902" y="290166"/>
                      <a:pt x="60503" y="290481"/>
                      <a:pt x="58736" y="290694"/>
                    </a:cubicBezTo>
                    <a:lnTo>
                      <a:pt x="58736" y="435084"/>
                    </a:lnTo>
                    <a:lnTo>
                      <a:pt x="61833" y="435084"/>
                    </a:lnTo>
                    <a:cubicBezTo>
                      <a:pt x="70607" y="435084"/>
                      <a:pt x="79436" y="435406"/>
                      <a:pt x="88326" y="436038"/>
                    </a:cubicBezTo>
                    <a:cubicBezTo>
                      <a:pt x="97210" y="436675"/>
                      <a:pt x="106154" y="437835"/>
                      <a:pt x="115147" y="439529"/>
                    </a:cubicBezTo>
                    <a:lnTo>
                      <a:pt x="119130" y="354482"/>
                    </a:lnTo>
                    <a:cubicBezTo>
                      <a:pt x="119422" y="350250"/>
                      <a:pt x="120108" y="346807"/>
                      <a:pt x="121177" y="344166"/>
                    </a:cubicBezTo>
                    <a:cubicBezTo>
                      <a:pt x="122245" y="341518"/>
                      <a:pt x="123478" y="340200"/>
                      <a:pt x="124881" y="340200"/>
                    </a:cubicBezTo>
                    <a:cubicBezTo>
                      <a:pt x="126654" y="340200"/>
                      <a:pt x="128069" y="341998"/>
                      <a:pt x="129137" y="345593"/>
                    </a:cubicBezTo>
                    <a:cubicBezTo>
                      <a:pt x="130212" y="349187"/>
                      <a:pt x="130746" y="352788"/>
                      <a:pt x="130746" y="356383"/>
                    </a:cubicBezTo>
                    <a:lnTo>
                      <a:pt x="130746" y="358921"/>
                    </a:lnTo>
                    <a:lnTo>
                      <a:pt x="125986" y="45952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2"/>
              <p:cNvSpPr/>
              <p:nvPr/>
            </p:nvSpPr>
            <p:spPr>
              <a:xfrm>
                <a:off x="3426344" y="2286965"/>
                <a:ext cx="167580" cy="482690"/>
              </a:xfrm>
              <a:custGeom>
                <a:rect b="b" l="l" r="r" t="t"/>
                <a:pathLst>
                  <a:path extrusionOk="0" h="482690" w="167580">
                    <a:moveTo>
                      <a:pt x="167580" y="16189"/>
                    </a:moveTo>
                    <a:cubicBezTo>
                      <a:pt x="167580" y="19783"/>
                      <a:pt x="167228" y="23117"/>
                      <a:pt x="166530" y="26183"/>
                    </a:cubicBezTo>
                    <a:cubicBezTo>
                      <a:pt x="165831" y="29250"/>
                      <a:pt x="164854" y="31314"/>
                      <a:pt x="163597" y="32371"/>
                    </a:cubicBezTo>
                    <a:cubicBezTo>
                      <a:pt x="161016" y="34277"/>
                      <a:pt x="158472" y="36020"/>
                      <a:pt x="155964" y="37611"/>
                    </a:cubicBezTo>
                    <a:cubicBezTo>
                      <a:pt x="153457" y="39196"/>
                      <a:pt x="150912" y="40520"/>
                      <a:pt x="148332" y="41576"/>
                    </a:cubicBezTo>
                    <a:cubicBezTo>
                      <a:pt x="150250" y="75004"/>
                      <a:pt x="151598" y="107478"/>
                      <a:pt x="152370" y="139005"/>
                    </a:cubicBezTo>
                    <a:cubicBezTo>
                      <a:pt x="153147" y="170525"/>
                      <a:pt x="153535" y="201730"/>
                      <a:pt x="153535" y="232619"/>
                    </a:cubicBezTo>
                    <a:cubicBezTo>
                      <a:pt x="153535" y="274512"/>
                      <a:pt x="152958" y="314922"/>
                      <a:pt x="151817" y="353851"/>
                    </a:cubicBezTo>
                    <a:cubicBezTo>
                      <a:pt x="150675" y="392779"/>
                      <a:pt x="149291" y="430967"/>
                      <a:pt x="147670" y="468415"/>
                    </a:cubicBezTo>
                    <a:cubicBezTo>
                      <a:pt x="147226" y="473066"/>
                      <a:pt x="146473" y="476612"/>
                      <a:pt x="145405" y="479041"/>
                    </a:cubicBezTo>
                    <a:cubicBezTo>
                      <a:pt x="144336" y="481476"/>
                      <a:pt x="143134" y="482690"/>
                      <a:pt x="141810" y="482690"/>
                    </a:cubicBezTo>
                    <a:cubicBezTo>
                      <a:pt x="139302" y="482690"/>
                      <a:pt x="137566" y="479308"/>
                      <a:pt x="136606" y="472538"/>
                    </a:cubicBezTo>
                    <a:cubicBezTo>
                      <a:pt x="134542" y="458153"/>
                      <a:pt x="131724" y="440434"/>
                      <a:pt x="128147" y="419382"/>
                    </a:cubicBezTo>
                    <a:cubicBezTo>
                      <a:pt x="124571" y="398329"/>
                      <a:pt x="120551" y="375692"/>
                      <a:pt x="116088" y="351470"/>
                    </a:cubicBezTo>
                    <a:cubicBezTo>
                      <a:pt x="111631" y="327242"/>
                      <a:pt x="106907" y="302122"/>
                      <a:pt x="101934" y="276096"/>
                    </a:cubicBezTo>
                    <a:cubicBezTo>
                      <a:pt x="96955" y="250077"/>
                      <a:pt x="92085" y="224896"/>
                      <a:pt x="87330" y="200570"/>
                    </a:cubicBezTo>
                    <a:cubicBezTo>
                      <a:pt x="82576" y="176239"/>
                      <a:pt x="78095" y="153444"/>
                      <a:pt x="73892" y="132179"/>
                    </a:cubicBezTo>
                    <a:cubicBezTo>
                      <a:pt x="69691" y="110915"/>
                      <a:pt x="66114" y="92880"/>
                      <a:pt x="63163" y="78070"/>
                    </a:cubicBezTo>
                    <a:lnTo>
                      <a:pt x="59842" y="445881"/>
                    </a:lnTo>
                    <a:cubicBezTo>
                      <a:pt x="62647" y="446512"/>
                      <a:pt x="65501" y="447150"/>
                      <a:pt x="68416" y="447781"/>
                    </a:cubicBezTo>
                    <a:cubicBezTo>
                      <a:pt x="71330" y="448419"/>
                      <a:pt x="74257" y="449057"/>
                      <a:pt x="77208" y="449688"/>
                    </a:cubicBezTo>
                    <a:cubicBezTo>
                      <a:pt x="78683" y="450326"/>
                      <a:pt x="79922" y="452226"/>
                      <a:pt x="80912" y="455402"/>
                    </a:cubicBezTo>
                    <a:cubicBezTo>
                      <a:pt x="81908" y="458572"/>
                      <a:pt x="82406" y="462276"/>
                      <a:pt x="82406" y="466508"/>
                    </a:cubicBezTo>
                    <a:cubicBezTo>
                      <a:pt x="82406" y="471372"/>
                      <a:pt x="81780" y="475288"/>
                      <a:pt x="80529" y="478251"/>
                    </a:cubicBezTo>
                    <a:cubicBezTo>
                      <a:pt x="79273" y="481209"/>
                      <a:pt x="77949" y="482690"/>
                      <a:pt x="76546" y="482690"/>
                    </a:cubicBezTo>
                    <a:lnTo>
                      <a:pt x="76103" y="482690"/>
                    </a:lnTo>
                    <a:cubicBezTo>
                      <a:pt x="70207" y="481002"/>
                      <a:pt x="64323" y="479733"/>
                      <a:pt x="58463" y="478883"/>
                    </a:cubicBezTo>
                    <a:cubicBezTo>
                      <a:pt x="52598" y="478039"/>
                      <a:pt x="46720" y="477614"/>
                      <a:pt x="40818" y="477614"/>
                    </a:cubicBezTo>
                    <a:cubicBezTo>
                      <a:pt x="34994" y="477614"/>
                      <a:pt x="29219" y="478039"/>
                      <a:pt x="23506" y="478883"/>
                    </a:cubicBezTo>
                    <a:cubicBezTo>
                      <a:pt x="17792" y="479733"/>
                      <a:pt x="12060" y="481002"/>
                      <a:pt x="6309" y="482690"/>
                    </a:cubicBezTo>
                    <a:lnTo>
                      <a:pt x="5866" y="482690"/>
                    </a:lnTo>
                    <a:cubicBezTo>
                      <a:pt x="4238" y="482690"/>
                      <a:pt x="2860" y="481051"/>
                      <a:pt x="1719" y="477772"/>
                    </a:cubicBezTo>
                    <a:cubicBezTo>
                      <a:pt x="571" y="474493"/>
                      <a:pt x="0" y="470740"/>
                      <a:pt x="0" y="466508"/>
                    </a:cubicBezTo>
                    <a:cubicBezTo>
                      <a:pt x="0" y="462276"/>
                      <a:pt x="498" y="458572"/>
                      <a:pt x="1494" y="455402"/>
                    </a:cubicBezTo>
                    <a:cubicBezTo>
                      <a:pt x="2490" y="452226"/>
                      <a:pt x="3722" y="450326"/>
                      <a:pt x="5198" y="449688"/>
                    </a:cubicBezTo>
                    <a:cubicBezTo>
                      <a:pt x="7930" y="449057"/>
                      <a:pt x="10675" y="448419"/>
                      <a:pt x="13438" y="447781"/>
                    </a:cubicBezTo>
                    <a:cubicBezTo>
                      <a:pt x="16207" y="447150"/>
                      <a:pt x="18951" y="446512"/>
                      <a:pt x="21684" y="445881"/>
                    </a:cubicBezTo>
                    <a:lnTo>
                      <a:pt x="24228" y="45384"/>
                    </a:lnTo>
                    <a:cubicBezTo>
                      <a:pt x="17883" y="44115"/>
                      <a:pt x="11471" y="42208"/>
                      <a:pt x="4979" y="39670"/>
                    </a:cubicBezTo>
                    <a:cubicBezTo>
                      <a:pt x="3504" y="39038"/>
                      <a:pt x="2307" y="37083"/>
                      <a:pt x="1385" y="33798"/>
                    </a:cubicBezTo>
                    <a:cubicBezTo>
                      <a:pt x="462" y="30519"/>
                      <a:pt x="0" y="26766"/>
                      <a:pt x="0" y="22534"/>
                    </a:cubicBezTo>
                    <a:cubicBezTo>
                      <a:pt x="0" y="17458"/>
                      <a:pt x="662" y="13492"/>
                      <a:pt x="1992" y="10632"/>
                    </a:cubicBezTo>
                    <a:cubicBezTo>
                      <a:pt x="3321" y="7779"/>
                      <a:pt x="4609" y="6351"/>
                      <a:pt x="5866" y="6351"/>
                    </a:cubicBezTo>
                    <a:lnTo>
                      <a:pt x="6528" y="6351"/>
                    </a:lnTo>
                    <a:cubicBezTo>
                      <a:pt x="14416" y="9315"/>
                      <a:pt x="22139" y="11586"/>
                      <a:pt x="29699" y="13171"/>
                    </a:cubicBezTo>
                    <a:cubicBezTo>
                      <a:pt x="37259" y="14761"/>
                      <a:pt x="44801" y="15551"/>
                      <a:pt x="52324" y="15551"/>
                    </a:cubicBezTo>
                    <a:lnTo>
                      <a:pt x="60510" y="15551"/>
                    </a:lnTo>
                    <a:cubicBezTo>
                      <a:pt x="60583" y="15551"/>
                      <a:pt x="60801" y="15606"/>
                      <a:pt x="61171" y="15709"/>
                    </a:cubicBezTo>
                    <a:cubicBezTo>
                      <a:pt x="61542" y="15818"/>
                      <a:pt x="61961" y="16079"/>
                      <a:pt x="62440" y="16504"/>
                    </a:cubicBezTo>
                    <a:cubicBezTo>
                      <a:pt x="62920" y="16929"/>
                      <a:pt x="63436" y="17670"/>
                      <a:pt x="63989" y="18727"/>
                    </a:cubicBezTo>
                    <a:cubicBezTo>
                      <a:pt x="64541" y="19783"/>
                      <a:pt x="65039" y="21265"/>
                      <a:pt x="65482" y="23172"/>
                    </a:cubicBezTo>
                    <a:cubicBezTo>
                      <a:pt x="65780" y="24653"/>
                      <a:pt x="66740" y="29414"/>
                      <a:pt x="68361" y="37453"/>
                    </a:cubicBezTo>
                    <a:cubicBezTo>
                      <a:pt x="69982" y="45487"/>
                      <a:pt x="72083" y="55961"/>
                      <a:pt x="74664" y="68871"/>
                    </a:cubicBezTo>
                    <a:cubicBezTo>
                      <a:pt x="77244" y="81774"/>
                      <a:pt x="80214" y="96687"/>
                      <a:pt x="83572" y="113617"/>
                    </a:cubicBezTo>
                    <a:cubicBezTo>
                      <a:pt x="86923" y="130540"/>
                      <a:pt x="90500" y="148629"/>
                      <a:pt x="94301" y="167884"/>
                    </a:cubicBezTo>
                    <a:cubicBezTo>
                      <a:pt x="98096" y="187133"/>
                      <a:pt x="101989" y="207128"/>
                      <a:pt x="105966" y="227859"/>
                    </a:cubicBezTo>
                    <a:cubicBezTo>
                      <a:pt x="109949" y="248595"/>
                      <a:pt x="113878" y="269277"/>
                      <a:pt x="117752" y="289905"/>
                    </a:cubicBezTo>
                    <a:cubicBezTo>
                      <a:pt x="121620" y="310532"/>
                      <a:pt x="125342" y="330631"/>
                      <a:pt x="128919" y="350201"/>
                    </a:cubicBezTo>
                    <a:cubicBezTo>
                      <a:pt x="132495" y="369766"/>
                      <a:pt x="135726" y="388019"/>
                      <a:pt x="138598" y="404942"/>
                    </a:cubicBezTo>
                    <a:cubicBezTo>
                      <a:pt x="139557" y="377229"/>
                      <a:pt x="140371" y="349090"/>
                      <a:pt x="141033" y="320527"/>
                    </a:cubicBezTo>
                    <a:cubicBezTo>
                      <a:pt x="141695" y="291963"/>
                      <a:pt x="142029" y="262665"/>
                      <a:pt x="142029" y="232619"/>
                    </a:cubicBezTo>
                    <a:cubicBezTo>
                      <a:pt x="142029" y="202580"/>
                      <a:pt x="141622" y="171904"/>
                      <a:pt x="140814" y="140589"/>
                    </a:cubicBezTo>
                    <a:cubicBezTo>
                      <a:pt x="140001" y="109275"/>
                      <a:pt x="138671" y="77117"/>
                      <a:pt x="136831" y="44115"/>
                    </a:cubicBezTo>
                    <a:cubicBezTo>
                      <a:pt x="135872" y="44539"/>
                      <a:pt x="134948" y="44752"/>
                      <a:pt x="134062" y="44752"/>
                    </a:cubicBezTo>
                    <a:cubicBezTo>
                      <a:pt x="133182" y="44752"/>
                      <a:pt x="132222" y="44752"/>
                      <a:pt x="131190" y="44752"/>
                    </a:cubicBezTo>
                    <a:cubicBezTo>
                      <a:pt x="126836" y="44752"/>
                      <a:pt x="122300" y="44115"/>
                      <a:pt x="117582" y="42845"/>
                    </a:cubicBezTo>
                    <a:cubicBezTo>
                      <a:pt x="116106" y="42420"/>
                      <a:pt x="114874" y="40568"/>
                      <a:pt x="113878" y="37289"/>
                    </a:cubicBezTo>
                    <a:cubicBezTo>
                      <a:pt x="112882" y="34010"/>
                      <a:pt x="112384" y="30258"/>
                      <a:pt x="112384" y="26025"/>
                    </a:cubicBezTo>
                    <a:cubicBezTo>
                      <a:pt x="112384" y="21374"/>
                      <a:pt x="112991" y="17458"/>
                      <a:pt x="114212" y="14282"/>
                    </a:cubicBezTo>
                    <a:cubicBezTo>
                      <a:pt x="115426" y="11112"/>
                      <a:pt x="116774" y="9521"/>
                      <a:pt x="118250" y="9521"/>
                    </a:cubicBezTo>
                    <a:lnTo>
                      <a:pt x="118912" y="9521"/>
                    </a:lnTo>
                    <a:cubicBezTo>
                      <a:pt x="120976" y="10371"/>
                      <a:pt x="123023" y="10954"/>
                      <a:pt x="125051" y="11270"/>
                    </a:cubicBezTo>
                    <a:cubicBezTo>
                      <a:pt x="127079" y="11586"/>
                      <a:pt x="129125" y="11744"/>
                      <a:pt x="131190" y="11744"/>
                    </a:cubicBezTo>
                    <a:cubicBezTo>
                      <a:pt x="136278" y="11744"/>
                      <a:pt x="141257" y="10790"/>
                      <a:pt x="146121" y="8890"/>
                    </a:cubicBezTo>
                    <a:cubicBezTo>
                      <a:pt x="150991" y="6983"/>
                      <a:pt x="155746" y="4232"/>
                      <a:pt x="160391" y="638"/>
                    </a:cubicBezTo>
                    <a:cubicBezTo>
                      <a:pt x="160688" y="213"/>
                      <a:pt x="161205" y="0"/>
                      <a:pt x="161939" y="0"/>
                    </a:cubicBezTo>
                    <a:cubicBezTo>
                      <a:pt x="163561" y="0"/>
                      <a:pt x="164909" y="1646"/>
                      <a:pt x="165977" y="4925"/>
                    </a:cubicBezTo>
                    <a:cubicBezTo>
                      <a:pt x="167046" y="8204"/>
                      <a:pt x="167580" y="11956"/>
                      <a:pt x="167580" y="16189"/>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5" name="Google Shape;115;p2"/>
          <p:cNvGrpSpPr/>
          <p:nvPr/>
        </p:nvGrpSpPr>
        <p:grpSpPr>
          <a:xfrm>
            <a:off x="2592523" y="5078411"/>
            <a:ext cx="520283" cy="614858"/>
            <a:chOff x="2408790" y="3685202"/>
            <a:chExt cx="472813" cy="558759"/>
          </a:xfrm>
        </p:grpSpPr>
        <p:sp>
          <p:nvSpPr>
            <p:cNvPr id="116" name="Google Shape;116;p2"/>
            <p:cNvSpPr/>
            <p:nvPr/>
          </p:nvSpPr>
          <p:spPr>
            <a:xfrm>
              <a:off x="2408790" y="3685202"/>
              <a:ext cx="472813" cy="558759"/>
            </a:xfrm>
            <a:custGeom>
              <a:rect b="b" l="l" r="r" t="t"/>
              <a:pathLst>
                <a:path extrusionOk="0" h="558759" w="472813">
                  <a:moveTo>
                    <a:pt x="272606" y="452833"/>
                  </a:moveTo>
                  <a:cubicBezTo>
                    <a:pt x="272606" y="452833"/>
                    <a:pt x="157872" y="480134"/>
                    <a:pt x="56515" y="374368"/>
                  </a:cubicBezTo>
                  <a:cubicBezTo>
                    <a:pt x="-44842" y="268603"/>
                    <a:pt x="5891" y="118298"/>
                    <a:pt x="85473" y="54552"/>
                  </a:cubicBezTo>
                  <a:cubicBezTo>
                    <a:pt x="191810" y="-30616"/>
                    <a:pt x="524511" y="-63090"/>
                    <a:pt x="465957" y="320259"/>
                  </a:cubicBezTo>
                  <a:cubicBezTo>
                    <a:pt x="451438" y="415301"/>
                    <a:pt x="468294" y="498441"/>
                    <a:pt x="438996" y="505795"/>
                  </a:cubicBezTo>
                  <a:cubicBezTo>
                    <a:pt x="404883" y="514357"/>
                    <a:pt x="380734" y="452117"/>
                    <a:pt x="380734" y="452117"/>
                  </a:cubicBezTo>
                  <a:cubicBezTo>
                    <a:pt x="380734" y="452117"/>
                    <a:pt x="394766" y="523040"/>
                    <a:pt x="364667" y="531517"/>
                  </a:cubicBezTo>
                  <a:cubicBezTo>
                    <a:pt x="333273" y="540352"/>
                    <a:pt x="324238" y="484475"/>
                    <a:pt x="324238" y="484475"/>
                  </a:cubicBezTo>
                  <a:cubicBezTo>
                    <a:pt x="324238" y="484475"/>
                    <a:pt x="330784" y="550103"/>
                    <a:pt x="303301" y="558198"/>
                  </a:cubicBezTo>
                  <a:cubicBezTo>
                    <a:pt x="270906" y="567731"/>
                    <a:pt x="272606" y="452833"/>
                    <a:pt x="272606" y="452833"/>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2"/>
            <p:cNvSpPr/>
            <p:nvPr/>
          </p:nvSpPr>
          <p:spPr>
            <a:xfrm>
              <a:off x="2576551" y="3852427"/>
              <a:ext cx="108585" cy="168120"/>
            </a:xfrm>
            <a:custGeom>
              <a:rect b="b" l="l" r="r" t="t"/>
              <a:pathLst>
                <a:path extrusionOk="0" h="168120" w="108585">
                  <a:moveTo>
                    <a:pt x="55314" y="105"/>
                  </a:moveTo>
                  <a:cubicBezTo>
                    <a:pt x="97413" y="-2742"/>
                    <a:pt x="108519" y="52697"/>
                    <a:pt x="108585" y="94655"/>
                  </a:cubicBezTo>
                  <a:cubicBezTo>
                    <a:pt x="108652" y="136608"/>
                    <a:pt x="97279" y="164225"/>
                    <a:pt x="55581" y="167935"/>
                  </a:cubicBezTo>
                  <a:cubicBezTo>
                    <a:pt x="13890" y="171639"/>
                    <a:pt x="749" y="119187"/>
                    <a:pt x="27" y="84163"/>
                  </a:cubicBezTo>
                  <a:cubicBezTo>
                    <a:pt x="-702" y="49138"/>
                    <a:pt x="13216" y="2960"/>
                    <a:pt x="55314" y="105"/>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2"/>
            <p:cNvSpPr/>
            <p:nvPr/>
          </p:nvSpPr>
          <p:spPr>
            <a:xfrm>
              <a:off x="2807221" y="3820961"/>
              <a:ext cx="56748" cy="142323"/>
            </a:xfrm>
            <a:custGeom>
              <a:rect b="b" l="l" r="r" t="t"/>
              <a:pathLst>
                <a:path extrusionOk="0" h="142323" w="56748">
                  <a:moveTo>
                    <a:pt x="17357" y="27"/>
                  </a:moveTo>
                  <a:cubicBezTo>
                    <a:pt x="30473" y="-1206"/>
                    <a:pt x="52096" y="40104"/>
                    <a:pt x="55867" y="78322"/>
                  </a:cubicBezTo>
                  <a:cubicBezTo>
                    <a:pt x="59638" y="116546"/>
                    <a:pt x="51355" y="142074"/>
                    <a:pt x="30303" y="142323"/>
                  </a:cubicBezTo>
                  <a:cubicBezTo>
                    <a:pt x="9251" y="142578"/>
                    <a:pt x="993" y="101566"/>
                    <a:pt x="100" y="75019"/>
                  </a:cubicBezTo>
                  <a:cubicBezTo>
                    <a:pt x="-793" y="48471"/>
                    <a:pt x="4241" y="1266"/>
                    <a:pt x="17357" y="27"/>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2"/>
            <p:cNvSpPr/>
            <p:nvPr/>
          </p:nvSpPr>
          <p:spPr>
            <a:xfrm>
              <a:off x="2748503" y="3967935"/>
              <a:ext cx="43058" cy="89993"/>
            </a:xfrm>
            <a:custGeom>
              <a:rect b="b" l="l" r="r" t="t"/>
              <a:pathLst>
                <a:path extrusionOk="0" h="89993" w="43058">
                  <a:moveTo>
                    <a:pt x="10447" y="0"/>
                  </a:moveTo>
                  <a:cubicBezTo>
                    <a:pt x="10447" y="0"/>
                    <a:pt x="-3689" y="37314"/>
                    <a:pt x="926" y="59659"/>
                  </a:cubicBezTo>
                  <a:cubicBezTo>
                    <a:pt x="5541" y="81999"/>
                    <a:pt x="17649" y="92807"/>
                    <a:pt x="28913" y="89364"/>
                  </a:cubicBezTo>
                  <a:cubicBezTo>
                    <a:pt x="40183" y="85922"/>
                    <a:pt x="46097" y="74973"/>
                    <a:pt x="41482" y="52634"/>
                  </a:cubicBezTo>
                  <a:cubicBezTo>
                    <a:pt x="36861" y="30288"/>
                    <a:pt x="10447" y="0"/>
                    <a:pt x="10447" y="0"/>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0" name="Google Shape;120;p2"/>
          <p:cNvGrpSpPr/>
          <p:nvPr/>
        </p:nvGrpSpPr>
        <p:grpSpPr>
          <a:xfrm>
            <a:off x="4569500" y="3652379"/>
            <a:ext cx="1606573" cy="1936927"/>
            <a:chOff x="4205388" y="2389281"/>
            <a:chExt cx="1459990" cy="1760203"/>
          </a:xfrm>
        </p:grpSpPr>
        <p:sp>
          <p:nvSpPr>
            <p:cNvPr id="121" name="Google Shape;121;p2"/>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2" name="Google Shape;122;p2"/>
            <p:cNvGrpSpPr/>
            <p:nvPr/>
          </p:nvGrpSpPr>
          <p:grpSpPr>
            <a:xfrm>
              <a:off x="4205388" y="2669100"/>
              <a:ext cx="1426279" cy="1480384"/>
              <a:chOff x="4205388" y="2669100"/>
              <a:chExt cx="1426279" cy="1480384"/>
            </a:xfrm>
          </p:grpSpPr>
          <p:grpSp>
            <p:nvGrpSpPr>
              <p:cNvPr id="123" name="Google Shape;123;p2"/>
              <p:cNvGrpSpPr/>
              <p:nvPr/>
            </p:nvGrpSpPr>
            <p:grpSpPr>
              <a:xfrm>
                <a:off x="4205388" y="2669100"/>
                <a:ext cx="1426279" cy="1480384"/>
                <a:chOff x="4205388" y="2669100"/>
                <a:chExt cx="1426279" cy="1480384"/>
              </a:xfrm>
            </p:grpSpPr>
            <p:sp>
              <p:nvSpPr>
                <p:cNvPr id="124" name="Google Shape;124;p2"/>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2"/>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2"/>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2"/>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8" name="Google Shape;128;p2"/>
                <p:cNvGrpSpPr/>
                <p:nvPr/>
              </p:nvGrpSpPr>
              <p:grpSpPr>
                <a:xfrm>
                  <a:off x="4919762" y="2669100"/>
                  <a:ext cx="454828" cy="400211"/>
                  <a:chOff x="4919762" y="2669100"/>
                  <a:chExt cx="454828" cy="400211"/>
                </a:xfrm>
              </p:grpSpPr>
              <p:sp>
                <p:nvSpPr>
                  <p:cNvPr id="129" name="Google Shape;129;p2"/>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2"/>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2"/>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2"/>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3" name="Google Shape;133;p2"/>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2"/>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2"/>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2"/>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2"/>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2"/>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2"/>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0" name="Google Shape;140;p2"/>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1" name="Google Shape;141;p2"/>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148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2" name="Google Shape;142;p2"/>
            <p:cNvGrpSpPr/>
            <p:nvPr/>
          </p:nvGrpSpPr>
          <p:grpSpPr>
            <a:xfrm>
              <a:off x="5212071" y="2861849"/>
              <a:ext cx="453307" cy="266672"/>
              <a:chOff x="5212071" y="2861849"/>
              <a:chExt cx="453307" cy="266672"/>
            </a:xfrm>
          </p:grpSpPr>
          <p:sp>
            <p:nvSpPr>
              <p:cNvPr id="143" name="Google Shape;143;p2"/>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2"/>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45" name="Google Shape;145;p2"/>
          <p:cNvSpPr/>
          <p:nvPr/>
        </p:nvSpPr>
        <p:spPr>
          <a:xfrm>
            <a:off x="5217294" y="1688572"/>
            <a:ext cx="1068119" cy="465583"/>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2"/>
          <p:cNvSpPr/>
          <p:nvPr/>
        </p:nvSpPr>
        <p:spPr>
          <a:xfrm>
            <a:off x="8406347" y="1605733"/>
            <a:ext cx="1866951" cy="731181"/>
          </a:xfrm>
          <a:custGeom>
            <a:rect b="b" l="l" r="r" t="t"/>
            <a:pathLst>
              <a:path extrusionOk="0" h="467208" w="1192940">
                <a:moveTo>
                  <a:pt x="586630" y="638"/>
                </a:moveTo>
                <a:cubicBezTo>
                  <a:pt x="481266" y="5763"/>
                  <a:pt x="371796" y="42858"/>
                  <a:pt x="366392" y="100228"/>
                </a:cubicBezTo>
                <a:cubicBezTo>
                  <a:pt x="364109" y="124474"/>
                  <a:pt x="395301" y="155958"/>
                  <a:pt x="395301" y="155958"/>
                </a:cubicBezTo>
                <a:cubicBezTo>
                  <a:pt x="395301" y="155958"/>
                  <a:pt x="234692" y="146297"/>
                  <a:pt x="222007" y="236105"/>
                </a:cubicBezTo>
                <a:cubicBezTo>
                  <a:pt x="216069" y="278149"/>
                  <a:pt x="237036" y="301108"/>
                  <a:pt x="241438" y="306773"/>
                </a:cubicBezTo>
                <a:cubicBezTo>
                  <a:pt x="242671" y="308352"/>
                  <a:pt x="149384" y="314309"/>
                  <a:pt x="145880" y="314643"/>
                </a:cubicBezTo>
                <a:cubicBezTo>
                  <a:pt x="125271" y="316586"/>
                  <a:pt x="-70162" y="355326"/>
                  <a:pt x="26866" y="424659"/>
                </a:cubicBezTo>
                <a:cubicBezTo>
                  <a:pt x="119485" y="490839"/>
                  <a:pt x="334118" y="462628"/>
                  <a:pt x="620798" y="452609"/>
                </a:cubicBezTo>
                <a:cubicBezTo>
                  <a:pt x="832025" y="445225"/>
                  <a:pt x="1073455" y="487305"/>
                  <a:pt x="1166056" y="421125"/>
                </a:cubicBezTo>
                <a:cubicBezTo>
                  <a:pt x="1263090" y="351792"/>
                  <a:pt x="1067809" y="313052"/>
                  <a:pt x="1047224" y="311109"/>
                </a:cubicBezTo>
                <a:cubicBezTo>
                  <a:pt x="1043702" y="310775"/>
                  <a:pt x="950433" y="304818"/>
                  <a:pt x="951648" y="303239"/>
                </a:cubicBezTo>
                <a:cubicBezTo>
                  <a:pt x="956080" y="297574"/>
                  <a:pt x="976847" y="274615"/>
                  <a:pt x="970896" y="232571"/>
                </a:cubicBezTo>
                <a:cubicBezTo>
                  <a:pt x="958266" y="142763"/>
                  <a:pt x="797778" y="152424"/>
                  <a:pt x="797778" y="152424"/>
                </a:cubicBezTo>
                <a:cubicBezTo>
                  <a:pt x="797778" y="152424"/>
                  <a:pt x="828989" y="120946"/>
                  <a:pt x="826682" y="96694"/>
                </a:cubicBezTo>
                <a:cubicBezTo>
                  <a:pt x="821338" y="39621"/>
                  <a:pt x="722301" y="-5969"/>
                  <a:pt x="586630" y="638"/>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2"/>
          <p:cNvSpPr/>
          <p:nvPr/>
        </p:nvSpPr>
        <p:spPr>
          <a:xfrm>
            <a:off x="10524242" y="313626"/>
            <a:ext cx="1668069" cy="653283"/>
          </a:xfrm>
          <a:custGeom>
            <a:rect b="b" l="l" r="r" t="t"/>
            <a:pathLst>
              <a:path extrusionOk="0" h="417433" w="1065859">
                <a:moveTo>
                  <a:pt x="524116" y="569"/>
                </a:moveTo>
                <a:cubicBezTo>
                  <a:pt x="429997" y="5152"/>
                  <a:pt x="332174" y="38293"/>
                  <a:pt x="327377" y="89551"/>
                </a:cubicBezTo>
                <a:cubicBezTo>
                  <a:pt x="325313" y="111215"/>
                  <a:pt x="353184" y="139344"/>
                  <a:pt x="353184" y="139344"/>
                </a:cubicBezTo>
                <a:cubicBezTo>
                  <a:pt x="353184" y="139344"/>
                  <a:pt x="209698" y="130713"/>
                  <a:pt x="198343" y="210950"/>
                </a:cubicBezTo>
                <a:cubicBezTo>
                  <a:pt x="193060" y="248517"/>
                  <a:pt x="211763" y="269026"/>
                  <a:pt x="215710" y="274089"/>
                </a:cubicBezTo>
                <a:cubicBezTo>
                  <a:pt x="216803" y="275499"/>
                  <a:pt x="133493" y="280824"/>
                  <a:pt x="130335" y="281120"/>
                </a:cubicBezTo>
                <a:cubicBezTo>
                  <a:pt x="111936" y="282857"/>
                  <a:pt x="-62700" y="317469"/>
                  <a:pt x="24011" y="379416"/>
                </a:cubicBezTo>
                <a:cubicBezTo>
                  <a:pt x="106775" y="438546"/>
                  <a:pt x="298534" y="413342"/>
                  <a:pt x="554660" y="404387"/>
                </a:cubicBezTo>
                <a:cubicBezTo>
                  <a:pt x="743383" y="397790"/>
                  <a:pt x="959067" y="435389"/>
                  <a:pt x="1041831" y="376259"/>
                </a:cubicBezTo>
                <a:cubicBezTo>
                  <a:pt x="1128542" y="314312"/>
                  <a:pt x="954088" y="279700"/>
                  <a:pt x="935629" y="277963"/>
                </a:cubicBezTo>
                <a:cubicBezTo>
                  <a:pt x="932532" y="277668"/>
                  <a:pt x="849161" y="272342"/>
                  <a:pt x="850254" y="270932"/>
                </a:cubicBezTo>
                <a:cubicBezTo>
                  <a:pt x="854200" y="265869"/>
                  <a:pt x="872782" y="245360"/>
                  <a:pt x="867499" y="207793"/>
                </a:cubicBezTo>
                <a:cubicBezTo>
                  <a:pt x="856144" y="127556"/>
                  <a:pt x="712780" y="136187"/>
                  <a:pt x="712780" y="136187"/>
                </a:cubicBezTo>
                <a:cubicBezTo>
                  <a:pt x="712780" y="136187"/>
                  <a:pt x="740651" y="108059"/>
                  <a:pt x="738647" y="86394"/>
                </a:cubicBezTo>
                <a:cubicBezTo>
                  <a:pt x="733850" y="35400"/>
                  <a:pt x="645318" y="-5330"/>
                  <a:pt x="524116" y="569"/>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2"/>
          <p:cNvSpPr txBox="1"/>
          <p:nvPr>
            <p:ph idx="1" type="subTitle"/>
          </p:nvPr>
        </p:nvSpPr>
        <p:spPr>
          <a:xfrm>
            <a:off x="5604975" y="4330200"/>
            <a:ext cx="6089700" cy="5865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149" name="Google Shape;149;p2"/>
          <p:cNvSpPr txBox="1"/>
          <p:nvPr>
            <p:ph type="title"/>
          </p:nvPr>
        </p:nvSpPr>
        <p:spPr>
          <a:xfrm>
            <a:off x="5418675" y="1302200"/>
            <a:ext cx="6462300" cy="2526900"/>
          </a:xfrm>
          <a:prstGeom prst="rect">
            <a:avLst/>
          </a:prstGeom>
        </p:spPr>
        <p:txBody>
          <a:bodyPr anchorCtr="0" anchor="ctr" bIns="121900" lIns="121900" spcFirstLastPara="1" rIns="121900" wrap="square" tIns="121900">
            <a:noAutofit/>
          </a:bodyPr>
          <a:lstStyle>
            <a:lvl1pPr indent="0" lvl="0" marL="0" marR="0" rtl="0" algn="ctr">
              <a:spcBef>
                <a:spcPts val="0"/>
              </a:spcBef>
              <a:spcAft>
                <a:spcPts val="0"/>
              </a:spcAft>
              <a:buClr>
                <a:schemeClr val="dk1"/>
              </a:buClr>
              <a:buSzPts val="9000"/>
              <a:buFont typeface="Aldrich"/>
              <a:buNone/>
              <a:defRPr sz="7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150" name="Google Shape;150;p2"/>
          <p:cNvSpPr/>
          <p:nvPr/>
        </p:nvSpPr>
        <p:spPr>
          <a:xfrm>
            <a:off x="463704" y="408876"/>
            <a:ext cx="1668069" cy="653283"/>
          </a:xfrm>
          <a:custGeom>
            <a:rect b="b" l="l" r="r" t="t"/>
            <a:pathLst>
              <a:path extrusionOk="0" h="417433" w="1065859">
                <a:moveTo>
                  <a:pt x="524116" y="569"/>
                </a:moveTo>
                <a:cubicBezTo>
                  <a:pt x="429997" y="5152"/>
                  <a:pt x="332174" y="38293"/>
                  <a:pt x="327377" y="89551"/>
                </a:cubicBezTo>
                <a:cubicBezTo>
                  <a:pt x="325313" y="111215"/>
                  <a:pt x="353184" y="139344"/>
                  <a:pt x="353184" y="139344"/>
                </a:cubicBezTo>
                <a:cubicBezTo>
                  <a:pt x="353184" y="139344"/>
                  <a:pt x="209698" y="130713"/>
                  <a:pt x="198343" y="210950"/>
                </a:cubicBezTo>
                <a:cubicBezTo>
                  <a:pt x="193060" y="248517"/>
                  <a:pt x="211763" y="269026"/>
                  <a:pt x="215710" y="274089"/>
                </a:cubicBezTo>
                <a:cubicBezTo>
                  <a:pt x="216803" y="275499"/>
                  <a:pt x="133493" y="280824"/>
                  <a:pt x="130335" y="281120"/>
                </a:cubicBezTo>
                <a:cubicBezTo>
                  <a:pt x="111936" y="282857"/>
                  <a:pt x="-62700" y="317469"/>
                  <a:pt x="24011" y="379416"/>
                </a:cubicBezTo>
                <a:cubicBezTo>
                  <a:pt x="106775" y="438546"/>
                  <a:pt x="298534" y="413342"/>
                  <a:pt x="554660" y="404387"/>
                </a:cubicBezTo>
                <a:cubicBezTo>
                  <a:pt x="743383" y="397790"/>
                  <a:pt x="959067" y="435389"/>
                  <a:pt x="1041831" y="376259"/>
                </a:cubicBezTo>
                <a:cubicBezTo>
                  <a:pt x="1128542" y="314312"/>
                  <a:pt x="954088" y="279700"/>
                  <a:pt x="935629" y="277963"/>
                </a:cubicBezTo>
                <a:cubicBezTo>
                  <a:pt x="932532" y="277668"/>
                  <a:pt x="849161" y="272342"/>
                  <a:pt x="850254" y="270932"/>
                </a:cubicBezTo>
                <a:cubicBezTo>
                  <a:pt x="854200" y="265869"/>
                  <a:pt x="872782" y="245360"/>
                  <a:pt x="867499" y="207793"/>
                </a:cubicBezTo>
                <a:cubicBezTo>
                  <a:pt x="856144" y="127556"/>
                  <a:pt x="712780" y="136187"/>
                  <a:pt x="712780" y="136187"/>
                </a:cubicBezTo>
                <a:cubicBezTo>
                  <a:pt x="712780" y="136187"/>
                  <a:pt x="740651" y="108059"/>
                  <a:pt x="738647" y="86394"/>
                </a:cubicBezTo>
                <a:cubicBezTo>
                  <a:pt x="733850" y="35400"/>
                  <a:pt x="645318" y="-5330"/>
                  <a:pt x="524116" y="569"/>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2"/>
          <p:cNvSpPr/>
          <p:nvPr/>
        </p:nvSpPr>
        <p:spPr>
          <a:xfrm>
            <a:off x="1524394" y="1367097"/>
            <a:ext cx="1068119" cy="465583"/>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152" name="Google Shape;152;p2"/>
          <p:cNvSpPr/>
          <p:nvPr/>
        </p:nvSpPr>
        <p:spPr>
          <a:xfrm>
            <a:off x="1069716" y="5236271"/>
            <a:ext cx="300168" cy="299119"/>
          </a:xfrm>
          <a:custGeom>
            <a:rect b="b" l="l" r="r" t="t"/>
            <a:pathLst>
              <a:path extrusionOk="0" h="299119" w="300168">
                <a:moveTo>
                  <a:pt x="3" y="85977"/>
                </a:moveTo>
                <a:cubicBezTo>
                  <a:pt x="-49" y="87355"/>
                  <a:pt x="697" y="88655"/>
                  <a:pt x="1287" y="89226"/>
                </a:cubicBezTo>
                <a:cubicBezTo>
                  <a:pt x="2688" y="90586"/>
                  <a:pt x="4798" y="90774"/>
                  <a:pt x="6381" y="89730"/>
                </a:cubicBezTo>
                <a:cubicBezTo>
                  <a:pt x="7251" y="89572"/>
                  <a:pt x="8990" y="89256"/>
                  <a:pt x="11019" y="88934"/>
                </a:cubicBezTo>
                <a:cubicBezTo>
                  <a:pt x="21098" y="87544"/>
                  <a:pt x="42134" y="85340"/>
                  <a:pt x="60564" y="83457"/>
                </a:cubicBezTo>
                <a:cubicBezTo>
                  <a:pt x="75434" y="82000"/>
                  <a:pt x="88641" y="80779"/>
                  <a:pt x="93214" y="80348"/>
                </a:cubicBezTo>
                <a:cubicBezTo>
                  <a:pt x="96748" y="83348"/>
                  <a:pt x="107052" y="91909"/>
                  <a:pt x="117575" y="100684"/>
                </a:cubicBezTo>
                <a:cubicBezTo>
                  <a:pt x="121546" y="103969"/>
                  <a:pt x="125524" y="107394"/>
                  <a:pt x="129203" y="110393"/>
                </a:cubicBezTo>
                <a:cubicBezTo>
                  <a:pt x="117733" y="111292"/>
                  <a:pt x="106542" y="115749"/>
                  <a:pt x="97215" y="123594"/>
                </a:cubicBezTo>
                <a:lnTo>
                  <a:pt x="72951" y="119386"/>
                </a:lnTo>
                <a:lnTo>
                  <a:pt x="13210" y="151897"/>
                </a:lnTo>
                <a:cubicBezTo>
                  <a:pt x="11191" y="152947"/>
                  <a:pt x="10431" y="155498"/>
                  <a:pt x="11624" y="157519"/>
                </a:cubicBezTo>
                <a:cubicBezTo>
                  <a:pt x="12672" y="159536"/>
                  <a:pt x="15227" y="160295"/>
                  <a:pt x="17172" y="159177"/>
                </a:cubicBezTo>
                <a:lnTo>
                  <a:pt x="74463" y="128009"/>
                </a:lnTo>
                <a:lnTo>
                  <a:pt x="90129" y="130747"/>
                </a:lnTo>
                <a:cubicBezTo>
                  <a:pt x="71220" y="153487"/>
                  <a:pt x="72744" y="187182"/>
                  <a:pt x="94282" y="208070"/>
                </a:cubicBezTo>
                <a:cubicBezTo>
                  <a:pt x="115960" y="229104"/>
                  <a:pt x="149970" y="229457"/>
                  <a:pt x="172049" y="209504"/>
                </a:cubicBezTo>
                <a:lnTo>
                  <a:pt x="175425" y="226093"/>
                </a:lnTo>
                <a:lnTo>
                  <a:pt x="146011" y="284307"/>
                </a:lnTo>
                <a:cubicBezTo>
                  <a:pt x="145022" y="286353"/>
                  <a:pt x="145787" y="288812"/>
                  <a:pt x="147839" y="289802"/>
                </a:cubicBezTo>
                <a:cubicBezTo>
                  <a:pt x="149885" y="290786"/>
                  <a:pt x="152345" y="290021"/>
                  <a:pt x="153328" y="287974"/>
                </a:cubicBezTo>
                <a:lnTo>
                  <a:pt x="184017" y="227271"/>
                </a:lnTo>
                <a:lnTo>
                  <a:pt x="178910" y="202138"/>
                </a:lnTo>
                <a:cubicBezTo>
                  <a:pt x="186252" y="192653"/>
                  <a:pt x="190223" y="181474"/>
                  <a:pt x="190782" y="170132"/>
                </a:cubicBezTo>
                <a:cubicBezTo>
                  <a:pt x="202386" y="183108"/>
                  <a:pt x="218204" y="200887"/>
                  <a:pt x="222491" y="205763"/>
                </a:cubicBezTo>
                <a:cubicBezTo>
                  <a:pt x="222211" y="211362"/>
                  <a:pt x="220973" y="229906"/>
                  <a:pt x="219728" y="248602"/>
                </a:cubicBezTo>
                <a:cubicBezTo>
                  <a:pt x="218878" y="259806"/>
                  <a:pt x="218106" y="271076"/>
                  <a:pt x="217293" y="279589"/>
                </a:cubicBezTo>
                <a:cubicBezTo>
                  <a:pt x="216922" y="283809"/>
                  <a:pt x="216540" y="287452"/>
                  <a:pt x="216212" y="289996"/>
                </a:cubicBezTo>
                <a:cubicBezTo>
                  <a:pt x="216018" y="291235"/>
                  <a:pt x="215884" y="292255"/>
                  <a:pt x="215750" y="292838"/>
                </a:cubicBezTo>
                <a:lnTo>
                  <a:pt x="215750" y="292838"/>
                </a:lnTo>
                <a:cubicBezTo>
                  <a:pt x="214755" y="294453"/>
                  <a:pt x="215004" y="296555"/>
                  <a:pt x="216406" y="297915"/>
                </a:cubicBezTo>
                <a:cubicBezTo>
                  <a:pt x="216849" y="298346"/>
                  <a:pt x="218100" y="299269"/>
                  <a:pt x="219697" y="299099"/>
                </a:cubicBezTo>
                <a:cubicBezTo>
                  <a:pt x="221221" y="299002"/>
                  <a:pt x="222005" y="298194"/>
                  <a:pt x="222363" y="297824"/>
                </a:cubicBezTo>
                <a:cubicBezTo>
                  <a:pt x="223505" y="296500"/>
                  <a:pt x="223280" y="296142"/>
                  <a:pt x="223565" y="295698"/>
                </a:cubicBezTo>
                <a:cubicBezTo>
                  <a:pt x="224051" y="294168"/>
                  <a:pt x="224239" y="292201"/>
                  <a:pt x="224628" y="289146"/>
                </a:cubicBezTo>
                <a:cubicBezTo>
                  <a:pt x="227002" y="268252"/>
                  <a:pt x="230834" y="204688"/>
                  <a:pt x="230907" y="204616"/>
                </a:cubicBezTo>
                <a:lnTo>
                  <a:pt x="231022" y="202873"/>
                </a:lnTo>
                <a:lnTo>
                  <a:pt x="229838" y="201579"/>
                </a:lnTo>
                <a:cubicBezTo>
                  <a:pt x="229838" y="201579"/>
                  <a:pt x="218823" y="189180"/>
                  <a:pt x="207589" y="176562"/>
                </a:cubicBezTo>
                <a:cubicBezTo>
                  <a:pt x="201973" y="170253"/>
                  <a:pt x="196283" y="163871"/>
                  <a:pt x="191990" y="158995"/>
                </a:cubicBezTo>
                <a:cubicBezTo>
                  <a:pt x="191249" y="158133"/>
                  <a:pt x="190514" y="157416"/>
                  <a:pt x="189925" y="156700"/>
                </a:cubicBezTo>
                <a:cubicBezTo>
                  <a:pt x="189209" y="152717"/>
                  <a:pt x="188061" y="148879"/>
                  <a:pt x="186476" y="145199"/>
                </a:cubicBezTo>
                <a:lnTo>
                  <a:pt x="243616" y="175432"/>
                </a:lnTo>
                <a:lnTo>
                  <a:pt x="299164" y="110794"/>
                </a:lnTo>
                <a:cubicBezTo>
                  <a:pt x="300591" y="109173"/>
                  <a:pt x="300482" y="106629"/>
                  <a:pt x="298933" y="105129"/>
                </a:cubicBezTo>
                <a:cubicBezTo>
                  <a:pt x="298854" y="105056"/>
                  <a:pt x="298781" y="104983"/>
                  <a:pt x="298781" y="104983"/>
                </a:cubicBezTo>
                <a:cubicBezTo>
                  <a:pt x="297087" y="103483"/>
                  <a:pt x="294476" y="103671"/>
                  <a:pt x="292904" y="105438"/>
                </a:cubicBezTo>
                <a:lnTo>
                  <a:pt x="241636" y="165073"/>
                </a:lnTo>
                <a:lnTo>
                  <a:pt x="192852" y="139218"/>
                </a:lnTo>
                <a:cubicBezTo>
                  <a:pt x="193933" y="138404"/>
                  <a:pt x="195081" y="137512"/>
                  <a:pt x="196010" y="136553"/>
                </a:cubicBezTo>
                <a:cubicBezTo>
                  <a:pt x="196939" y="135593"/>
                  <a:pt x="197728" y="134640"/>
                  <a:pt x="198439" y="133607"/>
                </a:cubicBezTo>
                <a:cubicBezTo>
                  <a:pt x="210680" y="135897"/>
                  <a:pt x="241685" y="139345"/>
                  <a:pt x="241685" y="139345"/>
                </a:cubicBezTo>
                <a:lnTo>
                  <a:pt x="244885" y="139734"/>
                </a:lnTo>
                <a:lnTo>
                  <a:pt x="265038" y="83846"/>
                </a:lnTo>
                <a:cubicBezTo>
                  <a:pt x="265597" y="82237"/>
                  <a:pt x="265208" y="80573"/>
                  <a:pt x="264024" y="79425"/>
                </a:cubicBezTo>
                <a:cubicBezTo>
                  <a:pt x="263587" y="79000"/>
                  <a:pt x="263144" y="78715"/>
                  <a:pt x="262488" y="78508"/>
                </a:cubicBezTo>
                <a:cubicBezTo>
                  <a:pt x="260369" y="77737"/>
                  <a:pt x="257989" y="78867"/>
                  <a:pt x="257217" y="80986"/>
                </a:cubicBezTo>
                <a:lnTo>
                  <a:pt x="239298" y="130735"/>
                </a:lnTo>
                <a:cubicBezTo>
                  <a:pt x="235078" y="130219"/>
                  <a:pt x="227360" y="129320"/>
                  <a:pt x="219576" y="128349"/>
                </a:cubicBezTo>
                <a:cubicBezTo>
                  <a:pt x="213826" y="127638"/>
                  <a:pt x="207923" y="126782"/>
                  <a:pt x="203479" y="126047"/>
                </a:cubicBezTo>
                <a:cubicBezTo>
                  <a:pt x="202968" y="125987"/>
                  <a:pt x="202464" y="125920"/>
                  <a:pt x="201954" y="125853"/>
                </a:cubicBezTo>
                <a:cubicBezTo>
                  <a:pt x="202707" y="123157"/>
                  <a:pt x="202883" y="120315"/>
                  <a:pt x="202628" y="117631"/>
                </a:cubicBezTo>
                <a:cubicBezTo>
                  <a:pt x="211251" y="111547"/>
                  <a:pt x="212380" y="99463"/>
                  <a:pt x="212380" y="99463"/>
                </a:cubicBezTo>
                <a:cubicBezTo>
                  <a:pt x="211117" y="102390"/>
                  <a:pt x="205136" y="105900"/>
                  <a:pt x="199945" y="108590"/>
                </a:cubicBezTo>
                <a:cubicBezTo>
                  <a:pt x="198827" y="106501"/>
                  <a:pt x="197340" y="104491"/>
                  <a:pt x="195500" y="102700"/>
                </a:cubicBezTo>
                <a:cubicBezTo>
                  <a:pt x="194613" y="101844"/>
                  <a:pt x="193654" y="101060"/>
                  <a:pt x="192628" y="100344"/>
                </a:cubicBezTo>
                <a:cubicBezTo>
                  <a:pt x="195093" y="95298"/>
                  <a:pt x="198281" y="89651"/>
                  <a:pt x="201019" y="88448"/>
                </a:cubicBezTo>
                <a:cubicBezTo>
                  <a:pt x="201019" y="88448"/>
                  <a:pt x="190939" y="89693"/>
                  <a:pt x="184800" y="96761"/>
                </a:cubicBezTo>
                <a:cubicBezTo>
                  <a:pt x="181151" y="95796"/>
                  <a:pt x="177301" y="95784"/>
                  <a:pt x="173609" y="96640"/>
                </a:cubicBezTo>
                <a:cubicBezTo>
                  <a:pt x="173524" y="96130"/>
                  <a:pt x="173445" y="95772"/>
                  <a:pt x="173367" y="95261"/>
                </a:cubicBezTo>
                <a:cubicBezTo>
                  <a:pt x="171387" y="84611"/>
                  <a:pt x="168964" y="68374"/>
                  <a:pt x="167987" y="61555"/>
                </a:cubicBezTo>
                <a:lnTo>
                  <a:pt x="217177" y="42136"/>
                </a:lnTo>
                <a:cubicBezTo>
                  <a:pt x="219272" y="41304"/>
                  <a:pt x="220323" y="38893"/>
                  <a:pt x="219491" y="36798"/>
                </a:cubicBezTo>
                <a:cubicBezTo>
                  <a:pt x="219266" y="36288"/>
                  <a:pt x="218969" y="35711"/>
                  <a:pt x="218598" y="35359"/>
                </a:cubicBezTo>
                <a:cubicBezTo>
                  <a:pt x="217493" y="34284"/>
                  <a:pt x="215744" y="33872"/>
                  <a:pt x="214153" y="34479"/>
                </a:cubicBezTo>
                <a:lnTo>
                  <a:pt x="158897" y="56314"/>
                </a:lnTo>
                <a:lnTo>
                  <a:pt x="159382" y="59508"/>
                </a:lnTo>
                <a:cubicBezTo>
                  <a:pt x="159382" y="59508"/>
                  <a:pt x="161010" y="70961"/>
                  <a:pt x="162856" y="82485"/>
                </a:cubicBezTo>
                <a:cubicBezTo>
                  <a:pt x="163815" y="88284"/>
                  <a:pt x="164774" y="94084"/>
                  <a:pt x="165649" y="98796"/>
                </a:cubicBezTo>
                <a:cubicBezTo>
                  <a:pt x="165728" y="99154"/>
                  <a:pt x="165734" y="99591"/>
                  <a:pt x="165886" y="100028"/>
                </a:cubicBezTo>
                <a:cubicBezTo>
                  <a:pt x="164374" y="100994"/>
                  <a:pt x="163007" y="102105"/>
                  <a:pt x="161793" y="103356"/>
                </a:cubicBezTo>
                <a:cubicBezTo>
                  <a:pt x="161004" y="104169"/>
                  <a:pt x="160293" y="105050"/>
                  <a:pt x="159656" y="106003"/>
                </a:cubicBezTo>
                <a:lnTo>
                  <a:pt x="133673" y="60334"/>
                </a:lnTo>
                <a:lnTo>
                  <a:pt x="191723" y="7282"/>
                </a:lnTo>
                <a:cubicBezTo>
                  <a:pt x="193374" y="5733"/>
                  <a:pt x="193550" y="3183"/>
                  <a:pt x="191996" y="1391"/>
                </a:cubicBezTo>
                <a:cubicBezTo>
                  <a:pt x="191923" y="1318"/>
                  <a:pt x="191850" y="1246"/>
                  <a:pt x="191777" y="1179"/>
                </a:cubicBezTo>
                <a:cubicBezTo>
                  <a:pt x="190229" y="-327"/>
                  <a:pt x="187758" y="-436"/>
                  <a:pt x="186106" y="1118"/>
                </a:cubicBezTo>
                <a:lnTo>
                  <a:pt x="123186" y="58604"/>
                </a:lnTo>
                <a:lnTo>
                  <a:pt x="154907" y="114292"/>
                </a:lnTo>
                <a:cubicBezTo>
                  <a:pt x="150960" y="112749"/>
                  <a:pt x="146953" y="111723"/>
                  <a:pt x="142872" y="111055"/>
                </a:cubicBezTo>
                <a:cubicBezTo>
                  <a:pt x="142356" y="110557"/>
                  <a:pt x="141767" y="110126"/>
                  <a:pt x="141251" y="109628"/>
                </a:cubicBezTo>
                <a:cubicBezTo>
                  <a:pt x="126167" y="96998"/>
                  <a:pt x="97537" y="73086"/>
                  <a:pt x="97537" y="73086"/>
                </a:cubicBezTo>
                <a:lnTo>
                  <a:pt x="96213" y="71944"/>
                </a:lnTo>
                <a:lnTo>
                  <a:pt x="94471" y="72120"/>
                </a:lnTo>
                <a:cubicBezTo>
                  <a:pt x="94471" y="72120"/>
                  <a:pt x="72337" y="74124"/>
                  <a:pt x="49919" y="76425"/>
                </a:cubicBezTo>
                <a:cubicBezTo>
                  <a:pt x="38752" y="77616"/>
                  <a:pt x="27504" y="78727"/>
                  <a:pt x="18874" y="79802"/>
                </a:cubicBezTo>
                <a:cubicBezTo>
                  <a:pt x="14522" y="80306"/>
                  <a:pt x="10896" y="80798"/>
                  <a:pt x="8213" y="81204"/>
                </a:cubicBezTo>
                <a:cubicBezTo>
                  <a:pt x="6837" y="81441"/>
                  <a:pt x="5750" y="81672"/>
                  <a:pt x="4881" y="81836"/>
                </a:cubicBezTo>
                <a:cubicBezTo>
                  <a:pt x="4447" y="81988"/>
                  <a:pt x="4011" y="81994"/>
                  <a:pt x="3577" y="82146"/>
                </a:cubicBezTo>
                <a:cubicBezTo>
                  <a:pt x="3072" y="82370"/>
                  <a:pt x="2779" y="82230"/>
                  <a:pt x="1490" y="83409"/>
                </a:cubicBezTo>
                <a:cubicBezTo>
                  <a:pt x="768" y="83712"/>
                  <a:pt x="126" y="84520"/>
                  <a:pt x="3" y="85977"/>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3" name="Google Shape;153;p2"/>
          <p:cNvGrpSpPr/>
          <p:nvPr/>
        </p:nvGrpSpPr>
        <p:grpSpPr>
          <a:xfrm>
            <a:off x="1937626" y="4638599"/>
            <a:ext cx="641173" cy="614685"/>
            <a:chOff x="1937626" y="4638599"/>
            <a:chExt cx="641173" cy="614685"/>
          </a:xfrm>
        </p:grpSpPr>
        <p:sp>
          <p:nvSpPr>
            <p:cNvPr id="154" name="Google Shape;154;p2"/>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2"/>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2"/>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7" name="Google Shape;157;p2"/>
          <p:cNvGrpSpPr/>
          <p:nvPr/>
        </p:nvGrpSpPr>
        <p:grpSpPr>
          <a:xfrm>
            <a:off x="1951148" y="4608576"/>
            <a:ext cx="641173" cy="614685"/>
            <a:chOff x="1937626" y="4638599"/>
            <a:chExt cx="641173" cy="614685"/>
          </a:xfrm>
        </p:grpSpPr>
        <p:sp>
          <p:nvSpPr>
            <p:cNvPr id="158" name="Google Shape;158;p2"/>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2"/>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2"/>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1" name="Google Shape;161;p2"/>
          <p:cNvGrpSpPr/>
          <p:nvPr/>
        </p:nvGrpSpPr>
        <p:grpSpPr>
          <a:xfrm>
            <a:off x="4937891" y="4550114"/>
            <a:ext cx="869793" cy="731592"/>
            <a:chOff x="4937891" y="4550114"/>
            <a:chExt cx="869793" cy="731592"/>
          </a:xfrm>
        </p:grpSpPr>
        <p:sp>
          <p:nvSpPr>
            <p:cNvPr id="162" name="Google Shape;162;p2"/>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2"/>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2"/>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5" name="Google Shape;165;p2"/>
          <p:cNvGrpSpPr/>
          <p:nvPr/>
        </p:nvGrpSpPr>
        <p:grpSpPr>
          <a:xfrm>
            <a:off x="4965192" y="4550114"/>
            <a:ext cx="869793" cy="731592"/>
            <a:chOff x="4937891" y="4550114"/>
            <a:chExt cx="869793" cy="731592"/>
          </a:xfrm>
        </p:grpSpPr>
        <p:sp>
          <p:nvSpPr>
            <p:cNvPr id="166" name="Google Shape;166;p2"/>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2"/>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2"/>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9" name="Google Shape;169;p2"/>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rgbClr val="FFFFFF">
              <a:alpha val="744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1351" name="Shape 1351"/>
        <p:cNvGrpSpPr/>
        <p:nvPr/>
      </p:nvGrpSpPr>
      <p:grpSpPr>
        <a:xfrm>
          <a:off x="0" y="0"/>
          <a:ext cx="0" cy="0"/>
          <a:chOff x="0" y="0"/>
          <a:chExt cx="0" cy="0"/>
        </a:xfrm>
      </p:grpSpPr>
      <p:sp>
        <p:nvSpPr>
          <p:cNvPr id="1352" name="Google Shape;1352;p11"/>
          <p:cNvSpPr txBox="1"/>
          <p:nvPr>
            <p:ph idx="1" type="subTitle"/>
          </p:nvPr>
        </p:nvSpPr>
        <p:spPr>
          <a:xfrm>
            <a:off x="415600"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3400">
                <a:solidFill>
                  <a:schemeClr val="dk1"/>
                </a:solidFill>
                <a:latin typeface="Henny Penny"/>
                <a:ea typeface="Henny Penny"/>
                <a:cs typeface="Henny Penny"/>
                <a:sym typeface="Henny Penny"/>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353" name="Google Shape;1353;p11"/>
          <p:cNvSpPr txBox="1"/>
          <p:nvPr>
            <p:ph idx="2" type="subTitle"/>
          </p:nvPr>
        </p:nvSpPr>
        <p:spPr>
          <a:xfrm>
            <a:off x="2775377" y="23922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3400">
                <a:solidFill>
                  <a:schemeClr val="dk1"/>
                </a:solidFill>
                <a:latin typeface="Henny Penny"/>
                <a:ea typeface="Henny Penny"/>
                <a:cs typeface="Henny Penny"/>
                <a:sym typeface="Henny Penny"/>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354" name="Google Shape;1354;p11"/>
          <p:cNvSpPr txBox="1"/>
          <p:nvPr>
            <p:ph idx="3" type="subTitle"/>
          </p:nvPr>
        </p:nvSpPr>
        <p:spPr>
          <a:xfrm>
            <a:off x="5135153" y="25446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3400">
                <a:solidFill>
                  <a:schemeClr val="dk1"/>
                </a:solidFill>
                <a:latin typeface="Henny Penny"/>
                <a:ea typeface="Henny Penny"/>
                <a:cs typeface="Henny Penny"/>
                <a:sym typeface="Henny Penny"/>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355" name="Google Shape;1355;p11"/>
          <p:cNvSpPr txBox="1"/>
          <p:nvPr>
            <p:ph idx="4" type="subTitle"/>
          </p:nvPr>
        </p:nvSpPr>
        <p:spPr>
          <a:xfrm>
            <a:off x="7494930"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3400">
                <a:solidFill>
                  <a:schemeClr val="dk1"/>
                </a:solidFill>
                <a:latin typeface="Henny Penny"/>
                <a:ea typeface="Henny Penny"/>
                <a:cs typeface="Henny Penny"/>
                <a:sym typeface="Henny Penny"/>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356" name="Google Shape;1356;p11"/>
          <p:cNvSpPr txBox="1"/>
          <p:nvPr>
            <p:ph idx="5" type="subTitle"/>
          </p:nvPr>
        </p:nvSpPr>
        <p:spPr>
          <a:xfrm>
            <a:off x="9854707" y="1935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3400">
                <a:solidFill>
                  <a:schemeClr val="dk1"/>
                </a:solidFill>
                <a:latin typeface="Henny Penny"/>
                <a:ea typeface="Henny Penny"/>
                <a:cs typeface="Henny Penny"/>
                <a:sym typeface="Henny Penny"/>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357" name="Google Shape;1357;p11"/>
          <p:cNvSpPr txBox="1"/>
          <p:nvPr>
            <p:ph type="title"/>
          </p:nvPr>
        </p:nvSpPr>
        <p:spPr>
          <a:xfrm>
            <a:off x="415600" y="745767"/>
            <a:ext cx="113607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58" name="Google Shape;1358;p11"/>
          <p:cNvSpPr txBox="1"/>
          <p:nvPr>
            <p:ph idx="6" type="body"/>
          </p:nvPr>
        </p:nvSpPr>
        <p:spPr>
          <a:xfrm>
            <a:off x="415600" y="4153025"/>
            <a:ext cx="1997700" cy="1428600"/>
          </a:xfrm>
          <a:prstGeom prst="rect">
            <a:avLst/>
          </a:prstGeom>
        </p:spPr>
        <p:txBody>
          <a:bodyPr anchorCtr="0" anchor="t" bIns="121900" lIns="121900" spcFirstLastPara="1" rIns="121900" wrap="square" tIns="121900">
            <a:noAutofit/>
          </a:bodyPr>
          <a:lstStyle>
            <a:lvl1pPr indent="-330200" lvl="0" marL="457200" algn="ctr">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359" name="Google Shape;1359;p11"/>
          <p:cNvSpPr txBox="1"/>
          <p:nvPr>
            <p:ph idx="7" type="body"/>
          </p:nvPr>
        </p:nvSpPr>
        <p:spPr>
          <a:xfrm>
            <a:off x="2775375" y="3924425"/>
            <a:ext cx="1997700" cy="14286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360" name="Google Shape;1360;p11"/>
          <p:cNvSpPr txBox="1"/>
          <p:nvPr>
            <p:ph idx="8" type="body"/>
          </p:nvPr>
        </p:nvSpPr>
        <p:spPr>
          <a:xfrm>
            <a:off x="5135150" y="4457825"/>
            <a:ext cx="1997700" cy="14286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361" name="Google Shape;1361;p11"/>
          <p:cNvSpPr txBox="1"/>
          <p:nvPr>
            <p:ph idx="9" type="body"/>
          </p:nvPr>
        </p:nvSpPr>
        <p:spPr>
          <a:xfrm>
            <a:off x="7494925" y="3772025"/>
            <a:ext cx="1997700" cy="14286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362" name="Google Shape;1362;p11"/>
          <p:cNvSpPr txBox="1"/>
          <p:nvPr>
            <p:ph idx="13" type="body"/>
          </p:nvPr>
        </p:nvSpPr>
        <p:spPr>
          <a:xfrm>
            <a:off x="9854700" y="3695825"/>
            <a:ext cx="1997700" cy="14286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363" name="Google Shape;1363;p11"/>
          <p:cNvSpPr/>
          <p:nvPr/>
        </p:nvSpPr>
        <p:spPr>
          <a:xfrm>
            <a:off x="0" y="0"/>
            <a:ext cx="3129200" cy="2152727"/>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6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4" name="Google Shape;1364;p11"/>
          <p:cNvSpPr/>
          <p:nvPr/>
        </p:nvSpPr>
        <p:spPr>
          <a:xfrm flipH="1">
            <a:off x="9062800" y="-12"/>
            <a:ext cx="3129200" cy="2152727"/>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6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1365" name="Shape 1365"/>
        <p:cNvGrpSpPr/>
        <p:nvPr/>
      </p:nvGrpSpPr>
      <p:grpSpPr>
        <a:xfrm>
          <a:off x="0" y="0"/>
          <a:ext cx="0" cy="0"/>
          <a:chOff x="0" y="0"/>
          <a:chExt cx="0" cy="0"/>
        </a:xfrm>
      </p:grpSpPr>
      <p:sp>
        <p:nvSpPr>
          <p:cNvPr id="1366" name="Google Shape;1366;p12"/>
          <p:cNvSpPr/>
          <p:nvPr/>
        </p:nvSpPr>
        <p:spPr>
          <a:xfrm>
            <a:off x="2" y="5692563"/>
            <a:ext cx="12202668" cy="1172682"/>
          </a:xfrm>
          <a:custGeom>
            <a:rect b="b" l="l" r="r" t="t"/>
            <a:pathLst>
              <a:path extrusionOk="0" h="1144080" w="7772400">
                <a:moveTo>
                  <a:pt x="2296544" y="160440"/>
                </a:moveTo>
                <a:cubicBezTo>
                  <a:pt x="1792935" y="175706"/>
                  <a:pt x="1311325" y="17519"/>
                  <a:pt x="828908" y="155413"/>
                </a:cubicBezTo>
                <a:cubicBezTo>
                  <a:pt x="623838" y="214034"/>
                  <a:pt x="0" y="340505"/>
                  <a:pt x="0" y="340505"/>
                </a:cubicBezTo>
                <a:lnTo>
                  <a:pt x="0" y="1144080"/>
                </a:lnTo>
                <a:lnTo>
                  <a:pt x="7772400" y="1144080"/>
                </a:lnTo>
                <a:lnTo>
                  <a:pt x="7772400" y="436822"/>
                </a:lnTo>
                <a:cubicBezTo>
                  <a:pt x="7772400" y="436822"/>
                  <a:pt x="6831272" y="252926"/>
                  <a:pt x="6306878" y="172943"/>
                </a:cubicBezTo>
                <a:cubicBezTo>
                  <a:pt x="5936741" y="116496"/>
                  <a:pt x="5562598" y="69200"/>
                  <a:pt x="5190251" y="41377"/>
                </a:cubicBezTo>
                <a:cubicBezTo>
                  <a:pt x="4761743" y="9365"/>
                  <a:pt x="4325305" y="-3041"/>
                  <a:pt x="3897403" y="621"/>
                </a:cubicBezTo>
                <a:cubicBezTo>
                  <a:pt x="3707763" y="2248"/>
                  <a:pt x="2450747" y="155765"/>
                  <a:pt x="2296544" y="16044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7" name="Google Shape;1367;p12"/>
          <p:cNvSpPr/>
          <p:nvPr/>
        </p:nvSpPr>
        <p:spPr>
          <a:xfrm flipH="1">
            <a:off x="7" y="5878524"/>
            <a:ext cx="12202668" cy="1003930"/>
          </a:xfrm>
          <a:custGeom>
            <a:rect b="b" l="l" r="r" t="t"/>
            <a:pathLst>
              <a:path extrusionOk="0" h="1144080" w="7772400">
                <a:moveTo>
                  <a:pt x="2296544" y="160440"/>
                </a:moveTo>
                <a:cubicBezTo>
                  <a:pt x="1792935" y="175706"/>
                  <a:pt x="1311325" y="17519"/>
                  <a:pt x="828908" y="155413"/>
                </a:cubicBezTo>
                <a:cubicBezTo>
                  <a:pt x="623838" y="214034"/>
                  <a:pt x="0" y="340505"/>
                  <a:pt x="0" y="340505"/>
                </a:cubicBezTo>
                <a:lnTo>
                  <a:pt x="0" y="1144080"/>
                </a:lnTo>
                <a:lnTo>
                  <a:pt x="7772400" y="1144080"/>
                </a:lnTo>
                <a:lnTo>
                  <a:pt x="7772400" y="436822"/>
                </a:lnTo>
                <a:cubicBezTo>
                  <a:pt x="7772400" y="436822"/>
                  <a:pt x="6831272" y="252926"/>
                  <a:pt x="6306878" y="172943"/>
                </a:cubicBezTo>
                <a:cubicBezTo>
                  <a:pt x="5936741" y="116496"/>
                  <a:pt x="5562598" y="69200"/>
                  <a:pt x="5190251" y="41377"/>
                </a:cubicBezTo>
                <a:cubicBezTo>
                  <a:pt x="4761743" y="9365"/>
                  <a:pt x="4325305" y="-3041"/>
                  <a:pt x="3897403" y="621"/>
                </a:cubicBezTo>
                <a:cubicBezTo>
                  <a:pt x="3707763" y="2248"/>
                  <a:pt x="2450747" y="155765"/>
                  <a:pt x="2296544" y="16044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8" name="Google Shape;1368;p12"/>
          <p:cNvSpPr txBox="1"/>
          <p:nvPr>
            <p:ph type="title"/>
          </p:nvPr>
        </p:nvSpPr>
        <p:spPr>
          <a:xfrm>
            <a:off x="876425" y="1981100"/>
            <a:ext cx="5581500" cy="1264200"/>
          </a:xfrm>
          <a:prstGeom prst="rect">
            <a:avLst/>
          </a:prstGeom>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69" name="Google Shape;1369;p12"/>
          <p:cNvSpPr txBox="1"/>
          <p:nvPr>
            <p:ph idx="1" type="body"/>
          </p:nvPr>
        </p:nvSpPr>
        <p:spPr>
          <a:xfrm>
            <a:off x="876525" y="3438950"/>
            <a:ext cx="5581500" cy="1702500"/>
          </a:xfrm>
          <a:prstGeom prst="rect">
            <a:avLst/>
          </a:prstGeom>
        </p:spPr>
        <p:txBody>
          <a:bodyPr anchorCtr="0" anchor="t" bIns="121900" lIns="121900" spcFirstLastPara="1" rIns="121900" wrap="square" tIns="121900">
            <a:noAutofit/>
          </a:bodyPr>
          <a:lstStyle>
            <a:lvl1pPr indent="-349250" lvl="0" marL="457200" rtl="0" algn="r">
              <a:spcBef>
                <a:spcPts val="0"/>
              </a:spcBef>
              <a:spcAft>
                <a:spcPts val="0"/>
              </a:spcAft>
              <a:buSzPts val="1900"/>
              <a:buChar char="🎃"/>
              <a:defRPr/>
            </a:lvl1pPr>
            <a:lvl2pPr indent="-349250" lvl="1" marL="914400" rtl="0" algn="r">
              <a:spcBef>
                <a:spcPts val="0"/>
              </a:spcBef>
              <a:spcAft>
                <a:spcPts val="0"/>
              </a:spcAft>
              <a:buSzPts val="1900"/>
              <a:buChar char="🎃"/>
              <a:defRPr/>
            </a:lvl2pPr>
            <a:lvl3pPr indent="-349250" lvl="2" marL="1371600" rtl="0" algn="r">
              <a:spcBef>
                <a:spcPts val="2100"/>
              </a:spcBef>
              <a:spcAft>
                <a:spcPts val="0"/>
              </a:spcAft>
              <a:buSzPts val="1900"/>
              <a:buChar char="🎃"/>
              <a:defRPr/>
            </a:lvl3pPr>
            <a:lvl4pPr indent="-349250" lvl="3" marL="1828800" rtl="0" algn="r">
              <a:spcBef>
                <a:spcPts val="2100"/>
              </a:spcBef>
              <a:spcAft>
                <a:spcPts val="0"/>
              </a:spcAft>
              <a:buSzPts val="1900"/>
              <a:buChar char="🎃"/>
              <a:defRPr/>
            </a:lvl4pPr>
            <a:lvl5pPr indent="-349250" lvl="4" marL="2286000" rtl="0" algn="r">
              <a:spcBef>
                <a:spcPts val="2100"/>
              </a:spcBef>
              <a:spcAft>
                <a:spcPts val="0"/>
              </a:spcAft>
              <a:buSzPts val="1900"/>
              <a:buChar char="🎃"/>
              <a:defRPr/>
            </a:lvl5pPr>
            <a:lvl6pPr indent="-349250" lvl="5" marL="2743200" rtl="0" algn="r">
              <a:spcBef>
                <a:spcPts val="2100"/>
              </a:spcBef>
              <a:spcAft>
                <a:spcPts val="0"/>
              </a:spcAft>
              <a:buSzPts val="1900"/>
              <a:buChar char="🎃"/>
              <a:defRPr/>
            </a:lvl6pPr>
            <a:lvl7pPr indent="-349250" lvl="6" marL="3200400" rtl="0" algn="r">
              <a:spcBef>
                <a:spcPts val="2100"/>
              </a:spcBef>
              <a:spcAft>
                <a:spcPts val="0"/>
              </a:spcAft>
              <a:buSzPts val="1900"/>
              <a:buChar char="🎃"/>
              <a:defRPr/>
            </a:lvl7pPr>
            <a:lvl8pPr indent="-349250" lvl="7" marL="3657600" rtl="0" algn="r">
              <a:spcBef>
                <a:spcPts val="2100"/>
              </a:spcBef>
              <a:spcAft>
                <a:spcPts val="0"/>
              </a:spcAft>
              <a:buSzPts val="1900"/>
              <a:buChar char="🎃"/>
              <a:defRPr/>
            </a:lvl8pPr>
            <a:lvl9pPr indent="-349250" lvl="8" marL="4114800" rtl="0" algn="r">
              <a:spcBef>
                <a:spcPts val="2100"/>
              </a:spcBef>
              <a:spcAft>
                <a:spcPts val="2100"/>
              </a:spcAft>
              <a:buSzPts val="1900"/>
              <a:buChar char="🎃"/>
              <a:defRPr/>
            </a:lvl9pPr>
          </a:lstStyle>
          <a:p/>
        </p:txBody>
      </p:sp>
      <p:sp>
        <p:nvSpPr>
          <p:cNvPr id="1370" name="Google Shape;1370;p12"/>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rgbClr val="FFFFFF">
              <a:alpha val="744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1371" name="Shape 1371"/>
        <p:cNvGrpSpPr/>
        <p:nvPr/>
      </p:nvGrpSpPr>
      <p:grpSpPr>
        <a:xfrm>
          <a:off x="0" y="0"/>
          <a:ext cx="0" cy="0"/>
          <a:chOff x="0" y="0"/>
          <a:chExt cx="0" cy="0"/>
        </a:xfrm>
      </p:grpSpPr>
      <p:sp>
        <p:nvSpPr>
          <p:cNvPr id="1372" name="Google Shape;1372;p13"/>
          <p:cNvSpPr txBox="1"/>
          <p:nvPr>
            <p:ph type="title"/>
          </p:nvPr>
        </p:nvSpPr>
        <p:spPr>
          <a:xfrm>
            <a:off x="4918988" y="2122000"/>
            <a:ext cx="5581500" cy="12429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73" name="Google Shape;1373;p13"/>
          <p:cNvSpPr/>
          <p:nvPr/>
        </p:nvSpPr>
        <p:spPr>
          <a:xfrm>
            <a:off x="-14100" y="5731400"/>
            <a:ext cx="12202668" cy="1172682"/>
          </a:xfrm>
          <a:custGeom>
            <a:rect b="b" l="l" r="r" t="t"/>
            <a:pathLst>
              <a:path extrusionOk="0" h="1144080" w="7772400">
                <a:moveTo>
                  <a:pt x="2296544" y="160440"/>
                </a:moveTo>
                <a:cubicBezTo>
                  <a:pt x="1792935" y="175706"/>
                  <a:pt x="1311325" y="17519"/>
                  <a:pt x="828908" y="155413"/>
                </a:cubicBezTo>
                <a:cubicBezTo>
                  <a:pt x="623838" y="214034"/>
                  <a:pt x="0" y="340505"/>
                  <a:pt x="0" y="340505"/>
                </a:cubicBezTo>
                <a:lnTo>
                  <a:pt x="0" y="1144080"/>
                </a:lnTo>
                <a:lnTo>
                  <a:pt x="7772400" y="1144080"/>
                </a:lnTo>
                <a:lnTo>
                  <a:pt x="7772400" y="436822"/>
                </a:lnTo>
                <a:cubicBezTo>
                  <a:pt x="7772400" y="436822"/>
                  <a:pt x="6831272" y="252926"/>
                  <a:pt x="6306878" y="172943"/>
                </a:cubicBezTo>
                <a:cubicBezTo>
                  <a:pt x="5936741" y="116496"/>
                  <a:pt x="5562598" y="69200"/>
                  <a:pt x="5190251" y="41377"/>
                </a:cubicBezTo>
                <a:cubicBezTo>
                  <a:pt x="4761743" y="9365"/>
                  <a:pt x="4325305" y="-3041"/>
                  <a:pt x="3897403" y="621"/>
                </a:cubicBezTo>
                <a:cubicBezTo>
                  <a:pt x="3707763" y="2248"/>
                  <a:pt x="2450747" y="155765"/>
                  <a:pt x="2296544" y="16044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4" name="Google Shape;1374;p13"/>
          <p:cNvSpPr txBox="1"/>
          <p:nvPr>
            <p:ph idx="1" type="body"/>
          </p:nvPr>
        </p:nvSpPr>
        <p:spPr>
          <a:xfrm>
            <a:off x="4919088" y="3503650"/>
            <a:ext cx="5581500" cy="1702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375" name="Google Shape;1375;p13"/>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rgbClr val="FFFFFF">
              <a:alpha val="744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1376" name="Shape 1376"/>
        <p:cNvGrpSpPr/>
        <p:nvPr/>
      </p:nvGrpSpPr>
      <p:grpSpPr>
        <a:xfrm>
          <a:off x="0" y="0"/>
          <a:ext cx="0" cy="0"/>
          <a:chOff x="0" y="0"/>
          <a:chExt cx="0" cy="0"/>
        </a:xfrm>
      </p:grpSpPr>
      <p:sp>
        <p:nvSpPr>
          <p:cNvPr id="1377" name="Google Shape;1377;p14"/>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Daily Agenda">
  <p:cSld name="CUSTOM_24">
    <p:spTree>
      <p:nvGrpSpPr>
        <p:cNvPr id="1378" name="Shape 1378"/>
        <p:cNvGrpSpPr/>
        <p:nvPr/>
      </p:nvGrpSpPr>
      <p:grpSpPr>
        <a:xfrm>
          <a:off x="0" y="0"/>
          <a:ext cx="0" cy="0"/>
          <a:chOff x="0" y="0"/>
          <a:chExt cx="0" cy="0"/>
        </a:xfrm>
      </p:grpSpPr>
      <p:grpSp>
        <p:nvGrpSpPr>
          <p:cNvPr id="1379" name="Google Shape;1379;p15"/>
          <p:cNvGrpSpPr/>
          <p:nvPr/>
        </p:nvGrpSpPr>
        <p:grpSpPr>
          <a:xfrm flipH="1">
            <a:off x="11138387" y="3733966"/>
            <a:ext cx="1450648" cy="2531007"/>
            <a:chOff x="903474" y="3439035"/>
            <a:chExt cx="657324" cy="741687"/>
          </a:xfrm>
        </p:grpSpPr>
        <p:sp>
          <p:nvSpPr>
            <p:cNvPr id="1380" name="Google Shape;1380;p15"/>
            <p:cNvSpPr/>
            <p:nvPr/>
          </p:nvSpPr>
          <p:spPr>
            <a:xfrm>
              <a:off x="903474" y="3439035"/>
              <a:ext cx="657324" cy="501696"/>
            </a:xfrm>
            <a:custGeom>
              <a:rect b="b" l="l" r="r" t="t"/>
              <a:pathLst>
                <a:path extrusionOk="0" h="501696" w="657324">
                  <a:moveTo>
                    <a:pt x="0" y="501696"/>
                  </a:moveTo>
                  <a:cubicBezTo>
                    <a:pt x="0" y="501696"/>
                    <a:pt x="241410" y="355156"/>
                    <a:pt x="379923" y="251474"/>
                  </a:cubicBezTo>
                  <a:cubicBezTo>
                    <a:pt x="518435" y="147797"/>
                    <a:pt x="657325" y="0"/>
                    <a:pt x="657325"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1" name="Google Shape;1381;p15"/>
            <p:cNvSpPr/>
            <p:nvPr/>
          </p:nvSpPr>
          <p:spPr>
            <a:xfrm>
              <a:off x="1070202" y="3439035"/>
              <a:ext cx="490596" cy="551342"/>
            </a:xfrm>
            <a:custGeom>
              <a:rect b="b" l="l" r="r" t="t"/>
              <a:pathLst>
                <a:path extrusionOk="0" h="551342" w="490596">
                  <a:moveTo>
                    <a:pt x="0" y="551342"/>
                  </a:moveTo>
                  <a:cubicBezTo>
                    <a:pt x="0" y="551342"/>
                    <a:pt x="127826" y="475513"/>
                    <a:pt x="250472" y="337681"/>
                  </a:cubicBezTo>
                  <a:cubicBezTo>
                    <a:pt x="373124" y="199842"/>
                    <a:pt x="490596" y="0"/>
                    <a:pt x="490596"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2" name="Google Shape;1382;p15"/>
            <p:cNvSpPr/>
            <p:nvPr/>
          </p:nvSpPr>
          <p:spPr>
            <a:xfrm>
              <a:off x="1239658" y="3439035"/>
              <a:ext cx="321139" cy="657478"/>
            </a:xfrm>
            <a:custGeom>
              <a:rect b="b" l="l" r="r" t="t"/>
              <a:pathLst>
                <a:path extrusionOk="0" h="657478" w="321139">
                  <a:moveTo>
                    <a:pt x="0" y="657478"/>
                  </a:moveTo>
                  <a:cubicBezTo>
                    <a:pt x="0" y="657478"/>
                    <a:pt x="78222" y="575783"/>
                    <a:pt x="158508" y="411415"/>
                  </a:cubicBezTo>
                  <a:cubicBezTo>
                    <a:pt x="238795" y="247047"/>
                    <a:pt x="280480" y="102857"/>
                    <a:pt x="32114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3" name="Google Shape;1383;p15"/>
            <p:cNvSpPr/>
            <p:nvPr/>
          </p:nvSpPr>
          <p:spPr>
            <a:xfrm>
              <a:off x="1421763" y="3439035"/>
              <a:ext cx="139034" cy="741687"/>
            </a:xfrm>
            <a:custGeom>
              <a:rect b="b" l="l" r="r" t="t"/>
              <a:pathLst>
                <a:path extrusionOk="0" h="741687" w="139034">
                  <a:moveTo>
                    <a:pt x="0" y="741687"/>
                  </a:moveTo>
                  <a:cubicBezTo>
                    <a:pt x="0" y="741687"/>
                    <a:pt x="55961" y="616260"/>
                    <a:pt x="90718" y="430840"/>
                  </a:cubicBezTo>
                  <a:cubicBezTo>
                    <a:pt x="125476" y="245420"/>
                    <a:pt x="139035" y="0"/>
                    <a:pt x="139035"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4" name="Google Shape;1384;p15"/>
            <p:cNvSpPr/>
            <p:nvPr/>
          </p:nvSpPr>
          <p:spPr>
            <a:xfrm>
              <a:off x="1394493" y="3592964"/>
              <a:ext cx="145932" cy="83013"/>
            </a:xfrm>
            <a:custGeom>
              <a:rect b="b" l="l" r="r" t="t"/>
              <a:pathLst>
                <a:path extrusionOk="0" h="83013" w="145932">
                  <a:moveTo>
                    <a:pt x="0" y="6304"/>
                  </a:moveTo>
                  <a:cubicBezTo>
                    <a:pt x="0" y="6304"/>
                    <a:pt x="29584" y="-4225"/>
                    <a:pt x="41230" y="1932"/>
                  </a:cubicBezTo>
                  <a:cubicBezTo>
                    <a:pt x="52871" y="8089"/>
                    <a:pt x="46568" y="30921"/>
                    <a:pt x="46568" y="30921"/>
                  </a:cubicBezTo>
                  <a:cubicBezTo>
                    <a:pt x="46568" y="30921"/>
                    <a:pt x="63539" y="25802"/>
                    <a:pt x="73200" y="33465"/>
                  </a:cubicBezTo>
                  <a:cubicBezTo>
                    <a:pt x="82861" y="41134"/>
                    <a:pt x="85205" y="61591"/>
                    <a:pt x="85205" y="61591"/>
                  </a:cubicBezTo>
                  <a:cubicBezTo>
                    <a:pt x="85205" y="61591"/>
                    <a:pt x="103622" y="47504"/>
                    <a:pt x="118802" y="52859"/>
                  </a:cubicBezTo>
                  <a:cubicBezTo>
                    <a:pt x="133983" y="58215"/>
                    <a:pt x="145933" y="83014"/>
                    <a:pt x="145933" y="8301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5" name="Google Shape;1385;p15"/>
            <p:cNvSpPr/>
            <p:nvPr/>
          </p:nvSpPr>
          <p:spPr>
            <a:xfrm>
              <a:off x="1348229" y="3632795"/>
              <a:ext cx="177277" cy="158870"/>
            </a:xfrm>
            <a:custGeom>
              <a:rect b="b" l="l" r="r" t="t"/>
              <a:pathLst>
                <a:path extrusionOk="0" h="158870" w="177277">
                  <a:moveTo>
                    <a:pt x="0" y="5894"/>
                  </a:moveTo>
                  <a:cubicBezTo>
                    <a:pt x="0" y="5894"/>
                    <a:pt x="30094" y="-7532"/>
                    <a:pt x="41030" y="6143"/>
                  </a:cubicBezTo>
                  <a:cubicBezTo>
                    <a:pt x="51966" y="19817"/>
                    <a:pt x="39664" y="62201"/>
                    <a:pt x="39664" y="62201"/>
                  </a:cubicBezTo>
                  <a:cubicBezTo>
                    <a:pt x="39664" y="62201"/>
                    <a:pt x="74961" y="50810"/>
                    <a:pt x="89346" y="61369"/>
                  </a:cubicBezTo>
                  <a:cubicBezTo>
                    <a:pt x="103731" y="71923"/>
                    <a:pt x="101333" y="103686"/>
                    <a:pt x="101333" y="103686"/>
                  </a:cubicBezTo>
                  <a:cubicBezTo>
                    <a:pt x="101333" y="103686"/>
                    <a:pt x="133066" y="96849"/>
                    <a:pt x="151738" y="111149"/>
                  </a:cubicBezTo>
                  <a:cubicBezTo>
                    <a:pt x="170416" y="125455"/>
                    <a:pt x="177277" y="158870"/>
                    <a:pt x="177277" y="15887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6" name="Google Shape;1386;p15"/>
            <p:cNvSpPr/>
            <p:nvPr/>
          </p:nvSpPr>
          <p:spPr>
            <a:xfrm>
              <a:off x="1283396" y="3688761"/>
              <a:ext cx="229085" cy="181114"/>
            </a:xfrm>
            <a:custGeom>
              <a:rect b="b" l="l" r="r" t="t"/>
              <a:pathLst>
                <a:path extrusionOk="0" h="181114" w="229085">
                  <a:moveTo>
                    <a:pt x="0" y="1748"/>
                  </a:moveTo>
                  <a:cubicBezTo>
                    <a:pt x="0" y="1748"/>
                    <a:pt x="41916" y="-6104"/>
                    <a:pt x="54704" y="11475"/>
                  </a:cubicBezTo>
                  <a:cubicBezTo>
                    <a:pt x="67492" y="29055"/>
                    <a:pt x="51152" y="72070"/>
                    <a:pt x="51152" y="72070"/>
                  </a:cubicBezTo>
                  <a:cubicBezTo>
                    <a:pt x="51152" y="72070"/>
                    <a:pt x="89322" y="60114"/>
                    <a:pt x="106828" y="79344"/>
                  </a:cubicBezTo>
                  <a:cubicBezTo>
                    <a:pt x="124334" y="98575"/>
                    <a:pt x="122312" y="146072"/>
                    <a:pt x="122312" y="146072"/>
                  </a:cubicBezTo>
                  <a:cubicBezTo>
                    <a:pt x="122312" y="146072"/>
                    <a:pt x="154908" y="132543"/>
                    <a:pt x="181540" y="141675"/>
                  </a:cubicBezTo>
                  <a:cubicBezTo>
                    <a:pt x="208173" y="150814"/>
                    <a:pt x="229085" y="181114"/>
                    <a:pt x="229085" y="18111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7" name="Google Shape;1387;p15"/>
            <p:cNvSpPr/>
            <p:nvPr/>
          </p:nvSpPr>
          <p:spPr>
            <a:xfrm>
              <a:off x="1199303" y="3751185"/>
              <a:ext cx="270971" cy="292603"/>
            </a:xfrm>
            <a:custGeom>
              <a:rect b="b" l="l" r="r" t="t"/>
              <a:pathLst>
                <a:path extrusionOk="0" h="292603" w="270971">
                  <a:moveTo>
                    <a:pt x="0" y="1084"/>
                  </a:moveTo>
                  <a:cubicBezTo>
                    <a:pt x="0" y="1084"/>
                    <a:pt x="46130" y="-6336"/>
                    <a:pt x="59107" y="17649"/>
                  </a:cubicBezTo>
                  <a:cubicBezTo>
                    <a:pt x="72077" y="41640"/>
                    <a:pt x="49264" y="99690"/>
                    <a:pt x="49264" y="99690"/>
                  </a:cubicBezTo>
                  <a:cubicBezTo>
                    <a:pt x="49264" y="99690"/>
                    <a:pt x="104004" y="83987"/>
                    <a:pt x="127067" y="113316"/>
                  </a:cubicBezTo>
                  <a:cubicBezTo>
                    <a:pt x="150135" y="142645"/>
                    <a:pt x="143674" y="201327"/>
                    <a:pt x="143674" y="201327"/>
                  </a:cubicBezTo>
                  <a:cubicBezTo>
                    <a:pt x="143674" y="201327"/>
                    <a:pt x="188019" y="169351"/>
                    <a:pt x="221866" y="193378"/>
                  </a:cubicBezTo>
                  <a:cubicBezTo>
                    <a:pt x="255718" y="217400"/>
                    <a:pt x="270971" y="292604"/>
                    <a:pt x="270971" y="29260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8" name="Google Shape;1388;p15"/>
            <p:cNvSpPr/>
            <p:nvPr/>
          </p:nvSpPr>
          <p:spPr>
            <a:xfrm>
              <a:off x="1078169" y="3821436"/>
              <a:ext cx="356261" cy="328105"/>
            </a:xfrm>
            <a:custGeom>
              <a:rect b="b" l="l" r="r" t="t"/>
              <a:pathLst>
                <a:path extrusionOk="0" h="328105" w="356261">
                  <a:moveTo>
                    <a:pt x="0" y="9492"/>
                  </a:moveTo>
                  <a:cubicBezTo>
                    <a:pt x="0" y="9492"/>
                    <a:pt x="56210" y="-15446"/>
                    <a:pt x="72429" y="15522"/>
                  </a:cubicBezTo>
                  <a:cubicBezTo>
                    <a:pt x="88642" y="46484"/>
                    <a:pt x="60266" y="122107"/>
                    <a:pt x="60266" y="122107"/>
                  </a:cubicBezTo>
                  <a:cubicBezTo>
                    <a:pt x="60266" y="122107"/>
                    <a:pt x="134517" y="101273"/>
                    <a:pt x="168473" y="130845"/>
                  </a:cubicBezTo>
                  <a:cubicBezTo>
                    <a:pt x="202435" y="160410"/>
                    <a:pt x="199799" y="228394"/>
                    <a:pt x="199799" y="228394"/>
                  </a:cubicBezTo>
                  <a:cubicBezTo>
                    <a:pt x="199799" y="228394"/>
                    <a:pt x="259046" y="202940"/>
                    <a:pt x="298084" y="227830"/>
                  </a:cubicBezTo>
                  <a:cubicBezTo>
                    <a:pt x="337122" y="252726"/>
                    <a:pt x="356261" y="328106"/>
                    <a:pt x="356261" y="328106"/>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89" name="Google Shape;1389;p15"/>
          <p:cNvGrpSpPr/>
          <p:nvPr/>
        </p:nvGrpSpPr>
        <p:grpSpPr>
          <a:xfrm>
            <a:off x="-8247" y="3276844"/>
            <a:ext cx="1784560" cy="2232122"/>
            <a:chOff x="1057461" y="1495369"/>
            <a:chExt cx="1012574" cy="1266524"/>
          </a:xfrm>
        </p:grpSpPr>
        <p:grpSp>
          <p:nvGrpSpPr>
            <p:cNvPr id="1390" name="Google Shape;1390;p15"/>
            <p:cNvGrpSpPr/>
            <p:nvPr/>
          </p:nvGrpSpPr>
          <p:grpSpPr>
            <a:xfrm>
              <a:off x="1057461" y="1495369"/>
              <a:ext cx="1012574" cy="1146178"/>
              <a:chOff x="1057461" y="1495369"/>
              <a:chExt cx="1012574" cy="1146178"/>
            </a:xfrm>
          </p:grpSpPr>
          <p:sp>
            <p:nvSpPr>
              <p:cNvPr id="1391" name="Google Shape;1391;p15"/>
              <p:cNvSpPr/>
              <p:nvPr/>
            </p:nvSpPr>
            <p:spPr>
              <a:xfrm>
                <a:off x="1057461" y="1509138"/>
                <a:ext cx="262306" cy="214901"/>
              </a:xfrm>
              <a:custGeom>
                <a:rect b="b" l="l" r="r" t="t"/>
                <a:pathLst>
                  <a:path extrusionOk="0" h="214901" w="262306">
                    <a:moveTo>
                      <a:pt x="255074" y="93266"/>
                    </a:moveTo>
                    <a:cubicBezTo>
                      <a:pt x="244478" y="57324"/>
                      <a:pt x="219127" y="34548"/>
                      <a:pt x="219127" y="34548"/>
                    </a:cubicBezTo>
                    <a:lnTo>
                      <a:pt x="211816" y="71952"/>
                    </a:lnTo>
                    <a:cubicBezTo>
                      <a:pt x="211816" y="71952"/>
                      <a:pt x="189458" y="31293"/>
                      <a:pt x="136503" y="13471"/>
                    </a:cubicBezTo>
                    <a:cubicBezTo>
                      <a:pt x="83547" y="-4357"/>
                      <a:pt x="0" y="647"/>
                      <a:pt x="0" y="647"/>
                    </a:cubicBezTo>
                    <a:cubicBezTo>
                      <a:pt x="0" y="647"/>
                      <a:pt x="14889" y="59043"/>
                      <a:pt x="38637" y="98694"/>
                    </a:cubicBezTo>
                    <a:cubicBezTo>
                      <a:pt x="62386" y="138352"/>
                      <a:pt x="94999" y="159270"/>
                      <a:pt x="94999" y="159270"/>
                    </a:cubicBezTo>
                    <a:lnTo>
                      <a:pt x="50842" y="189097"/>
                    </a:lnTo>
                    <a:cubicBezTo>
                      <a:pt x="50842" y="189097"/>
                      <a:pt x="88660" y="217412"/>
                      <a:pt x="141324" y="214722"/>
                    </a:cubicBezTo>
                    <a:cubicBezTo>
                      <a:pt x="193988" y="212026"/>
                      <a:pt x="261499" y="178319"/>
                      <a:pt x="261499" y="178319"/>
                    </a:cubicBezTo>
                    <a:cubicBezTo>
                      <a:pt x="261499" y="178319"/>
                      <a:pt x="265664" y="129207"/>
                      <a:pt x="255074" y="932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2" name="Google Shape;1392;p15"/>
              <p:cNvSpPr/>
              <p:nvPr/>
            </p:nvSpPr>
            <p:spPr>
              <a:xfrm>
                <a:off x="1139466" y="1815956"/>
                <a:ext cx="293736" cy="187611"/>
              </a:xfrm>
              <a:custGeom>
                <a:rect b="b" l="l" r="r" t="t"/>
                <a:pathLst>
                  <a:path extrusionOk="0" h="187611" w="293736">
                    <a:moveTo>
                      <a:pt x="293736" y="100440"/>
                    </a:moveTo>
                    <a:cubicBezTo>
                      <a:pt x="293736" y="100440"/>
                      <a:pt x="274797" y="66351"/>
                      <a:pt x="243811" y="41236"/>
                    </a:cubicBezTo>
                    <a:cubicBezTo>
                      <a:pt x="212818" y="16128"/>
                      <a:pt x="169784" y="0"/>
                      <a:pt x="169784" y="0"/>
                    </a:cubicBezTo>
                    <a:lnTo>
                      <a:pt x="174569" y="32662"/>
                    </a:lnTo>
                    <a:cubicBezTo>
                      <a:pt x="174569" y="32662"/>
                      <a:pt x="117357" y="13268"/>
                      <a:pt x="73716" y="24993"/>
                    </a:cubicBezTo>
                    <a:cubicBezTo>
                      <a:pt x="30076" y="36719"/>
                      <a:pt x="0" y="79558"/>
                      <a:pt x="0" y="79558"/>
                    </a:cubicBezTo>
                    <a:cubicBezTo>
                      <a:pt x="0" y="79558"/>
                      <a:pt x="50861" y="125943"/>
                      <a:pt x="86419" y="143638"/>
                    </a:cubicBezTo>
                    <a:cubicBezTo>
                      <a:pt x="121978" y="161338"/>
                      <a:pt x="142241" y="150341"/>
                      <a:pt x="142241" y="150341"/>
                    </a:cubicBezTo>
                    <a:lnTo>
                      <a:pt x="128998" y="187606"/>
                    </a:lnTo>
                    <a:cubicBezTo>
                      <a:pt x="128998" y="187606"/>
                      <a:pt x="198524" y="188493"/>
                      <a:pt x="239712" y="166700"/>
                    </a:cubicBezTo>
                    <a:cubicBezTo>
                      <a:pt x="280893" y="144907"/>
                      <a:pt x="293736" y="100440"/>
                      <a:pt x="293736" y="1004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3" name="Google Shape;1393;p15"/>
              <p:cNvSpPr/>
              <p:nvPr/>
            </p:nvSpPr>
            <p:spPr>
              <a:xfrm>
                <a:off x="1345046" y="2055929"/>
                <a:ext cx="340854" cy="224203"/>
              </a:xfrm>
              <a:custGeom>
                <a:rect b="b" l="l" r="r" t="t"/>
                <a:pathLst>
                  <a:path extrusionOk="0" h="224203" w="340854">
                    <a:moveTo>
                      <a:pt x="340704" y="95874"/>
                    </a:moveTo>
                    <a:cubicBezTo>
                      <a:pt x="340704" y="95874"/>
                      <a:pt x="324668" y="61262"/>
                      <a:pt x="301618" y="37295"/>
                    </a:cubicBezTo>
                    <a:cubicBezTo>
                      <a:pt x="278562" y="13328"/>
                      <a:pt x="248498" y="0"/>
                      <a:pt x="248498" y="0"/>
                    </a:cubicBezTo>
                    <a:lnTo>
                      <a:pt x="266253" y="52160"/>
                    </a:lnTo>
                    <a:cubicBezTo>
                      <a:pt x="266253" y="52160"/>
                      <a:pt x="178771" y="36057"/>
                      <a:pt x="112208" y="45687"/>
                    </a:cubicBezTo>
                    <a:cubicBezTo>
                      <a:pt x="45645" y="55318"/>
                      <a:pt x="0" y="90676"/>
                      <a:pt x="0" y="90676"/>
                    </a:cubicBezTo>
                    <a:cubicBezTo>
                      <a:pt x="0" y="90676"/>
                      <a:pt x="83845" y="165783"/>
                      <a:pt x="145131" y="188554"/>
                    </a:cubicBezTo>
                    <a:cubicBezTo>
                      <a:pt x="206418" y="211318"/>
                      <a:pt x="245146" y="181753"/>
                      <a:pt x="245146" y="181753"/>
                    </a:cubicBezTo>
                    <a:lnTo>
                      <a:pt x="218362" y="224203"/>
                    </a:lnTo>
                    <a:cubicBezTo>
                      <a:pt x="218362" y="224203"/>
                      <a:pt x="283322" y="197990"/>
                      <a:pt x="313914" y="165910"/>
                    </a:cubicBezTo>
                    <a:cubicBezTo>
                      <a:pt x="344499" y="133825"/>
                      <a:pt x="340704" y="95874"/>
                      <a:pt x="340704" y="9587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4" name="Google Shape;1394;p15"/>
              <p:cNvSpPr/>
              <p:nvPr/>
            </p:nvSpPr>
            <p:spPr>
              <a:xfrm>
                <a:off x="1374186" y="1495369"/>
                <a:ext cx="194659" cy="342714"/>
              </a:xfrm>
              <a:custGeom>
                <a:rect b="b" l="l" r="r" t="t"/>
                <a:pathLst>
                  <a:path extrusionOk="0" h="342714" w="194659">
                    <a:moveTo>
                      <a:pt x="132113" y="342714"/>
                    </a:moveTo>
                    <a:cubicBezTo>
                      <a:pt x="132113" y="342714"/>
                      <a:pt x="181473" y="268968"/>
                      <a:pt x="192203" y="215545"/>
                    </a:cubicBezTo>
                    <a:cubicBezTo>
                      <a:pt x="202933" y="162127"/>
                      <a:pt x="175037" y="129034"/>
                      <a:pt x="175037" y="129034"/>
                    </a:cubicBezTo>
                    <a:lnTo>
                      <a:pt x="150396" y="159620"/>
                    </a:lnTo>
                    <a:cubicBezTo>
                      <a:pt x="150396" y="159620"/>
                      <a:pt x="143304" y="101266"/>
                      <a:pt x="117964" y="61359"/>
                    </a:cubicBezTo>
                    <a:cubicBezTo>
                      <a:pt x="92619" y="21459"/>
                      <a:pt x="49033" y="0"/>
                      <a:pt x="49033" y="0"/>
                    </a:cubicBezTo>
                    <a:cubicBezTo>
                      <a:pt x="49033" y="0"/>
                      <a:pt x="38461" y="35012"/>
                      <a:pt x="35146" y="64201"/>
                    </a:cubicBezTo>
                    <a:cubicBezTo>
                      <a:pt x="31830" y="93396"/>
                      <a:pt x="35765" y="116774"/>
                      <a:pt x="35765" y="116774"/>
                    </a:cubicBezTo>
                    <a:lnTo>
                      <a:pt x="0" y="118377"/>
                    </a:lnTo>
                    <a:cubicBezTo>
                      <a:pt x="0" y="118377"/>
                      <a:pt x="6315" y="180866"/>
                      <a:pt x="39342" y="236955"/>
                    </a:cubicBezTo>
                    <a:cubicBezTo>
                      <a:pt x="72374" y="293038"/>
                      <a:pt x="132113" y="342714"/>
                      <a:pt x="132113" y="3427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5" name="Google Shape;1395;p15"/>
              <p:cNvSpPr/>
              <p:nvPr/>
            </p:nvSpPr>
            <p:spPr>
              <a:xfrm>
                <a:off x="1632843" y="1681986"/>
                <a:ext cx="206506" cy="355071"/>
              </a:xfrm>
              <a:custGeom>
                <a:rect b="b" l="l" r="r" t="t"/>
                <a:pathLst>
                  <a:path extrusionOk="0" h="355071" w="206506">
                    <a:moveTo>
                      <a:pt x="110642" y="355071"/>
                    </a:moveTo>
                    <a:cubicBezTo>
                      <a:pt x="110642" y="355071"/>
                      <a:pt x="161436" y="316665"/>
                      <a:pt x="185372" y="273212"/>
                    </a:cubicBezTo>
                    <a:cubicBezTo>
                      <a:pt x="209309" y="229753"/>
                      <a:pt x="206394" y="181243"/>
                      <a:pt x="206394" y="181243"/>
                    </a:cubicBezTo>
                    <a:lnTo>
                      <a:pt x="161812" y="205537"/>
                    </a:lnTo>
                    <a:cubicBezTo>
                      <a:pt x="161812" y="205537"/>
                      <a:pt x="169500" y="115857"/>
                      <a:pt x="153669" y="64474"/>
                    </a:cubicBezTo>
                    <a:cubicBezTo>
                      <a:pt x="137839" y="13086"/>
                      <a:pt x="98479" y="0"/>
                      <a:pt x="98479" y="0"/>
                    </a:cubicBezTo>
                    <a:cubicBezTo>
                      <a:pt x="98479" y="0"/>
                      <a:pt x="55342" y="50326"/>
                      <a:pt x="43447" y="89109"/>
                    </a:cubicBezTo>
                    <a:cubicBezTo>
                      <a:pt x="31546" y="127899"/>
                      <a:pt x="50892" y="155144"/>
                      <a:pt x="50892" y="155144"/>
                    </a:cubicBezTo>
                    <a:lnTo>
                      <a:pt x="577" y="120569"/>
                    </a:lnTo>
                    <a:cubicBezTo>
                      <a:pt x="577" y="120569"/>
                      <a:pt x="-5531" y="207796"/>
                      <a:pt x="21988" y="266423"/>
                    </a:cubicBezTo>
                    <a:cubicBezTo>
                      <a:pt x="49501" y="325044"/>
                      <a:pt x="110642" y="355071"/>
                      <a:pt x="110642" y="35507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6" name="Google Shape;1396;p15"/>
              <p:cNvSpPr/>
              <p:nvPr/>
            </p:nvSpPr>
            <p:spPr>
              <a:xfrm>
                <a:off x="1821963" y="2186621"/>
                <a:ext cx="248072" cy="228431"/>
              </a:xfrm>
              <a:custGeom>
                <a:rect b="b" l="l" r="r" t="t"/>
                <a:pathLst>
                  <a:path extrusionOk="0" h="228431" w="248072">
                    <a:moveTo>
                      <a:pt x="7686" y="223645"/>
                    </a:moveTo>
                    <a:cubicBezTo>
                      <a:pt x="7686" y="223645"/>
                      <a:pt x="67515" y="233318"/>
                      <a:pt x="121078" y="225163"/>
                    </a:cubicBezTo>
                    <a:cubicBezTo>
                      <a:pt x="174641" y="217008"/>
                      <a:pt x="221931" y="191025"/>
                      <a:pt x="221931" y="191025"/>
                    </a:cubicBezTo>
                    <a:lnTo>
                      <a:pt x="174641" y="162237"/>
                    </a:lnTo>
                    <a:cubicBezTo>
                      <a:pt x="174641" y="162237"/>
                      <a:pt x="220152" y="126040"/>
                      <a:pt x="237761" y="85508"/>
                    </a:cubicBezTo>
                    <a:cubicBezTo>
                      <a:pt x="255376" y="44983"/>
                      <a:pt x="245084" y="121"/>
                      <a:pt x="245084" y="121"/>
                    </a:cubicBezTo>
                    <a:cubicBezTo>
                      <a:pt x="245084" y="121"/>
                      <a:pt x="172503" y="-2301"/>
                      <a:pt x="133417" y="14512"/>
                    </a:cubicBezTo>
                    <a:cubicBezTo>
                      <a:pt x="94324" y="31332"/>
                      <a:pt x="88737" y="67383"/>
                      <a:pt x="88737" y="67383"/>
                    </a:cubicBezTo>
                    <a:lnTo>
                      <a:pt x="79799" y="14561"/>
                    </a:lnTo>
                    <a:cubicBezTo>
                      <a:pt x="79799" y="14561"/>
                      <a:pt x="26157" y="61110"/>
                      <a:pt x="8129" y="113380"/>
                    </a:cubicBezTo>
                    <a:cubicBezTo>
                      <a:pt x="-9899" y="165649"/>
                      <a:pt x="7686" y="223645"/>
                      <a:pt x="7686" y="22364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7" name="Google Shape;1397;p15"/>
              <p:cNvSpPr/>
              <p:nvPr/>
            </p:nvSpPr>
            <p:spPr>
              <a:xfrm>
                <a:off x="1458833" y="2423582"/>
                <a:ext cx="333933" cy="217965"/>
              </a:xfrm>
              <a:custGeom>
                <a:rect b="b" l="l" r="r" t="t"/>
                <a:pathLst>
                  <a:path extrusionOk="0" h="217965" w="333933">
                    <a:moveTo>
                      <a:pt x="333934" y="134165"/>
                    </a:moveTo>
                    <a:cubicBezTo>
                      <a:pt x="333934" y="134165"/>
                      <a:pt x="290415" y="195646"/>
                      <a:pt x="237878" y="212521"/>
                    </a:cubicBezTo>
                    <a:cubicBezTo>
                      <a:pt x="185341" y="229395"/>
                      <a:pt x="123788" y="201657"/>
                      <a:pt x="123788" y="201657"/>
                    </a:cubicBezTo>
                    <a:lnTo>
                      <a:pt x="164338" y="176907"/>
                    </a:lnTo>
                    <a:cubicBezTo>
                      <a:pt x="164338" y="176907"/>
                      <a:pt x="121480" y="177029"/>
                      <a:pt x="80396" y="146194"/>
                    </a:cubicBezTo>
                    <a:cubicBezTo>
                      <a:pt x="39305" y="115360"/>
                      <a:pt x="0" y="53563"/>
                      <a:pt x="0" y="53563"/>
                    </a:cubicBezTo>
                    <a:cubicBezTo>
                      <a:pt x="0" y="53563"/>
                      <a:pt x="88053" y="6953"/>
                      <a:pt x="146255" y="3352"/>
                    </a:cubicBezTo>
                    <a:cubicBezTo>
                      <a:pt x="204463" y="-249"/>
                      <a:pt x="232826" y="39172"/>
                      <a:pt x="232826" y="39172"/>
                    </a:cubicBezTo>
                    <a:lnTo>
                      <a:pt x="225788" y="0"/>
                    </a:lnTo>
                    <a:cubicBezTo>
                      <a:pt x="225788" y="0"/>
                      <a:pt x="269059" y="24556"/>
                      <a:pt x="296092" y="58099"/>
                    </a:cubicBezTo>
                    <a:cubicBezTo>
                      <a:pt x="323131" y="91635"/>
                      <a:pt x="333934" y="134165"/>
                      <a:pt x="333934" y="1341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98" name="Google Shape;1398;p15"/>
            <p:cNvSpPr/>
            <p:nvPr/>
          </p:nvSpPr>
          <p:spPr>
            <a:xfrm>
              <a:off x="1142320" y="1590551"/>
              <a:ext cx="878888" cy="1171342"/>
            </a:xfrm>
            <a:custGeom>
              <a:rect b="b" l="l" r="r" t="t"/>
              <a:pathLst>
                <a:path extrusionOk="0" h="1171342" w="878888">
                  <a:moveTo>
                    <a:pt x="878888" y="1171240"/>
                  </a:moveTo>
                  <a:cubicBezTo>
                    <a:pt x="849754" y="1173796"/>
                    <a:pt x="822059" y="1128036"/>
                    <a:pt x="806787" y="1108976"/>
                  </a:cubicBezTo>
                  <a:cubicBezTo>
                    <a:pt x="734783" y="1019119"/>
                    <a:pt x="702297" y="916506"/>
                    <a:pt x="662955" y="809993"/>
                  </a:cubicBezTo>
                  <a:cubicBezTo>
                    <a:pt x="627330" y="713543"/>
                    <a:pt x="613206" y="609684"/>
                    <a:pt x="568600" y="516470"/>
                  </a:cubicBezTo>
                  <a:cubicBezTo>
                    <a:pt x="473576" y="317903"/>
                    <a:pt x="204171" y="80627"/>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9" name="Google Shape;1399;p15"/>
            <p:cNvSpPr/>
            <p:nvPr/>
          </p:nvSpPr>
          <p:spPr>
            <a:xfrm>
              <a:off x="1560020" y="2472208"/>
              <a:ext cx="321904" cy="120490"/>
            </a:xfrm>
            <a:custGeom>
              <a:rect b="b" l="l" r="r" t="t"/>
              <a:pathLst>
                <a:path extrusionOk="0" h="120490" w="321904">
                  <a:moveTo>
                    <a:pt x="321905" y="120490"/>
                  </a:moveTo>
                  <a:cubicBezTo>
                    <a:pt x="321905" y="120490"/>
                    <a:pt x="254388" y="93087"/>
                    <a:pt x="235516" y="86486"/>
                  </a:cubicBezTo>
                  <a:cubicBezTo>
                    <a:pt x="160713" y="60333"/>
                    <a:pt x="58172" y="59896"/>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0" name="Google Shape;1400;p15"/>
            <p:cNvSpPr/>
            <p:nvPr/>
          </p:nvSpPr>
          <p:spPr>
            <a:xfrm>
              <a:off x="1440422" y="2141402"/>
              <a:ext cx="296498" cy="29770"/>
            </a:xfrm>
            <a:custGeom>
              <a:rect b="b" l="l" r="r" t="t"/>
              <a:pathLst>
                <a:path extrusionOk="0" h="29770" w="296498">
                  <a:moveTo>
                    <a:pt x="296499" y="29771"/>
                  </a:moveTo>
                  <a:cubicBezTo>
                    <a:pt x="296499" y="29771"/>
                    <a:pt x="259228" y="6496"/>
                    <a:pt x="185105" y="667"/>
                  </a:cubicBezTo>
                  <a:cubicBezTo>
                    <a:pt x="110981" y="-5156"/>
                    <a:pt x="27811" y="29710"/>
                    <a:pt x="0" y="6466"/>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1" name="Google Shape;1401;p15"/>
            <p:cNvSpPr/>
            <p:nvPr/>
          </p:nvSpPr>
          <p:spPr>
            <a:xfrm>
              <a:off x="1216662" y="1888317"/>
              <a:ext cx="417128" cy="95019"/>
            </a:xfrm>
            <a:custGeom>
              <a:rect b="b" l="l" r="r" t="t"/>
              <a:pathLst>
                <a:path extrusionOk="0" h="95019" w="417128">
                  <a:moveTo>
                    <a:pt x="417129" y="95019"/>
                  </a:moveTo>
                  <a:cubicBezTo>
                    <a:pt x="417129" y="95019"/>
                    <a:pt x="349485" y="61191"/>
                    <a:pt x="289662" y="45537"/>
                  </a:cubicBezTo>
                  <a:cubicBezTo>
                    <a:pt x="230251" y="29992"/>
                    <a:pt x="47903" y="-12179"/>
                    <a:pt x="0" y="3396"/>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2" name="Google Shape;1402;p15"/>
            <p:cNvSpPr/>
            <p:nvPr/>
          </p:nvSpPr>
          <p:spPr>
            <a:xfrm>
              <a:off x="1457582" y="1612605"/>
              <a:ext cx="50453" cy="229783"/>
            </a:xfrm>
            <a:custGeom>
              <a:rect b="b" l="l" r="r" t="t"/>
              <a:pathLst>
                <a:path extrusionOk="0" h="229783" w="50453">
                  <a:moveTo>
                    <a:pt x="50454" y="229784"/>
                  </a:moveTo>
                  <a:cubicBezTo>
                    <a:pt x="50454" y="229784"/>
                    <a:pt x="25594" y="170671"/>
                    <a:pt x="14695" y="108455"/>
                  </a:cubicBezTo>
                  <a:cubicBezTo>
                    <a:pt x="3795" y="46234"/>
                    <a:pt x="0" y="0"/>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3" name="Google Shape;1403;p15"/>
            <p:cNvSpPr/>
            <p:nvPr/>
          </p:nvSpPr>
          <p:spPr>
            <a:xfrm>
              <a:off x="1735038" y="1779110"/>
              <a:ext cx="8880" cy="391898"/>
            </a:xfrm>
            <a:custGeom>
              <a:rect b="b" l="l" r="r" t="t"/>
              <a:pathLst>
                <a:path extrusionOk="0" h="391898" w="8880">
                  <a:moveTo>
                    <a:pt x="383" y="391899"/>
                  </a:moveTo>
                  <a:cubicBezTo>
                    <a:pt x="383" y="391899"/>
                    <a:pt x="15612" y="302383"/>
                    <a:pt x="5295" y="217245"/>
                  </a:cubicBezTo>
                  <a:cubicBezTo>
                    <a:pt x="-7171" y="114370"/>
                    <a:pt x="11744" y="75678"/>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4" name="Google Shape;1404;p15"/>
            <p:cNvSpPr/>
            <p:nvPr/>
          </p:nvSpPr>
          <p:spPr>
            <a:xfrm>
              <a:off x="1823037" y="2258182"/>
              <a:ext cx="163826" cy="191164"/>
            </a:xfrm>
            <a:custGeom>
              <a:rect b="b" l="l" r="r" t="t"/>
              <a:pathLst>
                <a:path extrusionOk="0" h="191164" w="163826">
                  <a:moveTo>
                    <a:pt x="66" y="191165"/>
                  </a:moveTo>
                  <a:cubicBezTo>
                    <a:pt x="-3413" y="99384"/>
                    <a:pt x="131407" y="21283"/>
                    <a:pt x="163827"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05" name="Google Shape;1405;p15"/>
          <p:cNvGrpSpPr/>
          <p:nvPr/>
        </p:nvGrpSpPr>
        <p:grpSpPr>
          <a:xfrm flipH="1" rot="-3978630">
            <a:off x="8446" y="4742192"/>
            <a:ext cx="1784568" cy="2232131"/>
            <a:chOff x="1057461" y="1495369"/>
            <a:chExt cx="1012574" cy="1266524"/>
          </a:xfrm>
        </p:grpSpPr>
        <p:grpSp>
          <p:nvGrpSpPr>
            <p:cNvPr id="1406" name="Google Shape;1406;p15"/>
            <p:cNvGrpSpPr/>
            <p:nvPr/>
          </p:nvGrpSpPr>
          <p:grpSpPr>
            <a:xfrm>
              <a:off x="1057461" y="1495369"/>
              <a:ext cx="1012574" cy="1146178"/>
              <a:chOff x="1057461" y="1495369"/>
              <a:chExt cx="1012574" cy="1146178"/>
            </a:xfrm>
          </p:grpSpPr>
          <p:sp>
            <p:nvSpPr>
              <p:cNvPr id="1407" name="Google Shape;1407;p15"/>
              <p:cNvSpPr/>
              <p:nvPr/>
            </p:nvSpPr>
            <p:spPr>
              <a:xfrm>
                <a:off x="1057461" y="1509138"/>
                <a:ext cx="262306" cy="214901"/>
              </a:xfrm>
              <a:custGeom>
                <a:rect b="b" l="l" r="r" t="t"/>
                <a:pathLst>
                  <a:path extrusionOk="0" h="214901" w="262306">
                    <a:moveTo>
                      <a:pt x="255074" y="93266"/>
                    </a:moveTo>
                    <a:cubicBezTo>
                      <a:pt x="244478" y="57324"/>
                      <a:pt x="219127" y="34548"/>
                      <a:pt x="219127" y="34548"/>
                    </a:cubicBezTo>
                    <a:lnTo>
                      <a:pt x="211816" y="71952"/>
                    </a:lnTo>
                    <a:cubicBezTo>
                      <a:pt x="211816" y="71952"/>
                      <a:pt x="189458" y="31293"/>
                      <a:pt x="136503" y="13471"/>
                    </a:cubicBezTo>
                    <a:cubicBezTo>
                      <a:pt x="83547" y="-4357"/>
                      <a:pt x="0" y="647"/>
                      <a:pt x="0" y="647"/>
                    </a:cubicBezTo>
                    <a:cubicBezTo>
                      <a:pt x="0" y="647"/>
                      <a:pt x="14889" y="59043"/>
                      <a:pt x="38637" y="98694"/>
                    </a:cubicBezTo>
                    <a:cubicBezTo>
                      <a:pt x="62386" y="138352"/>
                      <a:pt x="94999" y="159270"/>
                      <a:pt x="94999" y="159270"/>
                    </a:cubicBezTo>
                    <a:lnTo>
                      <a:pt x="50842" y="189097"/>
                    </a:lnTo>
                    <a:cubicBezTo>
                      <a:pt x="50842" y="189097"/>
                      <a:pt x="88660" y="217412"/>
                      <a:pt x="141324" y="214722"/>
                    </a:cubicBezTo>
                    <a:cubicBezTo>
                      <a:pt x="193988" y="212026"/>
                      <a:pt x="261499" y="178319"/>
                      <a:pt x="261499" y="178319"/>
                    </a:cubicBezTo>
                    <a:cubicBezTo>
                      <a:pt x="261499" y="178319"/>
                      <a:pt x="265664" y="129207"/>
                      <a:pt x="255074" y="932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8" name="Google Shape;1408;p15"/>
              <p:cNvSpPr/>
              <p:nvPr/>
            </p:nvSpPr>
            <p:spPr>
              <a:xfrm>
                <a:off x="1139466" y="1815956"/>
                <a:ext cx="293736" cy="187611"/>
              </a:xfrm>
              <a:custGeom>
                <a:rect b="b" l="l" r="r" t="t"/>
                <a:pathLst>
                  <a:path extrusionOk="0" h="187611" w="293736">
                    <a:moveTo>
                      <a:pt x="293736" y="100440"/>
                    </a:moveTo>
                    <a:cubicBezTo>
                      <a:pt x="293736" y="100440"/>
                      <a:pt x="274797" y="66351"/>
                      <a:pt x="243811" y="41236"/>
                    </a:cubicBezTo>
                    <a:cubicBezTo>
                      <a:pt x="212818" y="16128"/>
                      <a:pt x="169784" y="0"/>
                      <a:pt x="169784" y="0"/>
                    </a:cubicBezTo>
                    <a:lnTo>
                      <a:pt x="174569" y="32662"/>
                    </a:lnTo>
                    <a:cubicBezTo>
                      <a:pt x="174569" y="32662"/>
                      <a:pt x="117357" y="13268"/>
                      <a:pt x="73716" y="24993"/>
                    </a:cubicBezTo>
                    <a:cubicBezTo>
                      <a:pt x="30076" y="36719"/>
                      <a:pt x="0" y="79558"/>
                      <a:pt x="0" y="79558"/>
                    </a:cubicBezTo>
                    <a:cubicBezTo>
                      <a:pt x="0" y="79558"/>
                      <a:pt x="50861" y="125943"/>
                      <a:pt x="86419" y="143638"/>
                    </a:cubicBezTo>
                    <a:cubicBezTo>
                      <a:pt x="121978" y="161338"/>
                      <a:pt x="142241" y="150341"/>
                      <a:pt x="142241" y="150341"/>
                    </a:cubicBezTo>
                    <a:lnTo>
                      <a:pt x="128998" y="187606"/>
                    </a:lnTo>
                    <a:cubicBezTo>
                      <a:pt x="128998" y="187606"/>
                      <a:pt x="198524" y="188493"/>
                      <a:pt x="239712" y="166700"/>
                    </a:cubicBezTo>
                    <a:cubicBezTo>
                      <a:pt x="280893" y="144907"/>
                      <a:pt x="293736" y="100440"/>
                      <a:pt x="293736" y="1004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9" name="Google Shape;1409;p15"/>
              <p:cNvSpPr/>
              <p:nvPr/>
            </p:nvSpPr>
            <p:spPr>
              <a:xfrm>
                <a:off x="1345046" y="2055929"/>
                <a:ext cx="340854" cy="224203"/>
              </a:xfrm>
              <a:custGeom>
                <a:rect b="b" l="l" r="r" t="t"/>
                <a:pathLst>
                  <a:path extrusionOk="0" h="224203" w="340854">
                    <a:moveTo>
                      <a:pt x="340704" y="95874"/>
                    </a:moveTo>
                    <a:cubicBezTo>
                      <a:pt x="340704" y="95874"/>
                      <a:pt x="324668" y="61262"/>
                      <a:pt x="301618" y="37295"/>
                    </a:cubicBezTo>
                    <a:cubicBezTo>
                      <a:pt x="278562" y="13328"/>
                      <a:pt x="248498" y="0"/>
                      <a:pt x="248498" y="0"/>
                    </a:cubicBezTo>
                    <a:lnTo>
                      <a:pt x="266253" y="52160"/>
                    </a:lnTo>
                    <a:cubicBezTo>
                      <a:pt x="266253" y="52160"/>
                      <a:pt x="178771" y="36057"/>
                      <a:pt x="112208" y="45687"/>
                    </a:cubicBezTo>
                    <a:cubicBezTo>
                      <a:pt x="45645" y="55318"/>
                      <a:pt x="0" y="90676"/>
                      <a:pt x="0" y="90676"/>
                    </a:cubicBezTo>
                    <a:cubicBezTo>
                      <a:pt x="0" y="90676"/>
                      <a:pt x="83845" y="165783"/>
                      <a:pt x="145131" y="188554"/>
                    </a:cubicBezTo>
                    <a:cubicBezTo>
                      <a:pt x="206418" y="211318"/>
                      <a:pt x="245146" y="181753"/>
                      <a:pt x="245146" y="181753"/>
                    </a:cubicBezTo>
                    <a:lnTo>
                      <a:pt x="218362" y="224203"/>
                    </a:lnTo>
                    <a:cubicBezTo>
                      <a:pt x="218362" y="224203"/>
                      <a:pt x="283322" y="197990"/>
                      <a:pt x="313914" y="165910"/>
                    </a:cubicBezTo>
                    <a:cubicBezTo>
                      <a:pt x="344499" y="133825"/>
                      <a:pt x="340704" y="95874"/>
                      <a:pt x="340704" y="9587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0" name="Google Shape;1410;p15"/>
              <p:cNvSpPr/>
              <p:nvPr/>
            </p:nvSpPr>
            <p:spPr>
              <a:xfrm>
                <a:off x="1374186" y="1495369"/>
                <a:ext cx="194659" cy="342714"/>
              </a:xfrm>
              <a:custGeom>
                <a:rect b="b" l="l" r="r" t="t"/>
                <a:pathLst>
                  <a:path extrusionOk="0" h="342714" w="194659">
                    <a:moveTo>
                      <a:pt x="132113" y="342714"/>
                    </a:moveTo>
                    <a:cubicBezTo>
                      <a:pt x="132113" y="342714"/>
                      <a:pt x="181473" y="268968"/>
                      <a:pt x="192203" y="215545"/>
                    </a:cubicBezTo>
                    <a:cubicBezTo>
                      <a:pt x="202933" y="162127"/>
                      <a:pt x="175037" y="129034"/>
                      <a:pt x="175037" y="129034"/>
                    </a:cubicBezTo>
                    <a:lnTo>
                      <a:pt x="150396" y="159620"/>
                    </a:lnTo>
                    <a:cubicBezTo>
                      <a:pt x="150396" y="159620"/>
                      <a:pt x="143304" y="101266"/>
                      <a:pt x="117964" y="61359"/>
                    </a:cubicBezTo>
                    <a:cubicBezTo>
                      <a:pt x="92619" y="21459"/>
                      <a:pt x="49033" y="0"/>
                      <a:pt x="49033" y="0"/>
                    </a:cubicBezTo>
                    <a:cubicBezTo>
                      <a:pt x="49033" y="0"/>
                      <a:pt x="38461" y="35012"/>
                      <a:pt x="35146" y="64201"/>
                    </a:cubicBezTo>
                    <a:cubicBezTo>
                      <a:pt x="31830" y="93396"/>
                      <a:pt x="35765" y="116774"/>
                      <a:pt x="35765" y="116774"/>
                    </a:cubicBezTo>
                    <a:lnTo>
                      <a:pt x="0" y="118377"/>
                    </a:lnTo>
                    <a:cubicBezTo>
                      <a:pt x="0" y="118377"/>
                      <a:pt x="6315" y="180866"/>
                      <a:pt x="39342" y="236955"/>
                    </a:cubicBezTo>
                    <a:cubicBezTo>
                      <a:pt x="72374" y="293038"/>
                      <a:pt x="132113" y="342714"/>
                      <a:pt x="132113" y="3427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1" name="Google Shape;1411;p15"/>
              <p:cNvSpPr/>
              <p:nvPr/>
            </p:nvSpPr>
            <p:spPr>
              <a:xfrm>
                <a:off x="1632843" y="1681986"/>
                <a:ext cx="206506" cy="355071"/>
              </a:xfrm>
              <a:custGeom>
                <a:rect b="b" l="l" r="r" t="t"/>
                <a:pathLst>
                  <a:path extrusionOk="0" h="355071" w="206506">
                    <a:moveTo>
                      <a:pt x="110642" y="355071"/>
                    </a:moveTo>
                    <a:cubicBezTo>
                      <a:pt x="110642" y="355071"/>
                      <a:pt x="161436" y="316665"/>
                      <a:pt x="185372" y="273212"/>
                    </a:cubicBezTo>
                    <a:cubicBezTo>
                      <a:pt x="209309" y="229753"/>
                      <a:pt x="206394" y="181243"/>
                      <a:pt x="206394" y="181243"/>
                    </a:cubicBezTo>
                    <a:lnTo>
                      <a:pt x="161812" y="205537"/>
                    </a:lnTo>
                    <a:cubicBezTo>
                      <a:pt x="161812" y="205537"/>
                      <a:pt x="169500" y="115857"/>
                      <a:pt x="153669" y="64474"/>
                    </a:cubicBezTo>
                    <a:cubicBezTo>
                      <a:pt x="137839" y="13086"/>
                      <a:pt x="98479" y="0"/>
                      <a:pt x="98479" y="0"/>
                    </a:cubicBezTo>
                    <a:cubicBezTo>
                      <a:pt x="98479" y="0"/>
                      <a:pt x="55342" y="50326"/>
                      <a:pt x="43447" y="89109"/>
                    </a:cubicBezTo>
                    <a:cubicBezTo>
                      <a:pt x="31546" y="127899"/>
                      <a:pt x="50892" y="155144"/>
                      <a:pt x="50892" y="155144"/>
                    </a:cubicBezTo>
                    <a:lnTo>
                      <a:pt x="577" y="120569"/>
                    </a:lnTo>
                    <a:cubicBezTo>
                      <a:pt x="577" y="120569"/>
                      <a:pt x="-5531" y="207796"/>
                      <a:pt x="21988" y="266423"/>
                    </a:cubicBezTo>
                    <a:cubicBezTo>
                      <a:pt x="49501" y="325044"/>
                      <a:pt x="110642" y="355071"/>
                      <a:pt x="110642" y="35507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2" name="Google Shape;1412;p15"/>
              <p:cNvSpPr/>
              <p:nvPr/>
            </p:nvSpPr>
            <p:spPr>
              <a:xfrm>
                <a:off x="1821963" y="2186621"/>
                <a:ext cx="248072" cy="228431"/>
              </a:xfrm>
              <a:custGeom>
                <a:rect b="b" l="l" r="r" t="t"/>
                <a:pathLst>
                  <a:path extrusionOk="0" h="228431" w="248072">
                    <a:moveTo>
                      <a:pt x="7686" y="223645"/>
                    </a:moveTo>
                    <a:cubicBezTo>
                      <a:pt x="7686" y="223645"/>
                      <a:pt x="67515" y="233318"/>
                      <a:pt x="121078" y="225163"/>
                    </a:cubicBezTo>
                    <a:cubicBezTo>
                      <a:pt x="174641" y="217008"/>
                      <a:pt x="221931" y="191025"/>
                      <a:pt x="221931" y="191025"/>
                    </a:cubicBezTo>
                    <a:lnTo>
                      <a:pt x="174641" y="162237"/>
                    </a:lnTo>
                    <a:cubicBezTo>
                      <a:pt x="174641" y="162237"/>
                      <a:pt x="220152" y="126040"/>
                      <a:pt x="237761" y="85508"/>
                    </a:cubicBezTo>
                    <a:cubicBezTo>
                      <a:pt x="255376" y="44983"/>
                      <a:pt x="245084" y="121"/>
                      <a:pt x="245084" y="121"/>
                    </a:cubicBezTo>
                    <a:cubicBezTo>
                      <a:pt x="245084" y="121"/>
                      <a:pt x="172503" y="-2301"/>
                      <a:pt x="133417" y="14512"/>
                    </a:cubicBezTo>
                    <a:cubicBezTo>
                      <a:pt x="94324" y="31332"/>
                      <a:pt x="88737" y="67383"/>
                      <a:pt x="88737" y="67383"/>
                    </a:cubicBezTo>
                    <a:lnTo>
                      <a:pt x="79799" y="14561"/>
                    </a:lnTo>
                    <a:cubicBezTo>
                      <a:pt x="79799" y="14561"/>
                      <a:pt x="26157" y="61110"/>
                      <a:pt x="8129" y="113380"/>
                    </a:cubicBezTo>
                    <a:cubicBezTo>
                      <a:pt x="-9899" y="165649"/>
                      <a:pt x="7686" y="223645"/>
                      <a:pt x="7686" y="22364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3" name="Google Shape;1413;p15"/>
              <p:cNvSpPr/>
              <p:nvPr/>
            </p:nvSpPr>
            <p:spPr>
              <a:xfrm>
                <a:off x="1458833" y="2423582"/>
                <a:ext cx="333933" cy="217965"/>
              </a:xfrm>
              <a:custGeom>
                <a:rect b="b" l="l" r="r" t="t"/>
                <a:pathLst>
                  <a:path extrusionOk="0" h="217965" w="333933">
                    <a:moveTo>
                      <a:pt x="333934" y="134165"/>
                    </a:moveTo>
                    <a:cubicBezTo>
                      <a:pt x="333934" y="134165"/>
                      <a:pt x="290415" y="195646"/>
                      <a:pt x="237878" y="212521"/>
                    </a:cubicBezTo>
                    <a:cubicBezTo>
                      <a:pt x="185341" y="229395"/>
                      <a:pt x="123788" y="201657"/>
                      <a:pt x="123788" y="201657"/>
                    </a:cubicBezTo>
                    <a:lnTo>
                      <a:pt x="164338" y="176907"/>
                    </a:lnTo>
                    <a:cubicBezTo>
                      <a:pt x="164338" y="176907"/>
                      <a:pt x="121480" y="177029"/>
                      <a:pt x="80396" y="146194"/>
                    </a:cubicBezTo>
                    <a:cubicBezTo>
                      <a:pt x="39305" y="115360"/>
                      <a:pt x="0" y="53563"/>
                      <a:pt x="0" y="53563"/>
                    </a:cubicBezTo>
                    <a:cubicBezTo>
                      <a:pt x="0" y="53563"/>
                      <a:pt x="88053" y="6953"/>
                      <a:pt x="146255" y="3352"/>
                    </a:cubicBezTo>
                    <a:cubicBezTo>
                      <a:pt x="204463" y="-249"/>
                      <a:pt x="232826" y="39172"/>
                      <a:pt x="232826" y="39172"/>
                    </a:cubicBezTo>
                    <a:lnTo>
                      <a:pt x="225788" y="0"/>
                    </a:lnTo>
                    <a:cubicBezTo>
                      <a:pt x="225788" y="0"/>
                      <a:pt x="269059" y="24556"/>
                      <a:pt x="296092" y="58099"/>
                    </a:cubicBezTo>
                    <a:cubicBezTo>
                      <a:pt x="323131" y="91635"/>
                      <a:pt x="333934" y="134165"/>
                      <a:pt x="333934" y="1341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14" name="Google Shape;1414;p15"/>
            <p:cNvSpPr/>
            <p:nvPr/>
          </p:nvSpPr>
          <p:spPr>
            <a:xfrm>
              <a:off x="1142320" y="1590551"/>
              <a:ext cx="878888" cy="1171342"/>
            </a:xfrm>
            <a:custGeom>
              <a:rect b="b" l="l" r="r" t="t"/>
              <a:pathLst>
                <a:path extrusionOk="0" h="1171342" w="878888">
                  <a:moveTo>
                    <a:pt x="878888" y="1171240"/>
                  </a:moveTo>
                  <a:cubicBezTo>
                    <a:pt x="849754" y="1173796"/>
                    <a:pt x="822059" y="1128036"/>
                    <a:pt x="806787" y="1108976"/>
                  </a:cubicBezTo>
                  <a:cubicBezTo>
                    <a:pt x="734783" y="1019119"/>
                    <a:pt x="702297" y="916506"/>
                    <a:pt x="662955" y="809993"/>
                  </a:cubicBezTo>
                  <a:cubicBezTo>
                    <a:pt x="627330" y="713543"/>
                    <a:pt x="613206" y="609684"/>
                    <a:pt x="568600" y="516470"/>
                  </a:cubicBezTo>
                  <a:cubicBezTo>
                    <a:pt x="473576" y="317903"/>
                    <a:pt x="204171" y="80627"/>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5" name="Google Shape;1415;p15"/>
            <p:cNvSpPr/>
            <p:nvPr/>
          </p:nvSpPr>
          <p:spPr>
            <a:xfrm>
              <a:off x="1560020" y="2472208"/>
              <a:ext cx="321904" cy="120490"/>
            </a:xfrm>
            <a:custGeom>
              <a:rect b="b" l="l" r="r" t="t"/>
              <a:pathLst>
                <a:path extrusionOk="0" h="120490" w="321904">
                  <a:moveTo>
                    <a:pt x="321905" y="120490"/>
                  </a:moveTo>
                  <a:cubicBezTo>
                    <a:pt x="321905" y="120490"/>
                    <a:pt x="254388" y="93087"/>
                    <a:pt x="235516" y="86486"/>
                  </a:cubicBezTo>
                  <a:cubicBezTo>
                    <a:pt x="160713" y="60333"/>
                    <a:pt x="58172" y="59896"/>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6" name="Google Shape;1416;p15"/>
            <p:cNvSpPr/>
            <p:nvPr/>
          </p:nvSpPr>
          <p:spPr>
            <a:xfrm>
              <a:off x="1440422" y="2141402"/>
              <a:ext cx="296498" cy="29770"/>
            </a:xfrm>
            <a:custGeom>
              <a:rect b="b" l="l" r="r" t="t"/>
              <a:pathLst>
                <a:path extrusionOk="0" h="29770" w="296498">
                  <a:moveTo>
                    <a:pt x="296499" y="29771"/>
                  </a:moveTo>
                  <a:cubicBezTo>
                    <a:pt x="296499" y="29771"/>
                    <a:pt x="259228" y="6496"/>
                    <a:pt x="185105" y="667"/>
                  </a:cubicBezTo>
                  <a:cubicBezTo>
                    <a:pt x="110981" y="-5156"/>
                    <a:pt x="27811" y="29710"/>
                    <a:pt x="0" y="6466"/>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7" name="Google Shape;1417;p15"/>
            <p:cNvSpPr/>
            <p:nvPr/>
          </p:nvSpPr>
          <p:spPr>
            <a:xfrm>
              <a:off x="1216662" y="1888317"/>
              <a:ext cx="417128" cy="95019"/>
            </a:xfrm>
            <a:custGeom>
              <a:rect b="b" l="l" r="r" t="t"/>
              <a:pathLst>
                <a:path extrusionOk="0" h="95019" w="417128">
                  <a:moveTo>
                    <a:pt x="417129" y="95019"/>
                  </a:moveTo>
                  <a:cubicBezTo>
                    <a:pt x="417129" y="95019"/>
                    <a:pt x="349485" y="61191"/>
                    <a:pt x="289662" y="45537"/>
                  </a:cubicBezTo>
                  <a:cubicBezTo>
                    <a:pt x="230251" y="29992"/>
                    <a:pt x="47903" y="-12179"/>
                    <a:pt x="0" y="3396"/>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8" name="Google Shape;1418;p15"/>
            <p:cNvSpPr/>
            <p:nvPr/>
          </p:nvSpPr>
          <p:spPr>
            <a:xfrm>
              <a:off x="1457582" y="1612605"/>
              <a:ext cx="50453" cy="229783"/>
            </a:xfrm>
            <a:custGeom>
              <a:rect b="b" l="l" r="r" t="t"/>
              <a:pathLst>
                <a:path extrusionOk="0" h="229783" w="50453">
                  <a:moveTo>
                    <a:pt x="50454" y="229784"/>
                  </a:moveTo>
                  <a:cubicBezTo>
                    <a:pt x="50454" y="229784"/>
                    <a:pt x="25594" y="170671"/>
                    <a:pt x="14695" y="108455"/>
                  </a:cubicBezTo>
                  <a:cubicBezTo>
                    <a:pt x="3795" y="46234"/>
                    <a:pt x="0" y="0"/>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9" name="Google Shape;1419;p15"/>
            <p:cNvSpPr/>
            <p:nvPr/>
          </p:nvSpPr>
          <p:spPr>
            <a:xfrm>
              <a:off x="1735038" y="1779110"/>
              <a:ext cx="8880" cy="391898"/>
            </a:xfrm>
            <a:custGeom>
              <a:rect b="b" l="l" r="r" t="t"/>
              <a:pathLst>
                <a:path extrusionOk="0" h="391898" w="8880">
                  <a:moveTo>
                    <a:pt x="383" y="391899"/>
                  </a:moveTo>
                  <a:cubicBezTo>
                    <a:pt x="383" y="391899"/>
                    <a:pt x="15612" y="302383"/>
                    <a:pt x="5295" y="217245"/>
                  </a:cubicBezTo>
                  <a:cubicBezTo>
                    <a:pt x="-7171" y="114370"/>
                    <a:pt x="11744" y="75678"/>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0" name="Google Shape;1420;p15"/>
            <p:cNvSpPr/>
            <p:nvPr/>
          </p:nvSpPr>
          <p:spPr>
            <a:xfrm>
              <a:off x="1823037" y="2258182"/>
              <a:ext cx="163826" cy="191164"/>
            </a:xfrm>
            <a:custGeom>
              <a:rect b="b" l="l" r="r" t="t"/>
              <a:pathLst>
                <a:path extrusionOk="0" h="191164" w="163826">
                  <a:moveTo>
                    <a:pt x="66" y="191165"/>
                  </a:moveTo>
                  <a:cubicBezTo>
                    <a:pt x="-3413" y="99384"/>
                    <a:pt x="131407" y="21283"/>
                    <a:pt x="163827"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21" name="Google Shape;1421;p15"/>
          <p:cNvSpPr/>
          <p:nvPr/>
        </p:nvSpPr>
        <p:spPr>
          <a:xfrm flipH="1">
            <a:off x="10323944" y="308026"/>
            <a:ext cx="1668069" cy="653283"/>
          </a:xfrm>
          <a:custGeom>
            <a:rect b="b" l="l" r="r" t="t"/>
            <a:pathLst>
              <a:path extrusionOk="0" h="417433" w="1065859">
                <a:moveTo>
                  <a:pt x="524116" y="569"/>
                </a:moveTo>
                <a:cubicBezTo>
                  <a:pt x="429997" y="5152"/>
                  <a:pt x="332174" y="38293"/>
                  <a:pt x="327377" y="89551"/>
                </a:cubicBezTo>
                <a:cubicBezTo>
                  <a:pt x="325313" y="111215"/>
                  <a:pt x="353184" y="139344"/>
                  <a:pt x="353184" y="139344"/>
                </a:cubicBezTo>
                <a:cubicBezTo>
                  <a:pt x="353184" y="139344"/>
                  <a:pt x="209698" y="130713"/>
                  <a:pt x="198343" y="210950"/>
                </a:cubicBezTo>
                <a:cubicBezTo>
                  <a:pt x="193060" y="248517"/>
                  <a:pt x="211763" y="269026"/>
                  <a:pt x="215710" y="274089"/>
                </a:cubicBezTo>
                <a:cubicBezTo>
                  <a:pt x="216803" y="275499"/>
                  <a:pt x="133493" y="280824"/>
                  <a:pt x="130335" y="281120"/>
                </a:cubicBezTo>
                <a:cubicBezTo>
                  <a:pt x="111936" y="282857"/>
                  <a:pt x="-62700" y="317469"/>
                  <a:pt x="24011" y="379416"/>
                </a:cubicBezTo>
                <a:cubicBezTo>
                  <a:pt x="106775" y="438546"/>
                  <a:pt x="298534" y="413342"/>
                  <a:pt x="554660" y="404387"/>
                </a:cubicBezTo>
                <a:cubicBezTo>
                  <a:pt x="743383" y="397790"/>
                  <a:pt x="959067" y="435389"/>
                  <a:pt x="1041831" y="376259"/>
                </a:cubicBezTo>
                <a:cubicBezTo>
                  <a:pt x="1128542" y="314312"/>
                  <a:pt x="954088" y="279700"/>
                  <a:pt x="935629" y="277963"/>
                </a:cubicBezTo>
                <a:cubicBezTo>
                  <a:pt x="932532" y="277668"/>
                  <a:pt x="849161" y="272342"/>
                  <a:pt x="850254" y="270932"/>
                </a:cubicBezTo>
                <a:cubicBezTo>
                  <a:pt x="854200" y="265869"/>
                  <a:pt x="872782" y="245360"/>
                  <a:pt x="867499" y="207793"/>
                </a:cubicBezTo>
                <a:cubicBezTo>
                  <a:pt x="856144" y="127556"/>
                  <a:pt x="712780" y="136187"/>
                  <a:pt x="712780" y="136187"/>
                </a:cubicBezTo>
                <a:cubicBezTo>
                  <a:pt x="712780" y="136187"/>
                  <a:pt x="740651" y="108059"/>
                  <a:pt x="738647" y="86394"/>
                </a:cubicBezTo>
                <a:cubicBezTo>
                  <a:pt x="733850" y="35400"/>
                  <a:pt x="645318" y="-5330"/>
                  <a:pt x="524116" y="569"/>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2" name="Google Shape;1422;p15"/>
          <p:cNvSpPr/>
          <p:nvPr/>
        </p:nvSpPr>
        <p:spPr>
          <a:xfrm flipH="1">
            <a:off x="9863204" y="1266247"/>
            <a:ext cx="1068119" cy="465583"/>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1423" name="Google Shape;1423;p15"/>
          <p:cNvSpPr/>
          <p:nvPr/>
        </p:nvSpPr>
        <p:spPr>
          <a:xfrm>
            <a:off x="0" y="0"/>
            <a:ext cx="3129200" cy="2152727"/>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6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24" name="Google Shape;1424;p15"/>
          <p:cNvGrpSpPr/>
          <p:nvPr/>
        </p:nvGrpSpPr>
        <p:grpSpPr>
          <a:xfrm>
            <a:off x="5479359" y="5320316"/>
            <a:ext cx="1352181" cy="2232107"/>
            <a:chOff x="903474" y="3439035"/>
            <a:chExt cx="657324" cy="741687"/>
          </a:xfrm>
        </p:grpSpPr>
        <p:sp>
          <p:nvSpPr>
            <p:cNvPr id="1425" name="Google Shape;1425;p15"/>
            <p:cNvSpPr/>
            <p:nvPr/>
          </p:nvSpPr>
          <p:spPr>
            <a:xfrm>
              <a:off x="903474" y="3439035"/>
              <a:ext cx="657324" cy="501696"/>
            </a:xfrm>
            <a:custGeom>
              <a:rect b="b" l="l" r="r" t="t"/>
              <a:pathLst>
                <a:path extrusionOk="0" h="501696" w="657324">
                  <a:moveTo>
                    <a:pt x="0" y="501696"/>
                  </a:moveTo>
                  <a:cubicBezTo>
                    <a:pt x="0" y="501696"/>
                    <a:pt x="241410" y="355156"/>
                    <a:pt x="379923" y="251474"/>
                  </a:cubicBezTo>
                  <a:cubicBezTo>
                    <a:pt x="518435" y="147797"/>
                    <a:pt x="657325" y="0"/>
                    <a:pt x="657325"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6" name="Google Shape;1426;p15"/>
            <p:cNvSpPr/>
            <p:nvPr/>
          </p:nvSpPr>
          <p:spPr>
            <a:xfrm>
              <a:off x="1070202" y="3439035"/>
              <a:ext cx="490596" cy="551342"/>
            </a:xfrm>
            <a:custGeom>
              <a:rect b="b" l="l" r="r" t="t"/>
              <a:pathLst>
                <a:path extrusionOk="0" h="551342" w="490596">
                  <a:moveTo>
                    <a:pt x="0" y="551342"/>
                  </a:moveTo>
                  <a:cubicBezTo>
                    <a:pt x="0" y="551342"/>
                    <a:pt x="127826" y="475513"/>
                    <a:pt x="250472" y="337681"/>
                  </a:cubicBezTo>
                  <a:cubicBezTo>
                    <a:pt x="373124" y="199842"/>
                    <a:pt x="490596" y="0"/>
                    <a:pt x="490596"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7" name="Google Shape;1427;p15"/>
            <p:cNvSpPr/>
            <p:nvPr/>
          </p:nvSpPr>
          <p:spPr>
            <a:xfrm>
              <a:off x="1239658" y="3439035"/>
              <a:ext cx="321139" cy="657478"/>
            </a:xfrm>
            <a:custGeom>
              <a:rect b="b" l="l" r="r" t="t"/>
              <a:pathLst>
                <a:path extrusionOk="0" h="657478" w="321139">
                  <a:moveTo>
                    <a:pt x="0" y="657478"/>
                  </a:moveTo>
                  <a:cubicBezTo>
                    <a:pt x="0" y="657478"/>
                    <a:pt x="78222" y="575783"/>
                    <a:pt x="158508" y="411415"/>
                  </a:cubicBezTo>
                  <a:cubicBezTo>
                    <a:pt x="238795" y="247047"/>
                    <a:pt x="280480" y="102857"/>
                    <a:pt x="32114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8" name="Google Shape;1428;p15"/>
            <p:cNvSpPr/>
            <p:nvPr/>
          </p:nvSpPr>
          <p:spPr>
            <a:xfrm>
              <a:off x="1421763" y="3439035"/>
              <a:ext cx="139034" cy="741687"/>
            </a:xfrm>
            <a:custGeom>
              <a:rect b="b" l="l" r="r" t="t"/>
              <a:pathLst>
                <a:path extrusionOk="0" h="741687" w="139034">
                  <a:moveTo>
                    <a:pt x="0" y="741687"/>
                  </a:moveTo>
                  <a:cubicBezTo>
                    <a:pt x="0" y="741687"/>
                    <a:pt x="55961" y="616260"/>
                    <a:pt x="90718" y="430840"/>
                  </a:cubicBezTo>
                  <a:cubicBezTo>
                    <a:pt x="125476" y="245420"/>
                    <a:pt x="139035" y="0"/>
                    <a:pt x="139035"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9" name="Google Shape;1429;p15"/>
            <p:cNvSpPr/>
            <p:nvPr/>
          </p:nvSpPr>
          <p:spPr>
            <a:xfrm>
              <a:off x="1394493" y="3592964"/>
              <a:ext cx="145932" cy="83013"/>
            </a:xfrm>
            <a:custGeom>
              <a:rect b="b" l="l" r="r" t="t"/>
              <a:pathLst>
                <a:path extrusionOk="0" h="83013" w="145932">
                  <a:moveTo>
                    <a:pt x="0" y="6304"/>
                  </a:moveTo>
                  <a:cubicBezTo>
                    <a:pt x="0" y="6304"/>
                    <a:pt x="29584" y="-4225"/>
                    <a:pt x="41230" y="1932"/>
                  </a:cubicBezTo>
                  <a:cubicBezTo>
                    <a:pt x="52871" y="8089"/>
                    <a:pt x="46568" y="30921"/>
                    <a:pt x="46568" y="30921"/>
                  </a:cubicBezTo>
                  <a:cubicBezTo>
                    <a:pt x="46568" y="30921"/>
                    <a:pt x="63539" y="25802"/>
                    <a:pt x="73200" y="33465"/>
                  </a:cubicBezTo>
                  <a:cubicBezTo>
                    <a:pt x="82861" y="41134"/>
                    <a:pt x="85205" y="61591"/>
                    <a:pt x="85205" y="61591"/>
                  </a:cubicBezTo>
                  <a:cubicBezTo>
                    <a:pt x="85205" y="61591"/>
                    <a:pt x="103622" y="47504"/>
                    <a:pt x="118802" y="52859"/>
                  </a:cubicBezTo>
                  <a:cubicBezTo>
                    <a:pt x="133983" y="58215"/>
                    <a:pt x="145933" y="83014"/>
                    <a:pt x="145933" y="8301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0" name="Google Shape;1430;p15"/>
            <p:cNvSpPr/>
            <p:nvPr/>
          </p:nvSpPr>
          <p:spPr>
            <a:xfrm>
              <a:off x="1348229" y="3632795"/>
              <a:ext cx="177277" cy="158870"/>
            </a:xfrm>
            <a:custGeom>
              <a:rect b="b" l="l" r="r" t="t"/>
              <a:pathLst>
                <a:path extrusionOk="0" h="158870" w="177277">
                  <a:moveTo>
                    <a:pt x="0" y="5894"/>
                  </a:moveTo>
                  <a:cubicBezTo>
                    <a:pt x="0" y="5894"/>
                    <a:pt x="30094" y="-7532"/>
                    <a:pt x="41030" y="6143"/>
                  </a:cubicBezTo>
                  <a:cubicBezTo>
                    <a:pt x="51966" y="19817"/>
                    <a:pt x="39664" y="62201"/>
                    <a:pt x="39664" y="62201"/>
                  </a:cubicBezTo>
                  <a:cubicBezTo>
                    <a:pt x="39664" y="62201"/>
                    <a:pt x="74961" y="50810"/>
                    <a:pt x="89346" y="61369"/>
                  </a:cubicBezTo>
                  <a:cubicBezTo>
                    <a:pt x="103731" y="71923"/>
                    <a:pt x="101333" y="103686"/>
                    <a:pt x="101333" y="103686"/>
                  </a:cubicBezTo>
                  <a:cubicBezTo>
                    <a:pt x="101333" y="103686"/>
                    <a:pt x="133066" y="96849"/>
                    <a:pt x="151738" y="111149"/>
                  </a:cubicBezTo>
                  <a:cubicBezTo>
                    <a:pt x="170416" y="125455"/>
                    <a:pt x="177277" y="158870"/>
                    <a:pt x="177277" y="15887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1" name="Google Shape;1431;p15"/>
            <p:cNvSpPr/>
            <p:nvPr/>
          </p:nvSpPr>
          <p:spPr>
            <a:xfrm>
              <a:off x="1283396" y="3688761"/>
              <a:ext cx="229085" cy="181114"/>
            </a:xfrm>
            <a:custGeom>
              <a:rect b="b" l="l" r="r" t="t"/>
              <a:pathLst>
                <a:path extrusionOk="0" h="181114" w="229085">
                  <a:moveTo>
                    <a:pt x="0" y="1748"/>
                  </a:moveTo>
                  <a:cubicBezTo>
                    <a:pt x="0" y="1748"/>
                    <a:pt x="41916" y="-6104"/>
                    <a:pt x="54704" y="11475"/>
                  </a:cubicBezTo>
                  <a:cubicBezTo>
                    <a:pt x="67492" y="29055"/>
                    <a:pt x="51152" y="72070"/>
                    <a:pt x="51152" y="72070"/>
                  </a:cubicBezTo>
                  <a:cubicBezTo>
                    <a:pt x="51152" y="72070"/>
                    <a:pt x="89322" y="60114"/>
                    <a:pt x="106828" y="79344"/>
                  </a:cubicBezTo>
                  <a:cubicBezTo>
                    <a:pt x="124334" y="98575"/>
                    <a:pt x="122312" y="146072"/>
                    <a:pt x="122312" y="146072"/>
                  </a:cubicBezTo>
                  <a:cubicBezTo>
                    <a:pt x="122312" y="146072"/>
                    <a:pt x="154908" y="132543"/>
                    <a:pt x="181540" y="141675"/>
                  </a:cubicBezTo>
                  <a:cubicBezTo>
                    <a:pt x="208173" y="150814"/>
                    <a:pt x="229085" y="181114"/>
                    <a:pt x="229085" y="18111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2" name="Google Shape;1432;p15"/>
            <p:cNvSpPr/>
            <p:nvPr/>
          </p:nvSpPr>
          <p:spPr>
            <a:xfrm>
              <a:off x="1199303" y="3751185"/>
              <a:ext cx="270971" cy="292603"/>
            </a:xfrm>
            <a:custGeom>
              <a:rect b="b" l="l" r="r" t="t"/>
              <a:pathLst>
                <a:path extrusionOk="0" h="292603" w="270971">
                  <a:moveTo>
                    <a:pt x="0" y="1084"/>
                  </a:moveTo>
                  <a:cubicBezTo>
                    <a:pt x="0" y="1084"/>
                    <a:pt x="46130" y="-6336"/>
                    <a:pt x="59107" y="17649"/>
                  </a:cubicBezTo>
                  <a:cubicBezTo>
                    <a:pt x="72077" y="41640"/>
                    <a:pt x="49264" y="99690"/>
                    <a:pt x="49264" y="99690"/>
                  </a:cubicBezTo>
                  <a:cubicBezTo>
                    <a:pt x="49264" y="99690"/>
                    <a:pt x="104004" y="83987"/>
                    <a:pt x="127067" y="113316"/>
                  </a:cubicBezTo>
                  <a:cubicBezTo>
                    <a:pt x="150135" y="142645"/>
                    <a:pt x="143674" y="201327"/>
                    <a:pt x="143674" y="201327"/>
                  </a:cubicBezTo>
                  <a:cubicBezTo>
                    <a:pt x="143674" y="201327"/>
                    <a:pt x="188019" y="169351"/>
                    <a:pt x="221866" y="193378"/>
                  </a:cubicBezTo>
                  <a:cubicBezTo>
                    <a:pt x="255718" y="217400"/>
                    <a:pt x="270971" y="292604"/>
                    <a:pt x="270971" y="29260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3" name="Google Shape;1433;p15"/>
            <p:cNvSpPr/>
            <p:nvPr/>
          </p:nvSpPr>
          <p:spPr>
            <a:xfrm>
              <a:off x="1078169" y="3821436"/>
              <a:ext cx="356261" cy="328105"/>
            </a:xfrm>
            <a:custGeom>
              <a:rect b="b" l="l" r="r" t="t"/>
              <a:pathLst>
                <a:path extrusionOk="0" h="328105" w="356261">
                  <a:moveTo>
                    <a:pt x="0" y="9492"/>
                  </a:moveTo>
                  <a:cubicBezTo>
                    <a:pt x="0" y="9492"/>
                    <a:pt x="56210" y="-15446"/>
                    <a:pt x="72429" y="15522"/>
                  </a:cubicBezTo>
                  <a:cubicBezTo>
                    <a:pt x="88642" y="46484"/>
                    <a:pt x="60266" y="122107"/>
                    <a:pt x="60266" y="122107"/>
                  </a:cubicBezTo>
                  <a:cubicBezTo>
                    <a:pt x="60266" y="122107"/>
                    <a:pt x="134517" y="101273"/>
                    <a:pt x="168473" y="130845"/>
                  </a:cubicBezTo>
                  <a:cubicBezTo>
                    <a:pt x="202435" y="160410"/>
                    <a:pt x="199799" y="228394"/>
                    <a:pt x="199799" y="228394"/>
                  </a:cubicBezTo>
                  <a:cubicBezTo>
                    <a:pt x="199799" y="228394"/>
                    <a:pt x="259046" y="202940"/>
                    <a:pt x="298084" y="227830"/>
                  </a:cubicBezTo>
                  <a:cubicBezTo>
                    <a:pt x="337122" y="252726"/>
                    <a:pt x="356261" y="328106"/>
                    <a:pt x="356261" y="328106"/>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34" name="Google Shape;1434;p15"/>
          <p:cNvGrpSpPr/>
          <p:nvPr/>
        </p:nvGrpSpPr>
        <p:grpSpPr>
          <a:xfrm>
            <a:off x="380051" y="1296332"/>
            <a:ext cx="5883144" cy="6190453"/>
            <a:chOff x="380025" y="381925"/>
            <a:chExt cx="5487496" cy="6857708"/>
          </a:xfrm>
        </p:grpSpPr>
        <p:sp>
          <p:nvSpPr>
            <p:cNvPr id="1435" name="Google Shape;1435;p15"/>
            <p:cNvSpPr/>
            <p:nvPr/>
          </p:nvSpPr>
          <p:spPr>
            <a:xfrm>
              <a:off x="380107" y="381947"/>
              <a:ext cx="5487414" cy="6857648"/>
            </a:xfrm>
            <a:custGeom>
              <a:rect b="b" l="l" r="r" t="t"/>
              <a:pathLst>
                <a:path extrusionOk="0" h="3185899" w="2143521">
                  <a:moveTo>
                    <a:pt x="1582806" y="573110"/>
                  </a:moveTo>
                  <a:cubicBezTo>
                    <a:pt x="1582806" y="573110"/>
                    <a:pt x="1968827" y="393798"/>
                    <a:pt x="2123237" y="725030"/>
                  </a:cubicBezTo>
                  <a:cubicBezTo>
                    <a:pt x="2216172" y="924398"/>
                    <a:pt x="1959057" y="1104876"/>
                    <a:pt x="1969039" y="1233035"/>
                  </a:cubicBezTo>
                  <a:cubicBezTo>
                    <a:pt x="1978743" y="1357576"/>
                    <a:pt x="2056291" y="1365342"/>
                    <a:pt x="2056291" y="1365342"/>
                  </a:cubicBezTo>
                  <a:lnTo>
                    <a:pt x="1855071" y="3074784"/>
                  </a:lnTo>
                  <a:cubicBezTo>
                    <a:pt x="1855071" y="3074784"/>
                    <a:pt x="1423605" y="3022746"/>
                    <a:pt x="1115818" y="3049135"/>
                  </a:cubicBezTo>
                  <a:cubicBezTo>
                    <a:pt x="814097" y="3075009"/>
                    <a:pt x="379535" y="3185899"/>
                    <a:pt x="379535" y="3185899"/>
                  </a:cubicBezTo>
                  <a:lnTo>
                    <a:pt x="58644" y="1487114"/>
                  </a:lnTo>
                  <a:cubicBezTo>
                    <a:pt x="58644" y="1487114"/>
                    <a:pt x="195815" y="1369653"/>
                    <a:pt x="191012" y="1287746"/>
                  </a:cubicBezTo>
                  <a:cubicBezTo>
                    <a:pt x="185529" y="1194198"/>
                    <a:pt x="-31309" y="1019397"/>
                    <a:pt x="3855" y="857027"/>
                  </a:cubicBezTo>
                  <a:cubicBezTo>
                    <a:pt x="88532" y="466021"/>
                    <a:pt x="516888" y="575600"/>
                    <a:pt x="516888" y="575600"/>
                  </a:cubicBezTo>
                  <a:cubicBezTo>
                    <a:pt x="516888" y="575600"/>
                    <a:pt x="521327" y="-15339"/>
                    <a:pt x="1122073" y="305"/>
                  </a:cubicBezTo>
                  <a:cubicBezTo>
                    <a:pt x="1600239" y="12757"/>
                    <a:pt x="1582806" y="573110"/>
                    <a:pt x="1582806" y="573110"/>
                  </a:cubicBezTo>
                  <a:close/>
                </a:path>
              </a:pathLst>
            </a:custGeom>
            <a:solidFill>
              <a:srgbClr val="C6BB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6" name="Google Shape;1436;p15"/>
            <p:cNvSpPr/>
            <p:nvPr/>
          </p:nvSpPr>
          <p:spPr>
            <a:xfrm>
              <a:off x="380025" y="381925"/>
              <a:ext cx="3558451" cy="6857708"/>
            </a:xfrm>
            <a:custGeom>
              <a:rect b="b" l="l" r="r" t="t"/>
              <a:pathLst>
                <a:path extrusionOk="0" h="3185927" w="1390020">
                  <a:moveTo>
                    <a:pt x="1122086" y="305"/>
                  </a:moveTo>
                  <a:cubicBezTo>
                    <a:pt x="521346" y="-15339"/>
                    <a:pt x="516956" y="575646"/>
                    <a:pt x="516956" y="575646"/>
                  </a:cubicBezTo>
                  <a:cubicBezTo>
                    <a:pt x="516956" y="575646"/>
                    <a:pt x="88532" y="466049"/>
                    <a:pt x="3856" y="857056"/>
                  </a:cubicBezTo>
                  <a:cubicBezTo>
                    <a:pt x="-31308" y="1019426"/>
                    <a:pt x="185469" y="1194250"/>
                    <a:pt x="190952" y="1287798"/>
                  </a:cubicBezTo>
                  <a:cubicBezTo>
                    <a:pt x="195755" y="1369706"/>
                    <a:pt x="58694" y="1487045"/>
                    <a:pt x="58694" y="1487045"/>
                  </a:cubicBezTo>
                  <a:lnTo>
                    <a:pt x="379572" y="3185928"/>
                  </a:lnTo>
                  <a:cubicBezTo>
                    <a:pt x="379572" y="3185928"/>
                    <a:pt x="434878" y="3172514"/>
                    <a:pt x="507465" y="3155755"/>
                  </a:cubicBezTo>
                  <a:lnTo>
                    <a:pt x="193423" y="1536758"/>
                  </a:lnTo>
                  <a:cubicBezTo>
                    <a:pt x="193423" y="1536758"/>
                    <a:pt x="309293" y="1476826"/>
                    <a:pt x="310313" y="1324802"/>
                  </a:cubicBezTo>
                  <a:cubicBezTo>
                    <a:pt x="311327" y="1172779"/>
                    <a:pt x="41473" y="1038444"/>
                    <a:pt x="149588" y="799176"/>
                  </a:cubicBezTo>
                  <a:cubicBezTo>
                    <a:pt x="323878" y="413452"/>
                    <a:pt x="672173" y="661604"/>
                    <a:pt x="672173" y="661604"/>
                  </a:cubicBezTo>
                  <a:cubicBezTo>
                    <a:pt x="672173" y="661604"/>
                    <a:pt x="663976" y="293538"/>
                    <a:pt x="879386" y="148505"/>
                  </a:cubicBezTo>
                  <a:cubicBezTo>
                    <a:pt x="1058765" y="27736"/>
                    <a:pt x="1249972" y="46969"/>
                    <a:pt x="1390021" y="91009"/>
                  </a:cubicBezTo>
                  <a:cubicBezTo>
                    <a:pt x="1324976" y="39108"/>
                    <a:pt x="1238380" y="3334"/>
                    <a:pt x="1122086" y="305"/>
                  </a:cubicBezTo>
                  <a:close/>
                </a:path>
              </a:pathLst>
            </a:custGeom>
            <a:solidFill>
              <a:srgbClr val="000000">
                <a:alpha val="1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37" name="Google Shape;1437;p15"/>
          <p:cNvSpPr txBox="1"/>
          <p:nvPr>
            <p:ph type="title"/>
          </p:nvPr>
        </p:nvSpPr>
        <p:spPr>
          <a:xfrm>
            <a:off x="607950" y="208200"/>
            <a:ext cx="10976100" cy="1158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p:txBody>
      </p:sp>
      <p:sp>
        <p:nvSpPr>
          <p:cNvPr id="1438" name="Google Shape;1438;p15"/>
          <p:cNvSpPr txBox="1"/>
          <p:nvPr>
            <p:ph idx="2" type="title"/>
          </p:nvPr>
        </p:nvSpPr>
        <p:spPr>
          <a:xfrm>
            <a:off x="1586825" y="2241725"/>
            <a:ext cx="37539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900">
                <a:solidFill>
                  <a:schemeClr val="l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39" name="Google Shape;1439;p15"/>
          <p:cNvSpPr txBox="1"/>
          <p:nvPr>
            <p:ph idx="1" type="body"/>
          </p:nvPr>
        </p:nvSpPr>
        <p:spPr>
          <a:xfrm>
            <a:off x="1244975" y="2960600"/>
            <a:ext cx="4437600" cy="36510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Clr>
                <a:schemeClr val="lt1"/>
              </a:buClr>
              <a:buSzPts val="1900"/>
              <a:buChar char="●"/>
              <a:defRPr sz="1800">
                <a:solidFill>
                  <a:schemeClr val="lt1"/>
                </a:solidFill>
              </a:defRPr>
            </a:lvl1pPr>
            <a:lvl2pPr indent="-349250" lvl="1" marL="914400">
              <a:spcBef>
                <a:spcPts val="1000"/>
              </a:spcBef>
              <a:spcAft>
                <a:spcPts val="0"/>
              </a:spcAft>
              <a:buClr>
                <a:schemeClr val="lt1"/>
              </a:buClr>
              <a:buSzPts val="1900"/>
              <a:buChar char="○"/>
              <a:defRPr>
                <a:solidFill>
                  <a:schemeClr val="lt1"/>
                </a:solidFill>
              </a:defRPr>
            </a:lvl2pPr>
            <a:lvl3pPr indent="-349250" lvl="2" marL="1371600">
              <a:spcBef>
                <a:spcPts val="2100"/>
              </a:spcBef>
              <a:spcAft>
                <a:spcPts val="0"/>
              </a:spcAft>
              <a:buClr>
                <a:schemeClr val="lt1"/>
              </a:buClr>
              <a:buSzPts val="1900"/>
              <a:buChar char="■"/>
              <a:defRPr>
                <a:solidFill>
                  <a:schemeClr val="lt1"/>
                </a:solidFill>
              </a:defRPr>
            </a:lvl3pPr>
            <a:lvl4pPr indent="-349250" lvl="3" marL="1828800">
              <a:spcBef>
                <a:spcPts val="2100"/>
              </a:spcBef>
              <a:spcAft>
                <a:spcPts val="0"/>
              </a:spcAft>
              <a:buClr>
                <a:schemeClr val="lt1"/>
              </a:buClr>
              <a:buSzPts val="1900"/>
              <a:buChar char="●"/>
              <a:defRPr>
                <a:solidFill>
                  <a:schemeClr val="lt1"/>
                </a:solidFill>
              </a:defRPr>
            </a:lvl4pPr>
            <a:lvl5pPr indent="-349250" lvl="4" marL="2286000">
              <a:spcBef>
                <a:spcPts val="2100"/>
              </a:spcBef>
              <a:spcAft>
                <a:spcPts val="0"/>
              </a:spcAft>
              <a:buClr>
                <a:schemeClr val="lt1"/>
              </a:buClr>
              <a:buSzPts val="1900"/>
              <a:buChar char="○"/>
              <a:defRPr>
                <a:solidFill>
                  <a:schemeClr val="lt1"/>
                </a:solidFill>
              </a:defRPr>
            </a:lvl5pPr>
            <a:lvl6pPr indent="-349250" lvl="5" marL="2743200">
              <a:spcBef>
                <a:spcPts val="2100"/>
              </a:spcBef>
              <a:spcAft>
                <a:spcPts val="0"/>
              </a:spcAft>
              <a:buClr>
                <a:schemeClr val="lt1"/>
              </a:buClr>
              <a:buSzPts val="1900"/>
              <a:buChar char="■"/>
              <a:defRPr>
                <a:solidFill>
                  <a:schemeClr val="lt1"/>
                </a:solidFill>
              </a:defRPr>
            </a:lvl6pPr>
            <a:lvl7pPr indent="-349250" lvl="6" marL="3200400">
              <a:spcBef>
                <a:spcPts val="2100"/>
              </a:spcBef>
              <a:spcAft>
                <a:spcPts val="0"/>
              </a:spcAft>
              <a:buClr>
                <a:schemeClr val="lt1"/>
              </a:buClr>
              <a:buSzPts val="1900"/>
              <a:buChar char="●"/>
              <a:defRPr>
                <a:solidFill>
                  <a:schemeClr val="lt1"/>
                </a:solidFill>
              </a:defRPr>
            </a:lvl7pPr>
            <a:lvl8pPr indent="-349250" lvl="7" marL="3657600">
              <a:spcBef>
                <a:spcPts val="2100"/>
              </a:spcBef>
              <a:spcAft>
                <a:spcPts val="0"/>
              </a:spcAft>
              <a:buClr>
                <a:schemeClr val="lt1"/>
              </a:buClr>
              <a:buSzPts val="1900"/>
              <a:buChar char="○"/>
              <a:defRPr>
                <a:solidFill>
                  <a:schemeClr val="lt1"/>
                </a:solidFill>
              </a:defRPr>
            </a:lvl8pPr>
            <a:lvl9pPr indent="-349250" lvl="8" marL="4114800">
              <a:spcBef>
                <a:spcPts val="2100"/>
              </a:spcBef>
              <a:spcAft>
                <a:spcPts val="2100"/>
              </a:spcAft>
              <a:buClr>
                <a:schemeClr val="lt1"/>
              </a:buClr>
              <a:buSzPts val="1900"/>
              <a:buChar char="■"/>
              <a:defRPr>
                <a:solidFill>
                  <a:schemeClr val="lt1"/>
                </a:solidFill>
              </a:defRPr>
            </a:lvl9pPr>
          </a:lstStyle>
          <a:p/>
        </p:txBody>
      </p:sp>
      <p:sp>
        <p:nvSpPr>
          <p:cNvPr id="1440" name="Google Shape;1440;p15"/>
          <p:cNvSpPr/>
          <p:nvPr/>
        </p:nvSpPr>
        <p:spPr>
          <a:xfrm>
            <a:off x="6747050" y="1896025"/>
            <a:ext cx="4165200" cy="4962000"/>
          </a:xfrm>
          <a:prstGeom prst="round2SameRect">
            <a:avLst>
              <a:gd fmla="val 50000" name="adj1"/>
              <a:gd fmla="val 0" name="adj2"/>
            </a:avLst>
          </a:prstGeom>
          <a:solidFill>
            <a:srgbClr val="C7BC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5"/>
          <p:cNvSpPr/>
          <p:nvPr/>
        </p:nvSpPr>
        <p:spPr>
          <a:xfrm>
            <a:off x="6747050" y="1896025"/>
            <a:ext cx="4165200" cy="4962000"/>
          </a:xfrm>
          <a:prstGeom prst="round2SameRect">
            <a:avLst>
              <a:gd fmla="val 50000" name="adj1"/>
              <a:gd fmla="val 0" name="adj2"/>
            </a:avLst>
          </a:prstGeom>
          <a:solidFill>
            <a:srgbClr val="000000">
              <a:alpha val="1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sz="1800">
              <a:latin typeface="Calibri"/>
              <a:ea typeface="Calibri"/>
              <a:cs typeface="Calibri"/>
              <a:sym typeface="Calibri"/>
            </a:endParaRPr>
          </a:p>
        </p:txBody>
      </p:sp>
      <p:sp>
        <p:nvSpPr>
          <p:cNvPr id="1442" name="Google Shape;1442;p15"/>
          <p:cNvSpPr/>
          <p:nvPr/>
        </p:nvSpPr>
        <p:spPr>
          <a:xfrm>
            <a:off x="7054075" y="1896025"/>
            <a:ext cx="4165200" cy="4962000"/>
          </a:xfrm>
          <a:prstGeom prst="round2SameRect">
            <a:avLst>
              <a:gd fmla="val 50000" name="adj1"/>
              <a:gd fmla="val 0" name="adj2"/>
            </a:avLst>
          </a:prstGeom>
          <a:solidFill>
            <a:srgbClr val="C7BC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5"/>
          <p:cNvSpPr txBox="1"/>
          <p:nvPr>
            <p:ph idx="3" type="title"/>
          </p:nvPr>
        </p:nvSpPr>
        <p:spPr>
          <a:xfrm>
            <a:off x="7362300" y="3657600"/>
            <a:ext cx="35343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900">
                <a:solidFill>
                  <a:schemeClr val="l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44" name="Google Shape;1444;p15"/>
          <p:cNvSpPr txBox="1"/>
          <p:nvPr>
            <p:ph idx="4" type="subTitle"/>
          </p:nvPr>
        </p:nvSpPr>
        <p:spPr>
          <a:xfrm>
            <a:off x="7362300" y="3925150"/>
            <a:ext cx="3534300" cy="1699200"/>
          </a:xfrm>
          <a:prstGeom prst="rect">
            <a:avLst/>
          </a:prstGeom>
          <a:effectLst>
            <a:outerShdw rotWithShape="0" algn="bl" dir="2700000" dist="9525">
              <a:srgbClr val="EEE3D9"/>
            </a:outerShdw>
          </a:effectLst>
        </p:spPr>
        <p:txBody>
          <a:bodyPr anchorCtr="0" anchor="t" bIns="121900" lIns="121900" spcFirstLastPara="1" rIns="121900" wrap="square" tIns="121900">
            <a:noAutofit/>
          </a:bodyPr>
          <a:lstStyle>
            <a:lvl1pPr lvl="0" rtl="0">
              <a:spcBef>
                <a:spcPts val="0"/>
              </a:spcBef>
              <a:spcAft>
                <a:spcPts val="0"/>
              </a:spcAft>
              <a:buClr>
                <a:schemeClr val="lt1"/>
              </a:buClr>
              <a:buSzPts val="1900"/>
              <a:buChar char="●"/>
              <a:defRPr sz="1800">
                <a:solidFill>
                  <a:schemeClr val="lt1"/>
                </a:solidFill>
              </a:defRPr>
            </a:lvl1pPr>
            <a:lvl2pPr lvl="1" rtl="0">
              <a:spcBef>
                <a:spcPts val="1000"/>
              </a:spcBef>
              <a:spcAft>
                <a:spcPts val="0"/>
              </a:spcAft>
              <a:buClr>
                <a:schemeClr val="lt1"/>
              </a:buClr>
              <a:buSzPts val="1900"/>
              <a:buChar char="○"/>
              <a:defRPr>
                <a:solidFill>
                  <a:schemeClr val="lt1"/>
                </a:solidFill>
              </a:defRPr>
            </a:lvl2pPr>
            <a:lvl3pPr lvl="2" rtl="0">
              <a:spcBef>
                <a:spcPts val="2100"/>
              </a:spcBef>
              <a:spcAft>
                <a:spcPts val="0"/>
              </a:spcAft>
              <a:buClr>
                <a:schemeClr val="lt1"/>
              </a:buClr>
              <a:buSzPts val="1900"/>
              <a:buChar char="■"/>
              <a:defRPr>
                <a:solidFill>
                  <a:schemeClr val="lt1"/>
                </a:solidFill>
              </a:defRPr>
            </a:lvl3pPr>
            <a:lvl4pPr lvl="3" rtl="0">
              <a:spcBef>
                <a:spcPts val="2100"/>
              </a:spcBef>
              <a:spcAft>
                <a:spcPts val="0"/>
              </a:spcAft>
              <a:buClr>
                <a:schemeClr val="lt1"/>
              </a:buClr>
              <a:buSzPts val="1900"/>
              <a:buChar char="●"/>
              <a:defRPr>
                <a:solidFill>
                  <a:schemeClr val="lt1"/>
                </a:solidFill>
              </a:defRPr>
            </a:lvl4pPr>
            <a:lvl5pPr lvl="4" rtl="0">
              <a:spcBef>
                <a:spcPts val="2100"/>
              </a:spcBef>
              <a:spcAft>
                <a:spcPts val="0"/>
              </a:spcAft>
              <a:buClr>
                <a:schemeClr val="lt1"/>
              </a:buClr>
              <a:buSzPts val="1900"/>
              <a:buChar char="○"/>
              <a:defRPr>
                <a:solidFill>
                  <a:schemeClr val="lt1"/>
                </a:solidFill>
              </a:defRPr>
            </a:lvl5pPr>
            <a:lvl6pPr lvl="5" rtl="0">
              <a:spcBef>
                <a:spcPts val="2100"/>
              </a:spcBef>
              <a:spcAft>
                <a:spcPts val="0"/>
              </a:spcAft>
              <a:buClr>
                <a:schemeClr val="lt1"/>
              </a:buClr>
              <a:buSzPts val="1900"/>
              <a:buChar char="■"/>
              <a:defRPr>
                <a:solidFill>
                  <a:schemeClr val="lt1"/>
                </a:solidFill>
              </a:defRPr>
            </a:lvl6pPr>
            <a:lvl7pPr lvl="6" rtl="0">
              <a:spcBef>
                <a:spcPts val="2100"/>
              </a:spcBef>
              <a:spcAft>
                <a:spcPts val="0"/>
              </a:spcAft>
              <a:buClr>
                <a:schemeClr val="lt1"/>
              </a:buClr>
              <a:buSzPts val="1900"/>
              <a:buChar char="●"/>
              <a:defRPr>
                <a:solidFill>
                  <a:schemeClr val="lt1"/>
                </a:solidFill>
              </a:defRPr>
            </a:lvl7pPr>
            <a:lvl8pPr lvl="7" rtl="0">
              <a:spcBef>
                <a:spcPts val="2100"/>
              </a:spcBef>
              <a:spcAft>
                <a:spcPts val="0"/>
              </a:spcAft>
              <a:buClr>
                <a:schemeClr val="lt1"/>
              </a:buClr>
              <a:buSzPts val="1900"/>
              <a:buChar char="○"/>
              <a:defRPr>
                <a:solidFill>
                  <a:schemeClr val="lt1"/>
                </a:solidFill>
              </a:defRPr>
            </a:lvl8pPr>
            <a:lvl9pPr lvl="8" rtl="0">
              <a:spcBef>
                <a:spcPts val="2100"/>
              </a:spcBef>
              <a:spcAft>
                <a:spcPts val="2100"/>
              </a:spcAft>
              <a:buClr>
                <a:schemeClr val="lt1"/>
              </a:buClr>
              <a:buSzPts val="1900"/>
              <a:buChar char="■"/>
              <a:defRPr>
                <a:solidFill>
                  <a:schemeClr val="lt1"/>
                </a:solidFill>
              </a:defRPr>
            </a:lvl9pPr>
          </a:lstStyle>
          <a:p/>
        </p:txBody>
      </p:sp>
      <p:grpSp>
        <p:nvGrpSpPr>
          <p:cNvPr id="1445" name="Google Shape;1445;p15"/>
          <p:cNvGrpSpPr/>
          <p:nvPr/>
        </p:nvGrpSpPr>
        <p:grpSpPr>
          <a:xfrm>
            <a:off x="9667384" y="4749110"/>
            <a:ext cx="1450670" cy="2100601"/>
            <a:chOff x="2894067" y="3030944"/>
            <a:chExt cx="969764" cy="1404239"/>
          </a:xfrm>
        </p:grpSpPr>
        <p:sp>
          <p:nvSpPr>
            <p:cNvPr id="1446" name="Google Shape;1446;p15"/>
            <p:cNvSpPr/>
            <p:nvPr/>
          </p:nvSpPr>
          <p:spPr>
            <a:xfrm>
              <a:off x="2894067" y="3030944"/>
              <a:ext cx="969764" cy="1404239"/>
            </a:xfrm>
            <a:custGeom>
              <a:rect b="b" l="l" r="r" t="t"/>
              <a:pathLst>
                <a:path extrusionOk="0" h="1404239" w="969764">
                  <a:moveTo>
                    <a:pt x="383594" y="1310527"/>
                  </a:moveTo>
                  <a:cubicBezTo>
                    <a:pt x="383594" y="1310527"/>
                    <a:pt x="357781" y="1112045"/>
                    <a:pt x="377412" y="1013876"/>
                  </a:cubicBezTo>
                  <a:cubicBezTo>
                    <a:pt x="393309" y="934410"/>
                    <a:pt x="446247" y="875036"/>
                    <a:pt x="480378" y="800366"/>
                  </a:cubicBezTo>
                  <a:cubicBezTo>
                    <a:pt x="516277" y="721835"/>
                    <a:pt x="533425" y="628007"/>
                    <a:pt x="550221" y="544029"/>
                  </a:cubicBezTo>
                  <a:cubicBezTo>
                    <a:pt x="567453" y="457865"/>
                    <a:pt x="461178" y="440820"/>
                    <a:pt x="461178" y="349859"/>
                  </a:cubicBezTo>
                  <a:cubicBezTo>
                    <a:pt x="461178" y="312855"/>
                    <a:pt x="518730" y="232799"/>
                    <a:pt x="516344" y="220873"/>
                  </a:cubicBezTo>
                  <a:cubicBezTo>
                    <a:pt x="511565" y="196973"/>
                    <a:pt x="514680" y="16957"/>
                    <a:pt x="548697" y="5620"/>
                  </a:cubicBezTo>
                  <a:cubicBezTo>
                    <a:pt x="552370" y="4393"/>
                    <a:pt x="588342" y="41507"/>
                    <a:pt x="611489" y="86198"/>
                  </a:cubicBezTo>
                  <a:cubicBezTo>
                    <a:pt x="634351" y="130319"/>
                    <a:pt x="644412" y="182017"/>
                    <a:pt x="644412" y="182017"/>
                  </a:cubicBezTo>
                  <a:cubicBezTo>
                    <a:pt x="644412" y="182017"/>
                    <a:pt x="690901" y="181641"/>
                    <a:pt x="727747" y="182825"/>
                  </a:cubicBezTo>
                  <a:cubicBezTo>
                    <a:pt x="764599" y="184009"/>
                    <a:pt x="791809" y="186747"/>
                    <a:pt x="791809" y="186747"/>
                  </a:cubicBezTo>
                  <a:cubicBezTo>
                    <a:pt x="791809" y="186747"/>
                    <a:pt x="886735" y="-10301"/>
                    <a:pt x="920412" y="422"/>
                  </a:cubicBezTo>
                  <a:cubicBezTo>
                    <a:pt x="935307" y="5165"/>
                    <a:pt x="934280" y="67137"/>
                    <a:pt x="931184" y="127033"/>
                  </a:cubicBezTo>
                  <a:cubicBezTo>
                    <a:pt x="928591" y="177068"/>
                    <a:pt x="924049" y="225397"/>
                    <a:pt x="930941" y="240110"/>
                  </a:cubicBezTo>
                  <a:cubicBezTo>
                    <a:pt x="946224" y="272748"/>
                    <a:pt x="983823" y="338935"/>
                    <a:pt x="964240" y="396730"/>
                  </a:cubicBezTo>
                  <a:cubicBezTo>
                    <a:pt x="951920" y="433072"/>
                    <a:pt x="887913" y="451355"/>
                    <a:pt x="880232" y="519874"/>
                  </a:cubicBezTo>
                  <a:cubicBezTo>
                    <a:pt x="872672" y="587281"/>
                    <a:pt x="890087" y="630090"/>
                    <a:pt x="891599" y="679615"/>
                  </a:cubicBezTo>
                  <a:cubicBezTo>
                    <a:pt x="896153" y="828796"/>
                    <a:pt x="923514" y="983291"/>
                    <a:pt x="904308" y="1136905"/>
                  </a:cubicBezTo>
                  <a:cubicBezTo>
                    <a:pt x="897119" y="1194427"/>
                    <a:pt x="874998" y="1358394"/>
                    <a:pt x="817846" y="1386970"/>
                  </a:cubicBezTo>
                  <a:cubicBezTo>
                    <a:pt x="755388" y="1418199"/>
                    <a:pt x="552540" y="1397536"/>
                    <a:pt x="552540" y="1397536"/>
                  </a:cubicBezTo>
                  <a:cubicBezTo>
                    <a:pt x="552540" y="1397536"/>
                    <a:pt x="335854" y="1409510"/>
                    <a:pt x="244978" y="1370563"/>
                  </a:cubicBezTo>
                  <a:cubicBezTo>
                    <a:pt x="126643" y="1319848"/>
                    <a:pt x="37193" y="1233119"/>
                    <a:pt x="6189" y="1097539"/>
                  </a:cubicBezTo>
                  <a:cubicBezTo>
                    <a:pt x="-28058" y="947781"/>
                    <a:pt x="86202" y="769732"/>
                    <a:pt x="192010" y="720760"/>
                  </a:cubicBezTo>
                  <a:cubicBezTo>
                    <a:pt x="261367" y="688656"/>
                    <a:pt x="455100" y="667798"/>
                    <a:pt x="402132" y="747247"/>
                  </a:cubicBezTo>
                  <a:cubicBezTo>
                    <a:pt x="373909" y="789582"/>
                    <a:pt x="314668" y="761377"/>
                    <a:pt x="253540" y="778895"/>
                  </a:cubicBezTo>
                  <a:cubicBezTo>
                    <a:pt x="179052" y="800239"/>
                    <a:pt x="81156" y="917602"/>
                    <a:pt x="76062" y="1001168"/>
                  </a:cubicBezTo>
                  <a:cubicBezTo>
                    <a:pt x="68204" y="1130129"/>
                    <a:pt x="95183" y="1174164"/>
                    <a:pt x="164843" y="1245518"/>
                  </a:cubicBezTo>
                  <a:cubicBezTo>
                    <a:pt x="277069" y="1360459"/>
                    <a:pt x="383594" y="1310527"/>
                    <a:pt x="383594" y="13105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7" name="Google Shape;1447;p15"/>
            <p:cNvSpPr/>
            <p:nvPr/>
          </p:nvSpPr>
          <p:spPr>
            <a:xfrm>
              <a:off x="3729134" y="3102842"/>
              <a:ext cx="75454" cy="127473"/>
            </a:xfrm>
            <a:custGeom>
              <a:rect b="b" l="l" r="r" t="t"/>
              <a:pathLst>
                <a:path extrusionOk="0" h="127473" w="75454">
                  <a:moveTo>
                    <a:pt x="0" y="120569"/>
                  </a:moveTo>
                  <a:cubicBezTo>
                    <a:pt x="0" y="120569"/>
                    <a:pt x="50241" y="-1706"/>
                    <a:pt x="67437" y="18"/>
                  </a:cubicBezTo>
                  <a:cubicBezTo>
                    <a:pt x="84640" y="1743"/>
                    <a:pt x="68804" y="127473"/>
                    <a:pt x="68804" y="127473"/>
                  </a:cubicBezTo>
                  <a:cubicBezTo>
                    <a:pt x="68804" y="127473"/>
                    <a:pt x="56240" y="121431"/>
                    <a:pt x="39044" y="119707"/>
                  </a:cubicBezTo>
                  <a:cubicBezTo>
                    <a:pt x="21842" y="117982"/>
                    <a:pt x="0" y="120569"/>
                    <a:pt x="0" y="120569"/>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8" name="Google Shape;1448;p15"/>
            <p:cNvSpPr/>
            <p:nvPr/>
          </p:nvSpPr>
          <p:spPr>
            <a:xfrm>
              <a:off x="3439584" y="3109188"/>
              <a:ext cx="83975" cy="152466"/>
            </a:xfrm>
            <a:custGeom>
              <a:rect b="b" l="l" r="r" t="t"/>
              <a:pathLst>
                <a:path extrusionOk="0" h="152466" w="83975">
                  <a:moveTo>
                    <a:pt x="2754" y="152467"/>
                  </a:moveTo>
                  <a:cubicBezTo>
                    <a:pt x="2754" y="152467"/>
                    <a:pt x="-7824" y="11792"/>
                    <a:pt x="12482" y="729"/>
                  </a:cubicBezTo>
                  <a:cubicBezTo>
                    <a:pt x="32787" y="-10335"/>
                    <a:pt x="83975" y="108207"/>
                    <a:pt x="83975" y="108207"/>
                  </a:cubicBezTo>
                  <a:cubicBezTo>
                    <a:pt x="83975" y="108207"/>
                    <a:pt x="63883" y="108759"/>
                    <a:pt x="43577" y="119823"/>
                  </a:cubicBezTo>
                  <a:cubicBezTo>
                    <a:pt x="23272" y="130892"/>
                    <a:pt x="2754" y="152467"/>
                    <a:pt x="2754" y="152467"/>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9" name="Google Shape;1449;p15"/>
            <p:cNvSpPr/>
            <p:nvPr/>
          </p:nvSpPr>
          <p:spPr>
            <a:xfrm>
              <a:off x="3710731" y="3293483"/>
              <a:ext cx="129589" cy="121811"/>
            </a:xfrm>
            <a:custGeom>
              <a:rect b="b" l="l" r="r" t="t"/>
              <a:pathLst>
                <a:path extrusionOk="0" h="121811" w="129589">
                  <a:moveTo>
                    <a:pt x="556" y="75655"/>
                  </a:moveTo>
                  <a:cubicBezTo>
                    <a:pt x="-4429" y="45379"/>
                    <a:pt x="24875" y="3918"/>
                    <a:pt x="56973" y="269"/>
                  </a:cubicBezTo>
                  <a:cubicBezTo>
                    <a:pt x="89071" y="-3380"/>
                    <a:pt x="123967" y="30788"/>
                    <a:pt x="128953" y="61064"/>
                  </a:cubicBezTo>
                  <a:cubicBezTo>
                    <a:pt x="133938" y="91340"/>
                    <a:pt x="109012" y="117723"/>
                    <a:pt x="76914" y="121366"/>
                  </a:cubicBezTo>
                  <a:cubicBezTo>
                    <a:pt x="44817" y="125016"/>
                    <a:pt x="5541" y="105925"/>
                    <a:pt x="556" y="75655"/>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0" name="Google Shape;1450;p15"/>
            <p:cNvSpPr/>
            <p:nvPr/>
          </p:nvSpPr>
          <p:spPr>
            <a:xfrm>
              <a:off x="3425239" y="3309217"/>
              <a:ext cx="136314" cy="126666"/>
            </a:xfrm>
            <a:custGeom>
              <a:rect b="b" l="l" r="r" t="t"/>
              <a:pathLst>
                <a:path extrusionOk="0" h="126666" w="136314">
                  <a:moveTo>
                    <a:pt x="57467" y="98"/>
                  </a:moveTo>
                  <a:cubicBezTo>
                    <a:pt x="91514" y="-1967"/>
                    <a:pt x="134432" y="29038"/>
                    <a:pt x="136254" y="62835"/>
                  </a:cubicBezTo>
                  <a:cubicBezTo>
                    <a:pt x="138082" y="96639"/>
                    <a:pt x="98187" y="124480"/>
                    <a:pt x="64147" y="126551"/>
                  </a:cubicBezTo>
                  <a:cubicBezTo>
                    <a:pt x="30100" y="128616"/>
                    <a:pt x="1749" y="102718"/>
                    <a:pt x="79" y="71106"/>
                  </a:cubicBezTo>
                  <a:cubicBezTo>
                    <a:pt x="-1591" y="39494"/>
                    <a:pt x="23427" y="2162"/>
                    <a:pt x="57467" y="98"/>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1" name="Google Shape;1451;p15"/>
            <p:cNvSpPr/>
            <p:nvPr/>
          </p:nvSpPr>
          <p:spPr>
            <a:xfrm>
              <a:off x="3597848" y="3389784"/>
              <a:ext cx="73549" cy="46463"/>
            </a:xfrm>
            <a:custGeom>
              <a:rect b="b" l="l" r="r" t="t"/>
              <a:pathLst>
                <a:path extrusionOk="0" h="46463" w="73549">
                  <a:moveTo>
                    <a:pt x="34653" y="46464"/>
                  </a:moveTo>
                  <a:cubicBezTo>
                    <a:pt x="17147" y="46464"/>
                    <a:pt x="-7294" y="16558"/>
                    <a:pt x="2070" y="6588"/>
                  </a:cubicBezTo>
                  <a:cubicBezTo>
                    <a:pt x="6654" y="1705"/>
                    <a:pt x="21713" y="108"/>
                    <a:pt x="36718" y="5"/>
                  </a:cubicBezTo>
                  <a:cubicBezTo>
                    <a:pt x="52359" y="-104"/>
                    <a:pt x="67941" y="1499"/>
                    <a:pt x="72100" y="6588"/>
                  </a:cubicBezTo>
                  <a:cubicBezTo>
                    <a:pt x="80249" y="16558"/>
                    <a:pt x="52159" y="46464"/>
                    <a:pt x="34653" y="46464"/>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2" name="Google Shape;1452;p15"/>
            <p:cNvSpPr/>
            <p:nvPr/>
          </p:nvSpPr>
          <p:spPr>
            <a:xfrm>
              <a:off x="3603318" y="3439654"/>
              <a:ext cx="62762" cy="42796"/>
            </a:xfrm>
            <a:custGeom>
              <a:rect b="b" l="l" r="r" t="t"/>
              <a:pathLst>
                <a:path extrusionOk="0" h="42796" w="62762">
                  <a:moveTo>
                    <a:pt x="0" y="42797"/>
                  </a:moveTo>
                  <a:lnTo>
                    <a:pt x="29183" y="0"/>
                  </a:lnTo>
                  <a:lnTo>
                    <a:pt x="62762" y="39014"/>
                  </a:lnTo>
                </a:path>
              </a:pathLst>
            </a:custGeom>
            <a:noFill/>
            <a:ln cap="rnd" cmpd="sng" w="9525">
              <a:solidFill>
                <a:srgbClr val="E9E5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3" name="Google Shape;1453;p15"/>
            <p:cNvSpPr/>
            <p:nvPr/>
          </p:nvSpPr>
          <p:spPr>
            <a:xfrm>
              <a:off x="3710762" y="3295986"/>
              <a:ext cx="81666" cy="118830"/>
            </a:xfrm>
            <a:custGeom>
              <a:rect b="b" l="l" r="r" t="t"/>
              <a:pathLst>
                <a:path extrusionOk="0" h="118830" w="81666">
                  <a:moveTo>
                    <a:pt x="47804" y="0"/>
                  </a:moveTo>
                  <a:cubicBezTo>
                    <a:pt x="19556" y="9479"/>
                    <a:pt x="-3949" y="45894"/>
                    <a:pt x="556" y="73243"/>
                  </a:cubicBezTo>
                  <a:cubicBezTo>
                    <a:pt x="5426" y="102820"/>
                    <a:pt x="42898" y="121140"/>
                    <a:pt x="74558" y="118596"/>
                  </a:cubicBezTo>
                  <a:cubicBezTo>
                    <a:pt x="80242" y="98952"/>
                    <a:pt x="84255" y="76959"/>
                    <a:pt x="79683" y="55974"/>
                  </a:cubicBezTo>
                  <a:cubicBezTo>
                    <a:pt x="74971" y="34362"/>
                    <a:pt x="61545" y="15551"/>
                    <a:pt x="47804" y="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4" name="Google Shape;1454;p15"/>
            <p:cNvSpPr/>
            <p:nvPr/>
          </p:nvSpPr>
          <p:spPr>
            <a:xfrm>
              <a:off x="3425275" y="3311355"/>
              <a:ext cx="87615" cy="124594"/>
            </a:xfrm>
            <a:custGeom>
              <a:rect b="b" l="l" r="r" t="t"/>
              <a:pathLst>
                <a:path extrusionOk="0" h="124594" w="87615">
                  <a:moveTo>
                    <a:pt x="46568" y="0"/>
                  </a:moveTo>
                  <a:cubicBezTo>
                    <a:pt x="18199" y="8276"/>
                    <a:pt x="-1408" y="40726"/>
                    <a:pt x="79" y="68883"/>
                  </a:cubicBezTo>
                  <a:cubicBezTo>
                    <a:pt x="1749" y="100495"/>
                    <a:pt x="29985" y="126544"/>
                    <a:pt x="64025" y="124480"/>
                  </a:cubicBezTo>
                  <a:cubicBezTo>
                    <a:pt x="70541" y="124085"/>
                    <a:pt x="77342" y="122069"/>
                    <a:pt x="83948" y="119926"/>
                  </a:cubicBezTo>
                  <a:cubicBezTo>
                    <a:pt x="87768" y="98867"/>
                    <a:pt x="89881" y="75696"/>
                    <a:pt x="83760" y="54838"/>
                  </a:cubicBezTo>
                  <a:cubicBezTo>
                    <a:pt x="77166" y="32371"/>
                    <a:pt x="61718" y="14179"/>
                    <a:pt x="46568" y="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55" name="Google Shape;1455;p15"/>
          <p:cNvGrpSpPr/>
          <p:nvPr/>
        </p:nvGrpSpPr>
        <p:grpSpPr>
          <a:xfrm>
            <a:off x="649418" y="2308325"/>
            <a:ext cx="774065" cy="873411"/>
            <a:chOff x="903474" y="3439035"/>
            <a:chExt cx="657324" cy="741687"/>
          </a:xfrm>
        </p:grpSpPr>
        <p:sp>
          <p:nvSpPr>
            <p:cNvPr id="1456" name="Google Shape;1456;p15"/>
            <p:cNvSpPr/>
            <p:nvPr/>
          </p:nvSpPr>
          <p:spPr>
            <a:xfrm>
              <a:off x="903474" y="3439035"/>
              <a:ext cx="657324" cy="501696"/>
            </a:xfrm>
            <a:custGeom>
              <a:rect b="b" l="l" r="r" t="t"/>
              <a:pathLst>
                <a:path extrusionOk="0" h="501696" w="657324">
                  <a:moveTo>
                    <a:pt x="0" y="501696"/>
                  </a:moveTo>
                  <a:cubicBezTo>
                    <a:pt x="0" y="501696"/>
                    <a:pt x="241410" y="355156"/>
                    <a:pt x="379923" y="251474"/>
                  </a:cubicBezTo>
                  <a:cubicBezTo>
                    <a:pt x="518435" y="147797"/>
                    <a:pt x="657325" y="0"/>
                    <a:pt x="657325"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7" name="Google Shape;1457;p15"/>
            <p:cNvSpPr/>
            <p:nvPr/>
          </p:nvSpPr>
          <p:spPr>
            <a:xfrm>
              <a:off x="1070202" y="3439035"/>
              <a:ext cx="490596" cy="551342"/>
            </a:xfrm>
            <a:custGeom>
              <a:rect b="b" l="l" r="r" t="t"/>
              <a:pathLst>
                <a:path extrusionOk="0" h="551342" w="490596">
                  <a:moveTo>
                    <a:pt x="0" y="551342"/>
                  </a:moveTo>
                  <a:cubicBezTo>
                    <a:pt x="0" y="551342"/>
                    <a:pt x="127826" y="475513"/>
                    <a:pt x="250472" y="337681"/>
                  </a:cubicBezTo>
                  <a:cubicBezTo>
                    <a:pt x="373124" y="199842"/>
                    <a:pt x="490596" y="0"/>
                    <a:pt x="490596"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8" name="Google Shape;1458;p15"/>
            <p:cNvSpPr/>
            <p:nvPr/>
          </p:nvSpPr>
          <p:spPr>
            <a:xfrm>
              <a:off x="1239658" y="3439035"/>
              <a:ext cx="321139" cy="657478"/>
            </a:xfrm>
            <a:custGeom>
              <a:rect b="b" l="l" r="r" t="t"/>
              <a:pathLst>
                <a:path extrusionOk="0" h="657478" w="321139">
                  <a:moveTo>
                    <a:pt x="0" y="657478"/>
                  </a:moveTo>
                  <a:cubicBezTo>
                    <a:pt x="0" y="657478"/>
                    <a:pt x="78222" y="575783"/>
                    <a:pt x="158508" y="411415"/>
                  </a:cubicBezTo>
                  <a:cubicBezTo>
                    <a:pt x="238795" y="247047"/>
                    <a:pt x="280480" y="102857"/>
                    <a:pt x="32114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9" name="Google Shape;1459;p15"/>
            <p:cNvSpPr/>
            <p:nvPr/>
          </p:nvSpPr>
          <p:spPr>
            <a:xfrm>
              <a:off x="1421763" y="3439035"/>
              <a:ext cx="139034" cy="741687"/>
            </a:xfrm>
            <a:custGeom>
              <a:rect b="b" l="l" r="r" t="t"/>
              <a:pathLst>
                <a:path extrusionOk="0" h="741687" w="139034">
                  <a:moveTo>
                    <a:pt x="0" y="741687"/>
                  </a:moveTo>
                  <a:cubicBezTo>
                    <a:pt x="0" y="741687"/>
                    <a:pt x="55961" y="616260"/>
                    <a:pt x="90718" y="430840"/>
                  </a:cubicBezTo>
                  <a:cubicBezTo>
                    <a:pt x="125476" y="245420"/>
                    <a:pt x="139035" y="0"/>
                    <a:pt x="139035"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0" name="Google Shape;1460;p15"/>
            <p:cNvSpPr/>
            <p:nvPr/>
          </p:nvSpPr>
          <p:spPr>
            <a:xfrm>
              <a:off x="1394493" y="3592964"/>
              <a:ext cx="145932" cy="83013"/>
            </a:xfrm>
            <a:custGeom>
              <a:rect b="b" l="l" r="r" t="t"/>
              <a:pathLst>
                <a:path extrusionOk="0" h="83013" w="145932">
                  <a:moveTo>
                    <a:pt x="0" y="6304"/>
                  </a:moveTo>
                  <a:cubicBezTo>
                    <a:pt x="0" y="6304"/>
                    <a:pt x="29584" y="-4225"/>
                    <a:pt x="41230" y="1932"/>
                  </a:cubicBezTo>
                  <a:cubicBezTo>
                    <a:pt x="52871" y="8089"/>
                    <a:pt x="46568" y="30921"/>
                    <a:pt x="46568" y="30921"/>
                  </a:cubicBezTo>
                  <a:cubicBezTo>
                    <a:pt x="46568" y="30921"/>
                    <a:pt x="63539" y="25802"/>
                    <a:pt x="73200" y="33465"/>
                  </a:cubicBezTo>
                  <a:cubicBezTo>
                    <a:pt x="82861" y="41134"/>
                    <a:pt x="85205" y="61591"/>
                    <a:pt x="85205" y="61591"/>
                  </a:cubicBezTo>
                  <a:cubicBezTo>
                    <a:pt x="85205" y="61591"/>
                    <a:pt x="103622" y="47504"/>
                    <a:pt x="118802" y="52859"/>
                  </a:cubicBezTo>
                  <a:cubicBezTo>
                    <a:pt x="133983" y="58215"/>
                    <a:pt x="145933" y="83014"/>
                    <a:pt x="145933" y="8301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1" name="Google Shape;1461;p15"/>
            <p:cNvSpPr/>
            <p:nvPr/>
          </p:nvSpPr>
          <p:spPr>
            <a:xfrm>
              <a:off x="1348229" y="3632795"/>
              <a:ext cx="177277" cy="158870"/>
            </a:xfrm>
            <a:custGeom>
              <a:rect b="b" l="l" r="r" t="t"/>
              <a:pathLst>
                <a:path extrusionOk="0" h="158870" w="177277">
                  <a:moveTo>
                    <a:pt x="0" y="5894"/>
                  </a:moveTo>
                  <a:cubicBezTo>
                    <a:pt x="0" y="5894"/>
                    <a:pt x="30094" y="-7532"/>
                    <a:pt x="41030" y="6143"/>
                  </a:cubicBezTo>
                  <a:cubicBezTo>
                    <a:pt x="51966" y="19817"/>
                    <a:pt x="39664" y="62201"/>
                    <a:pt x="39664" y="62201"/>
                  </a:cubicBezTo>
                  <a:cubicBezTo>
                    <a:pt x="39664" y="62201"/>
                    <a:pt x="74961" y="50810"/>
                    <a:pt x="89346" y="61369"/>
                  </a:cubicBezTo>
                  <a:cubicBezTo>
                    <a:pt x="103731" y="71923"/>
                    <a:pt x="101333" y="103686"/>
                    <a:pt x="101333" y="103686"/>
                  </a:cubicBezTo>
                  <a:cubicBezTo>
                    <a:pt x="101333" y="103686"/>
                    <a:pt x="133066" y="96849"/>
                    <a:pt x="151738" y="111149"/>
                  </a:cubicBezTo>
                  <a:cubicBezTo>
                    <a:pt x="170416" y="125455"/>
                    <a:pt x="177277" y="158870"/>
                    <a:pt x="177277" y="15887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2" name="Google Shape;1462;p15"/>
            <p:cNvSpPr/>
            <p:nvPr/>
          </p:nvSpPr>
          <p:spPr>
            <a:xfrm>
              <a:off x="1283396" y="3688761"/>
              <a:ext cx="229085" cy="181114"/>
            </a:xfrm>
            <a:custGeom>
              <a:rect b="b" l="l" r="r" t="t"/>
              <a:pathLst>
                <a:path extrusionOk="0" h="181114" w="229085">
                  <a:moveTo>
                    <a:pt x="0" y="1748"/>
                  </a:moveTo>
                  <a:cubicBezTo>
                    <a:pt x="0" y="1748"/>
                    <a:pt x="41916" y="-6104"/>
                    <a:pt x="54704" y="11475"/>
                  </a:cubicBezTo>
                  <a:cubicBezTo>
                    <a:pt x="67492" y="29055"/>
                    <a:pt x="51152" y="72070"/>
                    <a:pt x="51152" y="72070"/>
                  </a:cubicBezTo>
                  <a:cubicBezTo>
                    <a:pt x="51152" y="72070"/>
                    <a:pt x="89322" y="60114"/>
                    <a:pt x="106828" y="79344"/>
                  </a:cubicBezTo>
                  <a:cubicBezTo>
                    <a:pt x="124334" y="98575"/>
                    <a:pt x="122312" y="146072"/>
                    <a:pt x="122312" y="146072"/>
                  </a:cubicBezTo>
                  <a:cubicBezTo>
                    <a:pt x="122312" y="146072"/>
                    <a:pt x="154908" y="132543"/>
                    <a:pt x="181540" y="141675"/>
                  </a:cubicBezTo>
                  <a:cubicBezTo>
                    <a:pt x="208173" y="150814"/>
                    <a:pt x="229085" y="181114"/>
                    <a:pt x="229085" y="18111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3" name="Google Shape;1463;p15"/>
            <p:cNvSpPr/>
            <p:nvPr/>
          </p:nvSpPr>
          <p:spPr>
            <a:xfrm>
              <a:off x="1199303" y="3751185"/>
              <a:ext cx="270971" cy="292603"/>
            </a:xfrm>
            <a:custGeom>
              <a:rect b="b" l="l" r="r" t="t"/>
              <a:pathLst>
                <a:path extrusionOk="0" h="292603" w="270971">
                  <a:moveTo>
                    <a:pt x="0" y="1084"/>
                  </a:moveTo>
                  <a:cubicBezTo>
                    <a:pt x="0" y="1084"/>
                    <a:pt x="46130" y="-6336"/>
                    <a:pt x="59107" y="17649"/>
                  </a:cubicBezTo>
                  <a:cubicBezTo>
                    <a:pt x="72077" y="41640"/>
                    <a:pt x="49264" y="99690"/>
                    <a:pt x="49264" y="99690"/>
                  </a:cubicBezTo>
                  <a:cubicBezTo>
                    <a:pt x="49264" y="99690"/>
                    <a:pt x="104004" y="83987"/>
                    <a:pt x="127067" y="113316"/>
                  </a:cubicBezTo>
                  <a:cubicBezTo>
                    <a:pt x="150135" y="142645"/>
                    <a:pt x="143674" y="201327"/>
                    <a:pt x="143674" y="201327"/>
                  </a:cubicBezTo>
                  <a:cubicBezTo>
                    <a:pt x="143674" y="201327"/>
                    <a:pt x="188019" y="169351"/>
                    <a:pt x="221866" y="193378"/>
                  </a:cubicBezTo>
                  <a:cubicBezTo>
                    <a:pt x="255718" y="217400"/>
                    <a:pt x="270971" y="292604"/>
                    <a:pt x="270971" y="29260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4" name="Google Shape;1464;p15"/>
            <p:cNvSpPr/>
            <p:nvPr/>
          </p:nvSpPr>
          <p:spPr>
            <a:xfrm>
              <a:off x="1078169" y="3821436"/>
              <a:ext cx="356261" cy="328105"/>
            </a:xfrm>
            <a:custGeom>
              <a:rect b="b" l="l" r="r" t="t"/>
              <a:pathLst>
                <a:path extrusionOk="0" h="328105" w="356261">
                  <a:moveTo>
                    <a:pt x="0" y="9492"/>
                  </a:moveTo>
                  <a:cubicBezTo>
                    <a:pt x="0" y="9492"/>
                    <a:pt x="56210" y="-15446"/>
                    <a:pt x="72429" y="15522"/>
                  </a:cubicBezTo>
                  <a:cubicBezTo>
                    <a:pt x="88642" y="46484"/>
                    <a:pt x="60266" y="122107"/>
                    <a:pt x="60266" y="122107"/>
                  </a:cubicBezTo>
                  <a:cubicBezTo>
                    <a:pt x="60266" y="122107"/>
                    <a:pt x="134517" y="101273"/>
                    <a:pt x="168473" y="130845"/>
                  </a:cubicBezTo>
                  <a:cubicBezTo>
                    <a:pt x="202435" y="160410"/>
                    <a:pt x="199799" y="228394"/>
                    <a:pt x="199799" y="228394"/>
                  </a:cubicBezTo>
                  <a:cubicBezTo>
                    <a:pt x="199799" y="228394"/>
                    <a:pt x="259046" y="202940"/>
                    <a:pt x="298084" y="227830"/>
                  </a:cubicBezTo>
                  <a:cubicBezTo>
                    <a:pt x="337122" y="252726"/>
                    <a:pt x="356261" y="328106"/>
                    <a:pt x="356261" y="328106"/>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65" name="Google Shape;1465;p15"/>
          <p:cNvGrpSpPr/>
          <p:nvPr/>
        </p:nvGrpSpPr>
        <p:grpSpPr>
          <a:xfrm>
            <a:off x="1246173" y="1674896"/>
            <a:ext cx="980614" cy="1158922"/>
            <a:chOff x="2408790" y="3685202"/>
            <a:chExt cx="472813" cy="558759"/>
          </a:xfrm>
        </p:grpSpPr>
        <p:sp>
          <p:nvSpPr>
            <p:cNvPr id="1466" name="Google Shape;1466;p15"/>
            <p:cNvSpPr/>
            <p:nvPr/>
          </p:nvSpPr>
          <p:spPr>
            <a:xfrm>
              <a:off x="2408790" y="3685202"/>
              <a:ext cx="472813" cy="558759"/>
            </a:xfrm>
            <a:custGeom>
              <a:rect b="b" l="l" r="r" t="t"/>
              <a:pathLst>
                <a:path extrusionOk="0" h="558759" w="472813">
                  <a:moveTo>
                    <a:pt x="272606" y="452833"/>
                  </a:moveTo>
                  <a:cubicBezTo>
                    <a:pt x="272606" y="452833"/>
                    <a:pt x="157872" y="480134"/>
                    <a:pt x="56515" y="374368"/>
                  </a:cubicBezTo>
                  <a:cubicBezTo>
                    <a:pt x="-44842" y="268603"/>
                    <a:pt x="5891" y="118298"/>
                    <a:pt x="85473" y="54552"/>
                  </a:cubicBezTo>
                  <a:cubicBezTo>
                    <a:pt x="191810" y="-30616"/>
                    <a:pt x="524511" y="-63090"/>
                    <a:pt x="465957" y="320259"/>
                  </a:cubicBezTo>
                  <a:cubicBezTo>
                    <a:pt x="451438" y="415301"/>
                    <a:pt x="468294" y="498441"/>
                    <a:pt x="438996" y="505795"/>
                  </a:cubicBezTo>
                  <a:cubicBezTo>
                    <a:pt x="404883" y="514357"/>
                    <a:pt x="380734" y="452117"/>
                    <a:pt x="380734" y="452117"/>
                  </a:cubicBezTo>
                  <a:cubicBezTo>
                    <a:pt x="380734" y="452117"/>
                    <a:pt x="394766" y="523040"/>
                    <a:pt x="364667" y="531517"/>
                  </a:cubicBezTo>
                  <a:cubicBezTo>
                    <a:pt x="333273" y="540352"/>
                    <a:pt x="324238" y="484475"/>
                    <a:pt x="324238" y="484475"/>
                  </a:cubicBezTo>
                  <a:cubicBezTo>
                    <a:pt x="324238" y="484475"/>
                    <a:pt x="330784" y="550103"/>
                    <a:pt x="303301" y="558198"/>
                  </a:cubicBezTo>
                  <a:cubicBezTo>
                    <a:pt x="270906" y="567731"/>
                    <a:pt x="272606" y="452833"/>
                    <a:pt x="272606" y="452833"/>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7" name="Google Shape;1467;p15"/>
            <p:cNvSpPr/>
            <p:nvPr/>
          </p:nvSpPr>
          <p:spPr>
            <a:xfrm>
              <a:off x="2576551" y="3852427"/>
              <a:ext cx="108585" cy="168120"/>
            </a:xfrm>
            <a:custGeom>
              <a:rect b="b" l="l" r="r" t="t"/>
              <a:pathLst>
                <a:path extrusionOk="0" h="168120" w="108585">
                  <a:moveTo>
                    <a:pt x="55314" y="105"/>
                  </a:moveTo>
                  <a:cubicBezTo>
                    <a:pt x="97413" y="-2742"/>
                    <a:pt x="108519" y="52697"/>
                    <a:pt x="108585" y="94655"/>
                  </a:cubicBezTo>
                  <a:cubicBezTo>
                    <a:pt x="108652" y="136608"/>
                    <a:pt x="97279" y="164225"/>
                    <a:pt x="55581" y="167935"/>
                  </a:cubicBezTo>
                  <a:cubicBezTo>
                    <a:pt x="13890" y="171639"/>
                    <a:pt x="749" y="119187"/>
                    <a:pt x="27" y="84163"/>
                  </a:cubicBezTo>
                  <a:cubicBezTo>
                    <a:pt x="-702" y="49138"/>
                    <a:pt x="13216" y="2960"/>
                    <a:pt x="55314" y="105"/>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8" name="Google Shape;1468;p15"/>
            <p:cNvSpPr/>
            <p:nvPr/>
          </p:nvSpPr>
          <p:spPr>
            <a:xfrm>
              <a:off x="2807221" y="3820961"/>
              <a:ext cx="56748" cy="142323"/>
            </a:xfrm>
            <a:custGeom>
              <a:rect b="b" l="l" r="r" t="t"/>
              <a:pathLst>
                <a:path extrusionOk="0" h="142323" w="56748">
                  <a:moveTo>
                    <a:pt x="17357" y="27"/>
                  </a:moveTo>
                  <a:cubicBezTo>
                    <a:pt x="30473" y="-1206"/>
                    <a:pt x="52096" y="40104"/>
                    <a:pt x="55867" y="78322"/>
                  </a:cubicBezTo>
                  <a:cubicBezTo>
                    <a:pt x="59638" y="116546"/>
                    <a:pt x="51355" y="142074"/>
                    <a:pt x="30303" y="142323"/>
                  </a:cubicBezTo>
                  <a:cubicBezTo>
                    <a:pt x="9251" y="142578"/>
                    <a:pt x="993" y="101566"/>
                    <a:pt x="100" y="75019"/>
                  </a:cubicBezTo>
                  <a:cubicBezTo>
                    <a:pt x="-793" y="48471"/>
                    <a:pt x="4241" y="1266"/>
                    <a:pt x="17357" y="27"/>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9" name="Google Shape;1469;p15"/>
            <p:cNvSpPr/>
            <p:nvPr/>
          </p:nvSpPr>
          <p:spPr>
            <a:xfrm>
              <a:off x="2748503" y="3967935"/>
              <a:ext cx="43058" cy="89993"/>
            </a:xfrm>
            <a:custGeom>
              <a:rect b="b" l="l" r="r" t="t"/>
              <a:pathLst>
                <a:path extrusionOk="0" h="89993" w="43058">
                  <a:moveTo>
                    <a:pt x="10447" y="0"/>
                  </a:moveTo>
                  <a:cubicBezTo>
                    <a:pt x="10447" y="0"/>
                    <a:pt x="-3689" y="37314"/>
                    <a:pt x="926" y="59659"/>
                  </a:cubicBezTo>
                  <a:cubicBezTo>
                    <a:pt x="5541" y="81999"/>
                    <a:pt x="17649" y="92807"/>
                    <a:pt x="28913" y="89364"/>
                  </a:cubicBezTo>
                  <a:cubicBezTo>
                    <a:pt x="40183" y="85922"/>
                    <a:pt x="46097" y="74973"/>
                    <a:pt x="41482" y="52634"/>
                  </a:cubicBezTo>
                  <a:cubicBezTo>
                    <a:pt x="36861" y="30288"/>
                    <a:pt x="10447" y="0"/>
                    <a:pt x="10447" y="0"/>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70" name="Google Shape;1470;p15"/>
          <p:cNvSpPr/>
          <p:nvPr/>
        </p:nvSpPr>
        <p:spPr>
          <a:xfrm>
            <a:off x="875850" y="2584998"/>
            <a:ext cx="321180" cy="320057"/>
          </a:xfrm>
          <a:custGeom>
            <a:rect b="b" l="l" r="r" t="t"/>
            <a:pathLst>
              <a:path extrusionOk="0" h="299119" w="300168">
                <a:moveTo>
                  <a:pt x="3" y="85977"/>
                </a:moveTo>
                <a:cubicBezTo>
                  <a:pt x="-49" y="87355"/>
                  <a:pt x="697" y="88655"/>
                  <a:pt x="1287" y="89226"/>
                </a:cubicBezTo>
                <a:cubicBezTo>
                  <a:pt x="2688" y="90586"/>
                  <a:pt x="4798" y="90774"/>
                  <a:pt x="6381" y="89730"/>
                </a:cubicBezTo>
                <a:cubicBezTo>
                  <a:pt x="7251" y="89572"/>
                  <a:pt x="8990" y="89256"/>
                  <a:pt x="11019" y="88934"/>
                </a:cubicBezTo>
                <a:cubicBezTo>
                  <a:pt x="21098" y="87544"/>
                  <a:pt x="42134" y="85340"/>
                  <a:pt x="60564" y="83457"/>
                </a:cubicBezTo>
                <a:cubicBezTo>
                  <a:pt x="75434" y="82000"/>
                  <a:pt x="88641" y="80779"/>
                  <a:pt x="93214" y="80348"/>
                </a:cubicBezTo>
                <a:cubicBezTo>
                  <a:pt x="96748" y="83348"/>
                  <a:pt x="107052" y="91909"/>
                  <a:pt x="117575" y="100684"/>
                </a:cubicBezTo>
                <a:cubicBezTo>
                  <a:pt x="121546" y="103969"/>
                  <a:pt x="125524" y="107394"/>
                  <a:pt x="129203" y="110393"/>
                </a:cubicBezTo>
                <a:cubicBezTo>
                  <a:pt x="117733" y="111292"/>
                  <a:pt x="106542" y="115749"/>
                  <a:pt x="97215" y="123594"/>
                </a:cubicBezTo>
                <a:lnTo>
                  <a:pt x="72951" y="119386"/>
                </a:lnTo>
                <a:lnTo>
                  <a:pt x="13210" y="151897"/>
                </a:lnTo>
                <a:cubicBezTo>
                  <a:pt x="11191" y="152947"/>
                  <a:pt x="10431" y="155498"/>
                  <a:pt x="11624" y="157519"/>
                </a:cubicBezTo>
                <a:cubicBezTo>
                  <a:pt x="12672" y="159536"/>
                  <a:pt x="15227" y="160295"/>
                  <a:pt x="17172" y="159177"/>
                </a:cubicBezTo>
                <a:lnTo>
                  <a:pt x="74463" y="128009"/>
                </a:lnTo>
                <a:lnTo>
                  <a:pt x="90129" y="130747"/>
                </a:lnTo>
                <a:cubicBezTo>
                  <a:pt x="71220" y="153487"/>
                  <a:pt x="72744" y="187182"/>
                  <a:pt x="94282" y="208070"/>
                </a:cubicBezTo>
                <a:cubicBezTo>
                  <a:pt x="115960" y="229104"/>
                  <a:pt x="149970" y="229457"/>
                  <a:pt x="172049" y="209504"/>
                </a:cubicBezTo>
                <a:lnTo>
                  <a:pt x="175425" y="226093"/>
                </a:lnTo>
                <a:lnTo>
                  <a:pt x="146011" y="284307"/>
                </a:lnTo>
                <a:cubicBezTo>
                  <a:pt x="145022" y="286353"/>
                  <a:pt x="145787" y="288812"/>
                  <a:pt x="147839" y="289802"/>
                </a:cubicBezTo>
                <a:cubicBezTo>
                  <a:pt x="149885" y="290786"/>
                  <a:pt x="152345" y="290021"/>
                  <a:pt x="153328" y="287974"/>
                </a:cubicBezTo>
                <a:lnTo>
                  <a:pt x="184017" y="227271"/>
                </a:lnTo>
                <a:lnTo>
                  <a:pt x="178910" y="202138"/>
                </a:lnTo>
                <a:cubicBezTo>
                  <a:pt x="186252" y="192653"/>
                  <a:pt x="190223" y="181474"/>
                  <a:pt x="190782" y="170132"/>
                </a:cubicBezTo>
                <a:cubicBezTo>
                  <a:pt x="202386" y="183108"/>
                  <a:pt x="218204" y="200887"/>
                  <a:pt x="222491" y="205763"/>
                </a:cubicBezTo>
                <a:cubicBezTo>
                  <a:pt x="222211" y="211362"/>
                  <a:pt x="220973" y="229906"/>
                  <a:pt x="219728" y="248602"/>
                </a:cubicBezTo>
                <a:cubicBezTo>
                  <a:pt x="218878" y="259806"/>
                  <a:pt x="218106" y="271076"/>
                  <a:pt x="217293" y="279589"/>
                </a:cubicBezTo>
                <a:cubicBezTo>
                  <a:pt x="216922" y="283809"/>
                  <a:pt x="216540" y="287452"/>
                  <a:pt x="216212" y="289996"/>
                </a:cubicBezTo>
                <a:cubicBezTo>
                  <a:pt x="216018" y="291235"/>
                  <a:pt x="215884" y="292255"/>
                  <a:pt x="215750" y="292838"/>
                </a:cubicBezTo>
                <a:lnTo>
                  <a:pt x="215750" y="292838"/>
                </a:lnTo>
                <a:cubicBezTo>
                  <a:pt x="214755" y="294453"/>
                  <a:pt x="215004" y="296555"/>
                  <a:pt x="216406" y="297915"/>
                </a:cubicBezTo>
                <a:cubicBezTo>
                  <a:pt x="216849" y="298346"/>
                  <a:pt x="218100" y="299269"/>
                  <a:pt x="219697" y="299099"/>
                </a:cubicBezTo>
                <a:cubicBezTo>
                  <a:pt x="221221" y="299002"/>
                  <a:pt x="222005" y="298194"/>
                  <a:pt x="222363" y="297824"/>
                </a:cubicBezTo>
                <a:cubicBezTo>
                  <a:pt x="223505" y="296500"/>
                  <a:pt x="223280" y="296142"/>
                  <a:pt x="223565" y="295698"/>
                </a:cubicBezTo>
                <a:cubicBezTo>
                  <a:pt x="224051" y="294168"/>
                  <a:pt x="224239" y="292201"/>
                  <a:pt x="224628" y="289146"/>
                </a:cubicBezTo>
                <a:cubicBezTo>
                  <a:pt x="227002" y="268252"/>
                  <a:pt x="230834" y="204688"/>
                  <a:pt x="230907" y="204616"/>
                </a:cubicBezTo>
                <a:lnTo>
                  <a:pt x="231022" y="202873"/>
                </a:lnTo>
                <a:lnTo>
                  <a:pt x="229838" y="201579"/>
                </a:lnTo>
                <a:cubicBezTo>
                  <a:pt x="229838" y="201579"/>
                  <a:pt x="218823" y="189180"/>
                  <a:pt x="207589" y="176562"/>
                </a:cubicBezTo>
                <a:cubicBezTo>
                  <a:pt x="201973" y="170253"/>
                  <a:pt x="196283" y="163871"/>
                  <a:pt x="191990" y="158995"/>
                </a:cubicBezTo>
                <a:cubicBezTo>
                  <a:pt x="191249" y="158133"/>
                  <a:pt x="190514" y="157416"/>
                  <a:pt x="189925" y="156700"/>
                </a:cubicBezTo>
                <a:cubicBezTo>
                  <a:pt x="189209" y="152717"/>
                  <a:pt x="188061" y="148879"/>
                  <a:pt x="186476" y="145199"/>
                </a:cubicBezTo>
                <a:lnTo>
                  <a:pt x="243616" y="175432"/>
                </a:lnTo>
                <a:lnTo>
                  <a:pt x="299164" y="110794"/>
                </a:lnTo>
                <a:cubicBezTo>
                  <a:pt x="300591" y="109173"/>
                  <a:pt x="300482" y="106629"/>
                  <a:pt x="298933" y="105129"/>
                </a:cubicBezTo>
                <a:cubicBezTo>
                  <a:pt x="298854" y="105056"/>
                  <a:pt x="298781" y="104983"/>
                  <a:pt x="298781" y="104983"/>
                </a:cubicBezTo>
                <a:cubicBezTo>
                  <a:pt x="297087" y="103483"/>
                  <a:pt x="294476" y="103671"/>
                  <a:pt x="292904" y="105438"/>
                </a:cubicBezTo>
                <a:lnTo>
                  <a:pt x="241636" y="165073"/>
                </a:lnTo>
                <a:lnTo>
                  <a:pt x="192852" y="139218"/>
                </a:lnTo>
                <a:cubicBezTo>
                  <a:pt x="193933" y="138404"/>
                  <a:pt x="195081" y="137512"/>
                  <a:pt x="196010" y="136553"/>
                </a:cubicBezTo>
                <a:cubicBezTo>
                  <a:pt x="196939" y="135593"/>
                  <a:pt x="197728" y="134640"/>
                  <a:pt x="198439" y="133607"/>
                </a:cubicBezTo>
                <a:cubicBezTo>
                  <a:pt x="210680" y="135897"/>
                  <a:pt x="241685" y="139345"/>
                  <a:pt x="241685" y="139345"/>
                </a:cubicBezTo>
                <a:lnTo>
                  <a:pt x="244885" y="139734"/>
                </a:lnTo>
                <a:lnTo>
                  <a:pt x="265038" y="83846"/>
                </a:lnTo>
                <a:cubicBezTo>
                  <a:pt x="265597" y="82237"/>
                  <a:pt x="265208" y="80573"/>
                  <a:pt x="264024" y="79425"/>
                </a:cubicBezTo>
                <a:cubicBezTo>
                  <a:pt x="263587" y="79000"/>
                  <a:pt x="263144" y="78715"/>
                  <a:pt x="262488" y="78508"/>
                </a:cubicBezTo>
                <a:cubicBezTo>
                  <a:pt x="260369" y="77737"/>
                  <a:pt x="257989" y="78867"/>
                  <a:pt x="257217" y="80986"/>
                </a:cubicBezTo>
                <a:lnTo>
                  <a:pt x="239298" y="130735"/>
                </a:lnTo>
                <a:cubicBezTo>
                  <a:pt x="235078" y="130219"/>
                  <a:pt x="227360" y="129320"/>
                  <a:pt x="219576" y="128349"/>
                </a:cubicBezTo>
                <a:cubicBezTo>
                  <a:pt x="213826" y="127638"/>
                  <a:pt x="207923" y="126782"/>
                  <a:pt x="203479" y="126047"/>
                </a:cubicBezTo>
                <a:cubicBezTo>
                  <a:pt x="202968" y="125987"/>
                  <a:pt x="202464" y="125920"/>
                  <a:pt x="201954" y="125853"/>
                </a:cubicBezTo>
                <a:cubicBezTo>
                  <a:pt x="202707" y="123157"/>
                  <a:pt x="202883" y="120315"/>
                  <a:pt x="202628" y="117631"/>
                </a:cubicBezTo>
                <a:cubicBezTo>
                  <a:pt x="211251" y="111547"/>
                  <a:pt x="212380" y="99463"/>
                  <a:pt x="212380" y="99463"/>
                </a:cubicBezTo>
                <a:cubicBezTo>
                  <a:pt x="211117" y="102390"/>
                  <a:pt x="205136" y="105900"/>
                  <a:pt x="199945" y="108590"/>
                </a:cubicBezTo>
                <a:cubicBezTo>
                  <a:pt x="198827" y="106501"/>
                  <a:pt x="197340" y="104491"/>
                  <a:pt x="195500" y="102700"/>
                </a:cubicBezTo>
                <a:cubicBezTo>
                  <a:pt x="194613" y="101844"/>
                  <a:pt x="193654" y="101060"/>
                  <a:pt x="192628" y="100344"/>
                </a:cubicBezTo>
                <a:cubicBezTo>
                  <a:pt x="195093" y="95298"/>
                  <a:pt x="198281" y="89651"/>
                  <a:pt x="201019" y="88448"/>
                </a:cubicBezTo>
                <a:cubicBezTo>
                  <a:pt x="201019" y="88448"/>
                  <a:pt x="190939" y="89693"/>
                  <a:pt x="184800" y="96761"/>
                </a:cubicBezTo>
                <a:cubicBezTo>
                  <a:pt x="181151" y="95796"/>
                  <a:pt x="177301" y="95784"/>
                  <a:pt x="173609" y="96640"/>
                </a:cubicBezTo>
                <a:cubicBezTo>
                  <a:pt x="173524" y="96130"/>
                  <a:pt x="173445" y="95772"/>
                  <a:pt x="173367" y="95261"/>
                </a:cubicBezTo>
                <a:cubicBezTo>
                  <a:pt x="171387" y="84611"/>
                  <a:pt x="168964" y="68374"/>
                  <a:pt x="167987" y="61555"/>
                </a:cubicBezTo>
                <a:lnTo>
                  <a:pt x="217177" y="42136"/>
                </a:lnTo>
                <a:cubicBezTo>
                  <a:pt x="219272" y="41304"/>
                  <a:pt x="220323" y="38893"/>
                  <a:pt x="219491" y="36798"/>
                </a:cubicBezTo>
                <a:cubicBezTo>
                  <a:pt x="219266" y="36288"/>
                  <a:pt x="218969" y="35711"/>
                  <a:pt x="218598" y="35359"/>
                </a:cubicBezTo>
                <a:cubicBezTo>
                  <a:pt x="217493" y="34284"/>
                  <a:pt x="215744" y="33872"/>
                  <a:pt x="214153" y="34479"/>
                </a:cubicBezTo>
                <a:lnTo>
                  <a:pt x="158897" y="56314"/>
                </a:lnTo>
                <a:lnTo>
                  <a:pt x="159382" y="59508"/>
                </a:lnTo>
                <a:cubicBezTo>
                  <a:pt x="159382" y="59508"/>
                  <a:pt x="161010" y="70961"/>
                  <a:pt x="162856" y="82485"/>
                </a:cubicBezTo>
                <a:cubicBezTo>
                  <a:pt x="163815" y="88284"/>
                  <a:pt x="164774" y="94084"/>
                  <a:pt x="165649" y="98796"/>
                </a:cubicBezTo>
                <a:cubicBezTo>
                  <a:pt x="165728" y="99154"/>
                  <a:pt x="165734" y="99591"/>
                  <a:pt x="165886" y="100028"/>
                </a:cubicBezTo>
                <a:cubicBezTo>
                  <a:pt x="164374" y="100994"/>
                  <a:pt x="163007" y="102105"/>
                  <a:pt x="161793" y="103356"/>
                </a:cubicBezTo>
                <a:cubicBezTo>
                  <a:pt x="161004" y="104169"/>
                  <a:pt x="160293" y="105050"/>
                  <a:pt x="159656" y="106003"/>
                </a:cubicBezTo>
                <a:lnTo>
                  <a:pt x="133673" y="60334"/>
                </a:lnTo>
                <a:lnTo>
                  <a:pt x="191723" y="7282"/>
                </a:lnTo>
                <a:cubicBezTo>
                  <a:pt x="193374" y="5733"/>
                  <a:pt x="193550" y="3183"/>
                  <a:pt x="191996" y="1391"/>
                </a:cubicBezTo>
                <a:cubicBezTo>
                  <a:pt x="191923" y="1318"/>
                  <a:pt x="191850" y="1246"/>
                  <a:pt x="191777" y="1179"/>
                </a:cubicBezTo>
                <a:cubicBezTo>
                  <a:pt x="190229" y="-327"/>
                  <a:pt x="187758" y="-436"/>
                  <a:pt x="186106" y="1118"/>
                </a:cubicBezTo>
                <a:lnTo>
                  <a:pt x="123186" y="58604"/>
                </a:lnTo>
                <a:lnTo>
                  <a:pt x="154907" y="114292"/>
                </a:lnTo>
                <a:cubicBezTo>
                  <a:pt x="150960" y="112749"/>
                  <a:pt x="146953" y="111723"/>
                  <a:pt x="142872" y="111055"/>
                </a:cubicBezTo>
                <a:cubicBezTo>
                  <a:pt x="142356" y="110557"/>
                  <a:pt x="141767" y="110126"/>
                  <a:pt x="141251" y="109628"/>
                </a:cubicBezTo>
                <a:cubicBezTo>
                  <a:pt x="126167" y="96998"/>
                  <a:pt x="97537" y="73086"/>
                  <a:pt x="97537" y="73086"/>
                </a:cubicBezTo>
                <a:lnTo>
                  <a:pt x="96213" y="71944"/>
                </a:lnTo>
                <a:lnTo>
                  <a:pt x="94471" y="72120"/>
                </a:lnTo>
                <a:cubicBezTo>
                  <a:pt x="94471" y="72120"/>
                  <a:pt x="72337" y="74124"/>
                  <a:pt x="49919" y="76425"/>
                </a:cubicBezTo>
                <a:cubicBezTo>
                  <a:pt x="38752" y="77616"/>
                  <a:pt x="27504" y="78727"/>
                  <a:pt x="18874" y="79802"/>
                </a:cubicBezTo>
                <a:cubicBezTo>
                  <a:pt x="14522" y="80306"/>
                  <a:pt x="10896" y="80798"/>
                  <a:pt x="8213" y="81204"/>
                </a:cubicBezTo>
                <a:cubicBezTo>
                  <a:pt x="6837" y="81441"/>
                  <a:pt x="5750" y="81672"/>
                  <a:pt x="4881" y="81836"/>
                </a:cubicBezTo>
                <a:cubicBezTo>
                  <a:pt x="4447" y="81988"/>
                  <a:pt x="4011" y="81994"/>
                  <a:pt x="3577" y="82146"/>
                </a:cubicBezTo>
                <a:cubicBezTo>
                  <a:pt x="3072" y="82370"/>
                  <a:pt x="2779" y="82230"/>
                  <a:pt x="1490" y="83409"/>
                </a:cubicBezTo>
                <a:cubicBezTo>
                  <a:pt x="768" y="83712"/>
                  <a:pt x="126" y="84520"/>
                  <a:pt x="3" y="85977"/>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71" name="Google Shape;1471;p15"/>
          <p:cNvGrpSpPr/>
          <p:nvPr/>
        </p:nvGrpSpPr>
        <p:grpSpPr>
          <a:xfrm>
            <a:off x="10543825" y="4988982"/>
            <a:ext cx="1606573" cy="1936927"/>
            <a:chOff x="10521500" y="4846320"/>
            <a:chExt cx="1606573" cy="1936927"/>
          </a:xfrm>
        </p:grpSpPr>
        <p:grpSp>
          <p:nvGrpSpPr>
            <p:cNvPr id="1472" name="Google Shape;1472;p15"/>
            <p:cNvGrpSpPr/>
            <p:nvPr/>
          </p:nvGrpSpPr>
          <p:grpSpPr>
            <a:xfrm>
              <a:off x="10521500" y="4846320"/>
              <a:ext cx="1606573" cy="1936927"/>
              <a:chOff x="4205388" y="2389281"/>
              <a:chExt cx="1459990" cy="1760203"/>
            </a:xfrm>
          </p:grpSpPr>
          <p:sp>
            <p:nvSpPr>
              <p:cNvPr id="1473" name="Google Shape;1473;p15"/>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74" name="Google Shape;1474;p15"/>
              <p:cNvGrpSpPr/>
              <p:nvPr/>
            </p:nvGrpSpPr>
            <p:grpSpPr>
              <a:xfrm>
                <a:off x="4205388" y="2669100"/>
                <a:ext cx="1426279" cy="1480384"/>
                <a:chOff x="4205388" y="2669100"/>
                <a:chExt cx="1426279" cy="1480384"/>
              </a:xfrm>
            </p:grpSpPr>
            <p:grpSp>
              <p:nvGrpSpPr>
                <p:cNvPr id="1475" name="Google Shape;1475;p15"/>
                <p:cNvGrpSpPr/>
                <p:nvPr/>
              </p:nvGrpSpPr>
              <p:grpSpPr>
                <a:xfrm>
                  <a:off x="4205388" y="2669100"/>
                  <a:ext cx="1426279" cy="1480384"/>
                  <a:chOff x="4205388" y="2669100"/>
                  <a:chExt cx="1426279" cy="1480384"/>
                </a:xfrm>
              </p:grpSpPr>
              <p:sp>
                <p:nvSpPr>
                  <p:cNvPr id="1476" name="Google Shape;1476;p15"/>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7" name="Google Shape;1477;p15"/>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8" name="Google Shape;1478;p15"/>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9" name="Google Shape;1479;p15"/>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80" name="Google Shape;1480;p15"/>
                  <p:cNvGrpSpPr/>
                  <p:nvPr/>
                </p:nvGrpSpPr>
                <p:grpSpPr>
                  <a:xfrm>
                    <a:off x="4919762" y="2669100"/>
                    <a:ext cx="454828" cy="400211"/>
                    <a:chOff x="4919762" y="2669100"/>
                    <a:chExt cx="454828" cy="400211"/>
                  </a:xfrm>
                </p:grpSpPr>
                <p:sp>
                  <p:nvSpPr>
                    <p:cNvPr id="1481" name="Google Shape;1481;p15"/>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2" name="Google Shape;1482;p15"/>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3" name="Google Shape;1483;p15"/>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4" name="Google Shape;1484;p15"/>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85" name="Google Shape;1485;p15"/>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6" name="Google Shape;1486;p15"/>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7" name="Google Shape;1487;p15"/>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8" name="Google Shape;1488;p15"/>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9" name="Google Shape;1489;p15"/>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0" name="Google Shape;1490;p15"/>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1" name="Google Shape;1491;p15"/>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92" name="Google Shape;1492;p15"/>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93" name="Google Shape;1493;p15"/>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148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94" name="Google Shape;1494;p15"/>
              <p:cNvGrpSpPr/>
              <p:nvPr/>
            </p:nvGrpSpPr>
            <p:grpSpPr>
              <a:xfrm>
                <a:off x="5212071" y="2861849"/>
                <a:ext cx="453307" cy="266672"/>
                <a:chOff x="5212071" y="2861849"/>
                <a:chExt cx="453307" cy="266672"/>
              </a:xfrm>
            </p:grpSpPr>
            <p:sp>
              <p:nvSpPr>
                <p:cNvPr id="1495" name="Google Shape;1495;p15"/>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6" name="Google Shape;1496;p15"/>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97" name="Google Shape;1497;p15"/>
            <p:cNvGrpSpPr/>
            <p:nvPr/>
          </p:nvGrpSpPr>
          <p:grpSpPr>
            <a:xfrm>
              <a:off x="10869442" y="5745126"/>
              <a:ext cx="869793" cy="731592"/>
              <a:chOff x="4937891" y="4550114"/>
              <a:chExt cx="869793" cy="731592"/>
            </a:xfrm>
          </p:grpSpPr>
          <p:sp>
            <p:nvSpPr>
              <p:cNvPr id="1498" name="Google Shape;1498;p15"/>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9" name="Google Shape;1499;p15"/>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0" name="Google Shape;1500;p15"/>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01" name="Google Shape;1501;p15"/>
            <p:cNvGrpSpPr/>
            <p:nvPr/>
          </p:nvGrpSpPr>
          <p:grpSpPr>
            <a:xfrm>
              <a:off x="10908792" y="5742432"/>
              <a:ext cx="869793" cy="731592"/>
              <a:chOff x="4937891" y="4550114"/>
              <a:chExt cx="869793" cy="731592"/>
            </a:xfrm>
          </p:grpSpPr>
          <p:sp>
            <p:nvSpPr>
              <p:cNvPr id="1502" name="Google Shape;1502;p15"/>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3" name="Google Shape;1503;p15"/>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4" name="Google Shape;1504;p15"/>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05" name="Google Shape;1505;p15"/>
          <p:cNvGrpSpPr/>
          <p:nvPr/>
        </p:nvGrpSpPr>
        <p:grpSpPr>
          <a:xfrm>
            <a:off x="9423700" y="5332280"/>
            <a:ext cx="1398525" cy="1636817"/>
            <a:chOff x="1547438" y="1038905"/>
            <a:chExt cx="1398525" cy="1636817"/>
          </a:xfrm>
        </p:grpSpPr>
        <p:grpSp>
          <p:nvGrpSpPr>
            <p:cNvPr id="1506" name="Google Shape;1506;p15"/>
            <p:cNvGrpSpPr/>
            <p:nvPr/>
          </p:nvGrpSpPr>
          <p:grpSpPr>
            <a:xfrm>
              <a:off x="1547438" y="1038905"/>
              <a:ext cx="1398525" cy="1636817"/>
              <a:chOff x="1523459" y="2674136"/>
              <a:chExt cx="1187606" cy="1389960"/>
            </a:xfrm>
          </p:grpSpPr>
          <p:grpSp>
            <p:nvGrpSpPr>
              <p:cNvPr id="1507" name="Google Shape;1507;p15"/>
              <p:cNvGrpSpPr/>
              <p:nvPr/>
            </p:nvGrpSpPr>
            <p:grpSpPr>
              <a:xfrm>
                <a:off x="1523459" y="2986311"/>
                <a:ext cx="1187606" cy="1077785"/>
                <a:chOff x="1523459" y="2986311"/>
                <a:chExt cx="1187606" cy="1077785"/>
              </a:xfrm>
            </p:grpSpPr>
            <p:sp>
              <p:nvSpPr>
                <p:cNvPr id="1508" name="Google Shape;1508;p15"/>
                <p:cNvSpPr/>
                <p:nvPr/>
              </p:nvSpPr>
              <p:spPr>
                <a:xfrm>
                  <a:off x="1523459" y="2986311"/>
                  <a:ext cx="1187606" cy="1077785"/>
                </a:xfrm>
                <a:custGeom>
                  <a:rect b="b" l="l" r="r" t="t"/>
                  <a:pathLst>
                    <a:path extrusionOk="0" h="1077785" w="1187606">
                      <a:moveTo>
                        <a:pt x="906621" y="116361"/>
                      </a:moveTo>
                      <a:cubicBezTo>
                        <a:pt x="1169523" y="356067"/>
                        <a:pt x="1382681" y="907064"/>
                        <a:pt x="897428" y="1020437"/>
                      </a:cubicBezTo>
                      <a:cubicBezTo>
                        <a:pt x="363622" y="1145148"/>
                        <a:pt x="-46208" y="1086400"/>
                        <a:pt x="4197" y="644514"/>
                      </a:cubicBezTo>
                      <a:cubicBezTo>
                        <a:pt x="14192" y="556862"/>
                        <a:pt x="23130" y="399228"/>
                        <a:pt x="69904" y="290955"/>
                      </a:cubicBezTo>
                      <a:cubicBezTo>
                        <a:pt x="107394" y="204165"/>
                        <a:pt x="211878" y="19067"/>
                        <a:pt x="473930" y="3607"/>
                      </a:cubicBezTo>
                      <a:cubicBezTo>
                        <a:pt x="678028" y="-8434"/>
                        <a:pt x="784510" y="5022"/>
                        <a:pt x="906621" y="1163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9" name="Google Shape;1509;p15"/>
                <p:cNvSpPr/>
                <p:nvPr/>
              </p:nvSpPr>
              <p:spPr>
                <a:xfrm>
                  <a:off x="1662883" y="3101667"/>
                  <a:ext cx="243840" cy="479569"/>
                </a:xfrm>
                <a:custGeom>
                  <a:rect b="b" l="l" r="r" t="t"/>
                  <a:pathLst>
                    <a:path extrusionOk="0" h="479569" w="243840">
                      <a:moveTo>
                        <a:pt x="243380" y="1260"/>
                      </a:moveTo>
                      <a:cubicBezTo>
                        <a:pt x="249258" y="-5796"/>
                        <a:pt x="197001" y="18918"/>
                        <a:pt x="190133" y="22664"/>
                      </a:cubicBezTo>
                      <a:cubicBezTo>
                        <a:pt x="156214" y="41166"/>
                        <a:pt x="121086" y="55958"/>
                        <a:pt x="100350" y="90527"/>
                      </a:cubicBezTo>
                      <a:cubicBezTo>
                        <a:pt x="68331" y="143889"/>
                        <a:pt x="57377" y="212857"/>
                        <a:pt x="46058" y="273233"/>
                      </a:cubicBezTo>
                      <a:cubicBezTo>
                        <a:pt x="38687" y="312544"/>
                        <a:pt x="20081" y="347969"/>
                        <a:pt x="14732" y="388082"/>
                      </a:cubicBezTo>
                      <a:cubicBezTo>
                        <a:pt x="12279" y="406505"/>
                        <a:pt x="-6278" y="460894"/>
                        <a:pt x="2205" y="477872"/>
                      </a:cubicBezTo>
                      <a:cubicBezTo>
                        <a:pt x="6455" y="486373"/>
                        <a:pt x="10281" y="460639"/>
                        <a:pt x="13688" y="451768"/>
                      </a:cubicBezTo>
                      <a:cubicBezTo>
                        <a:pt x="18995" y="437984"/>
                        <a:pt x="22923" y="423064"/>
                        <a:pt x="27265" y="408965"/>
                      </a:cubicBezTo>
                      <a:cubicBezTo>
                        <a:pt x="39525" y="369107"/>
                        <a:pt x="54110" y="327464"/>
                        <a:pt x="70068" y="288893"/>
                      </a:cubicBezTo>
                      <a:cubicBezTo>
                        <a:pt x="94108" y="230807"/>
                        <a:pt x="115190" y="156149"/>
                        <a:pt x="148375" y="103054"/>
                      </a:cubicBezTo>
                      <a:cubicBezTo>
                        <a:pt x="174710" y="60913"/>
                        <a:pt x="216329" y="33740"/>
                        <a:pt x="243380" y="12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0" name="Google Shape;1510;p15"/>
                <p:cNvSpPr/>
                <p:nvPr/>
              </p:nvSpPr>
              <p:spPr>
                <a:xfrm>
                  <a:off x="1908824" y="3165205"/>
                  <a:ext cx="92541" cy="498901"/>
                </a:xfrm>
                <a:custGeom>
                  <a:rect b="b" l="l" r="r" t="t"/>
                  <a:pathLst>
                    <a:path extrusionOk="0" h="498901" w="92541">
                      <a:moveTo>
                        <a:pt x="91928" y="2974"/>
                      </a:moveTo>
                      <a:cubicBezTo>
                        <a:pt x="83791" y="-21466"/>
                        <a:pt x="37017" y="112596"/>
                        <a:pt x="35026" y="117824"/>
                      </a:cubicBezTo>
                      <a:cubicBezTo>
                        <a:pt x="2618" y="202895"/>
                        <a:pt x="6480" y="287080"/>
                        <a:pt x="572" y="375703"/>
                      </a:cubicBezTo>
                      <a:cubicBezTo>
                        <a:pt x="-1268" y="403271"/>
                        <a:pt x="1750" y="430839"/>
                        <a:pt x="3705" y="458182"/>
                      </a:cubicBezTo>
                      <a:cubicBezTo>
                        <a:pt x="4677" y="471759"/>
                        <a:pt x="6838" y="498902"/>
                        <a:pt x="6838" y="498902"/>
                      </a:cubicBezTo>
                      <a:cubicBezTo>
                        <a:pt x="6838" y="498902"/>
                        <a:pt x="8988" y="470290"/>
                        <a:pt x="11016" y="456093"/>
                      </a:cubicBezTo>
                      <a:cubicBezTo>
                        <a:pt x="15194" y="426831"/>
                        <a:pt x="19195" y="397776"/>
                        <a:pt x="21454" y="368393"/>
                      </a:cubicBezTo>
                      <a:cubicBezTo>
                        <a:pt x="27733" y="286801"/>
                        <a:pt x="64257" y="209726"/>
                        <a:pt x="78879" y="129306"/>
                      </a:cubicBezTo>
                      <a:cubicBezTo>
                        <a:pt x="84083" y="100664"/>
                        <a:pt x="84672" y="71475"/>
                        <a:pt x="88273" y="42650"/>
                      </a:cubicBezTo>
                      <a:cubicBezTo>
                        <a:pt x="89402" y="33609"/>
                        <a:pt x="90118" y="24531"/>
                        <a:pt x="91406" y="15507"/>
                      </a:cubicBezTo>
                      <a:cubicBezTo>
                        <a:pt x="91807" y="12678"/>
                        <a:pt x="93404" y="7419"/>
                        <a:pt x="91928" y="29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1" name="Google Shape;1511;p15"/>
                <p:cNvSpPr/>
                <p:nvPr/>
              </p:nvSpPr>
              <p:spPr>
                <a:xfrm>
                  <a:off x="1745526" y="3655742"/>
                  <a:ext cx="83730" cy="330973"/>
                </a:xfrm>
                <a:custGeom>
                  <a:rect b="b" l="l" r="r" t="t"/>
                  <a:pathLst>
                    <a:path extrusionOk="0" h="330973" w="83730">
                      <a:moveTo>
                        <a:pt x="19267" y="9"/>
                      </a:moveTo>
                      <a:cubicBezTo>
                        <a:pt x="7196" y="3604"/>
                        <a:pt x="3789" y="50439"/>
                        <a:pt x="2040" y="62656"/>
                      </a:cubicBezTo>
                      <a:cubicBezTo>
                        <a:pt x="-7833" y="131788"/>
                        <a:pt x="19966" y="199833"/>
                        <a:pt x="45894" y="262067"/>
                      </a:cubicBezTo>
                      <a:cubicBezTo>
                        <a:pt x="51128" y="274636"/>
                        <a:pt x="63527" y="330974"/>
                        <a:pt x="79303" y="330974"/>
                      </a:cubicBezTo>
                      <a:cubicBezTo>
                        <a:pt x="94623" y="330974"/>
                        <a:pt x="65410" y="241852"/>
                        <a:pt x="63643" y="235968"/>
                      </a:cubicBezTo>
                      <a:cubicBezTo>
                        <a:pt x="47861" y="183365"/>
                        <a:pt x="43046" y="129201"/>
                        <a:pt x="31278" y="76227"/>
                      </a:cubicBezTo>
                      <a:cubicBezTo>
                        <a:pt x="26839" y="56262"/>
                        <a:pt x="23967" y="33006"/>
                        <a:pt x="23967" y="12542"/>
                      </a:cubicBezTo>
                      <a:cubicBezTo>
                        <a:pt x="23967" y="8468"/>
                        <a:pt x="20391" y="-325"/>
                        <a:pt x="19267" y="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2" name="Google Shape;1512;p15"/>
                <p:cNvSpPr/>
                <p:nvPr/>
              </p:nvSpPr>
              <p:spPr>
                <a:xfrm>
                  <a:off x="1678454" y="3800818"/>
                  <a:ext cx="48941" cy="93274"/>
                </a:xfrm>
                <a:custGeom>
                  <a:rect b="b" l="l" r="r" t="t"/>
                  <a:pathLst>
                    <a:path extrusionOk="0" h="93274" w="48941">
                      <a:moveTo>
                        <a:pt x="3339" y="58"/>
                      </a:moveTo>
                      <a:cubicBezTo>
                        <a:pt x="-13020" y="21633"/>
                        <a:pt x="35606" y="98616"/>
                        <a:pt x="44059" y="92981"/>
                      </a:cubicBezTo>
                      <a:cubicBezTo>
                        <a:pt x="66338" y="78128"/>
                        <a:pt x="5258" y="-2474"/>
                        <a:pt x="3339" y="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3" name="Google Shape;1513;p15"/>
                <p:cNvSpPr/>
                <p:nvPr/>
              </p:nvSpPr>
              <p:spPr>
                <a:xfrm>
                  <a:off x="1649428" y="3849410"/>
                  <a:ext cx="46664" cy="96861"/>
                </a:xfrm>
                <a:custGeom>
                  <a:rect b="b" l="l" r="r" t="t"/>
                  <a:pathLst>
                    <a:path extrusionOk="0" h="96861" w="46664">
                      <a:moveTo>
                        <a:pt x="0" y="14"/>
                      </a:moveTo>
                      <a:cubicBezTo>
                        <a:pt x="0" y="33381"/>
                        <a:pt x="17263" y="61325"/>
                        <a:pt x="33409" y="88237"/>
                      </a:cubicBezTo>
                      <a:cubicBezTo>
                        <a:pt x="34508" y="90064"/>
                        <a:pt x="39997" y="98462"/>
                        <a:pt x="42809" y="96592"/>
                      </a:cubicBezTo>
                      <a:cubicBezTo>
                        <a:pt x="58311" y="86251"/>
                        <a:pt x="22437" y="35621"/>
                        <a:pt x="16705" y="25596"/>
                      </a:cubicBezTo>
                      <a:cubicBezTo>
                        <a:pt x="13936" y="20744"/>
                        <a:pt x="0" y="-624"/>
                        <a:pt x="0" y="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4" name="Google Shape;1514;p15"/>
                <p:cNvSpPr/>
                <p:nvPr/>
              </p:nvSpPr>
              <p:spPr>
                <a:xfrm>
                  <a:off x="1581300" y="3749709"/>
                  <a:ext cx="42323" cy="142471"/>
                </a:xfrm>
                <a:custGeom>
                  <a:rect b="b" l="l" r="r" t="t"/>
                  <a:pathLst>
                    <a:path extrusionOk="0" h="142471" w="42323">
                      <a:moveTo>
                        <a:pt x="7576" y="1576"/>
                      </a:moveTo>
                      <a:cubicBezTo>
                        <a:pt x="7855" y="-5049"/>
                        <a:pt x="1807" y="11139"/>
                        <a:pt x="1309" y="14625"/>
                      </a:cubicBezTo>
                      <a:cubicBezTo>
                        <a:pt x="-4022" y="51933"/>
                        <a:pt x="7169" y="105477"/>
                        <a:pt x="30541" y="134690"/>
                      </a:cubicBezTo>
                      <a:cubicBezTo>
                        <a:pt x="32131" y="136676"/>
                        <a:pt x="37317" y="144442"/>
                        <a:pt x="40985" y="142001"/>
                      </a:cubicBezTo>
                      <a:cubicBezTo>
                        <a:pt x="50457" y="135686"/>
                        <a:pt x="6525" y="26156"/>
                        <a:pt x="7576" y="15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5" name="Google Shape;1515;p15"/>
                <p:cNvSpPr/>
                <p:nvPr/>
              </p:nvSpPr>
              <p:spPr>
                <a:xfrm>
                  <a:off x="1523618" y="2999305"/>
                  <a:ext cx="403526" cy="831343"/>
                </a:xfrm>
                <a:custGeom>
                  <a:rect b="b" l="l" r="r" t="t"/>
                  <a:pathLst>
                    <a:path extrusionOk="0" h="831343" w="403526">
                      <a:moveTo>
                        <a:pt x="390751" y="25"/>
                      </a:moveTo>
                      <a:cubicBezTo>
                        <a:pt x="384515" y="681"/>
                        <a:pt x="378261" y="3590"/>
                        <a:pt x="371399" y="7045"/>
                      </a:cubicBezTo>
                      <a:cubicBezTo>
                        <a:pt x="363918" y="10815"/>
                        <a:pt x="356073" y="15291"/>
                        <a:pt x="352424" y="17483"/>
                      </a:cubicBezTo>
                      <a:cubicBezTo>
                        <a:pt x="339781" y="25067"/>
                        <a:pt x="323660" y="27587"/>
                        <a:pt x="306882" y="29251"/>
                      </a:cubicBezTo>
                      <a:cubicBezTo>
                        <a:pt x="164180" y="91715"/>
                        <a:pt x="97902" y="212704"/>
                        <a:pt x="69684" y="278016"/>
                      </a:cubicBezTo>
                      <a:cubicBezTo>
                        <a:pt x="22910" y="386289"/>
                        <a:pt x="14027" y="543881"/>
                        <a:pt x="4032" y="631533"/>
                      </a:cubicBezTo>
                      <a:cubicBezTo>
                        <a:pt x="-4925" y="710034"/>
                        <a:pt x="1378" y="775911"/>
                        <a:pt x="19589" y="831344"/>
                      </a:cubicBezTo>
                      <a:cubicBezTo>
                        <a:pt x="31077" y="800078"/>
                        <a:pt x="34296" y="750426"/>
                        <a:pt x="34957" y="743109"/>
                      </a:cubicBezTo>
                      <a:cubicBezTo>
                        <a:pt x="40708" y="679892"/>
                        <a:pt x="53271" y="618247"/>
                        <a:pt x="61147" y="555254"/>
                      </a:cubicBezTo>
                      <a:cubicBezTo>
                        <a:pt x="72204" y="466794"/>
                        <a:pt x="77268" y="371430"/>
                        <a:pt x="122628" y="292061"/>
                      </a:cubicBezTo>
                      <a:cubicBezTo>
                        <a:pt x="161393" y="224216"/>
                        <a:pt x="210857" y="168346"/>
                        <a:pt x="268931" y="116727"/>
                      </a:cubicBezTo>
                      <a:cubicBezTo>
                        <a:pt x="287840" y="99913"/>
                        <a:pt x="314989" y="91023"/>
                        <a:pt x="337808" y="81241"/>
                      </a:cubicBezTo>
                      <a:cubicBezTo>
                        <a:pt x="342732" y="79127"/>
                        <a:pt x="379919" y="69491"/>
                        <a:pt x="374812" y="70238"/>
                      </a:cubicBezTo>
                      <a:cubicBezTo>
                        <a:pt x="357901" y="72691"/>
                        <a:pt x="415107" y="16602"/>
                        <a:pt x="401378" y="2873"/>
                      </a:cubicBezTo>
                      <a:cubicBezTo>
                        <a:pt x="400024" y="1519"/>
                        <a:pt x="397643" y="1762"/>
                        <a:pt x="395688" y="1355"/>
                      </a:cubicBezTo>
                      <a:cubicBezTo>
                        <a:pt x="393988" y="1003"/>
                        <a:pt x="392767" y="-187"/>
                        <a:pt x="390751" y="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6" name="Google Shape;1516;p15"/>
                <p:cNvSpPr/>
                <p:nvPr/>
              </p:nvSpPr>
              <p:spPr>
                <a:xfrm>
                  <a:off x="2223916" y="3685779"/>
                  <a:ext cx="29463" cy="217985"/>
                </a:xfrm>
                <a:custGeom>
                  <a:rect b="b" l="l" r="r" t="t"/>
                  <a:pathLst>
                    <a:path extrusionOk="0" h="217985" w="29463">
                      <a:moveTo>
                        <a:pt x="785" y="254"/>
                      </a:moveTo>
                      <a:cubicBezTo>
                        <a:pt x="2261" y="-2071"/>
                        <a:pt x="1829" y="12198"/>
                        <a:pt x="1829" y="16959"/>
                      </a:cubicBezTo>
                      <a:cubicBezTo>
                        <a:pt x="1829" y="29832"/>
                        <a:pt x="1829" y="42711"/>
                        <a:pt x="1829" y="55584"/>
                      </a:cubicBezTo>
                      <a:cubicBezTo>
                        <a:pt x="1829" y="71687"/>
                        <a:pt x="-8414" y="228611"/>
                        <a:pt x="19578" y="217414"/>
                      </a:cubicBezTo>
                      <a:cubicBezTo>
                        <a:pt x="41833" y="208512"/>
                        <a:pt x="20410" y="68305"/>
                        <a:pt x="14356" y="44102"/>
                      </a:cubicBezTo>
                      <a:cubicBezTo>
                        <a:pt x="12164" y="35333"/>
                        <a:pt x="-715" y="2610"/>
                        <a:pt x="785" y="25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7" name="Google Shape;1517;p15"/>
                <p:cNvSpPr/>
                <p:nvPr/>
              </p:nvSpPr>
              <p:spPr>
                <a:xfrm>
                  <a:off x="2275049" y="3430367"/>
                  <a:ext cx="64080" cy="449855"/>
                </a:xfrm>
                <a:custGeom>
                  <a:rect b="b" l="l" r="r" t="t"/>
                  <a:pathLst>
                    <a:path extrusionOk="0" h="449855" w="64080">
                      <a:moveTo>
                        <a:pt x="288" y="914"/>
                      </a:moveTo>
                      <a:cubicBezTo>
                        <a:pt x="-1807" y="-5814"/>
                        <a:pt x="8188" y="26539"/>
                        <a:pt x="9165" y="34323"/>
                      </a:cubicBezTo>
                      <a:cubicBezTo>
                        <a:pt x="12390" y="60124"/>
                        <a:pt x="12693" y="87668"/>
                        <a:pt x="11248" y="113675"/>
                      </a:cubicBezTo>
                      <a:cubicBezTo>
                        <a:pt x="7544" y="180347"/>
                        <a:pt x="-1613" y="276749"/>
                        <a:pt x="23781" y="340234"/>
                      </a:cubicBezTo>
                      <a:cubicBezTo>
                        <a:pt x="33047" y="363393"/>
                        <a:pt x="38628" y="388132"/>
                        <a:pt x="44663" y="412275"/>
                      </a:cubicBezTo>
                      <a:cubicBezTo>
                        <a:pt x="47791" y="424802"/>
                        <a:pt x="54057" y="449855"/>
                        <a:pt x="54057" y="449855"/>
                      </a:cubicBezTo>
                      <a:cubicBezTo>
                        <a:pt x="54057" y="449855"/>
                        <a:pt x="51968" y="441561"/>
                        <a:pt x="51968" y="437328"/>
                      </a:cubicBezTo>
                      <a:cubicBezTo>
                        <a:pt x="51968" y="421960"/>
                        <a:pt x="52059" y="406682"/>
                        <a:pt x="53013" y="391392"/>
                      </a:cubicBezTo>
                      <a:cubicBezTo>
                        <a:pt x="55174" y="356775"/>
                        <a:pt x="59285" y="322406"/>
                        <a:pt x="62412" y="288032"/>
                      </a:cubicBezTo>
                      <a:cubicBezTo>
                        <a:pt x="69875" y="205936"/>
                        <a:pt x="51209" y="133762"/>
                        <a:pt x="27959" y="56250"/>
                      </a:cubicBezTo>
                      <a:cubicBezTo>
                        <a:pt x="21510" y="34761"/>
                        <a:pt x="6226" y="19975"/>
                        <a:pt x="288" y="9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8" name="Google Shape;1518;p15"/>
                <p:cNvSpPr/>
                <p:nvPr/>
              </p:nvSpPr>
              <p:spPr>
                <a:xfrm>
                  <a:off x="2424437" y="3535118"/>
                  <a:ext cx="91902" cy="403424"/>
                </a:xfrm>
                <a:custGeom>
                  <a:rect b="b" l="l" r="r" t="t"/>
                  <a:pathLst>
                    <a:path extrusionOk="0" h="403424" w="91902">
                      <a:moveTo>
                        <a:pt x="58903" y="744"/>
                      </a:moveTo>
                      <a:cubicBezTo>
                        <a:pt x="56717" y="-3470"/>
                        <a:pt x="58180" y="11486"/>
                        <a:pt x="58417" y="13678"/>
                      </a:cubicBezTo>
                      <a:cubicBezTo>
                        <a:pt x="59692" y="25458"/>
                        <a:pt x="60488" y="37099"/>
                        <a:pt x="60129" y="48970"/>
                      </a:cubicBezTo>
                      <a:cubicBezTo>
                        <a:pt x="59146" y="81498"/>
                        <a:pt x="54865" y="113584"/>
                        <a:pt x="50043" y="145736"/>
                      </a:cubicBezTo>
                      <a:cubicBezTo>
                        <a:pt x="42344" y="197064"/>
                        <a:pt x="-21001" y="349179"/>
                        <a:pt x="7180" y="388502"/>
                      </a:cubicBezTo>
                      <a:cubicBezTo>
                        <a:pt x="48786" y="446571"/>
                        <a:pt x="78461" y="317707"/>
                        <a:pt x="81509" y="299247"/>
                      </a:cubicBezTo>
                      <a:cubicBezTo>
                        <a:pt x="95992" y="211528"/>
                        <a:pt x="100825" y="81486"/>
                        <a:pt x="58903" y="74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9" name="Google Shape;1519;p15"/>
                <p:cNvSpPr/>
                <p:nvPr/>
              </p:nvSpPr>
              <p:spPr>
                <a:xfrm>
                  <a:off x="2247472" y="3102352"/>
                  <a:ext cx="177808" cy="299542"/>
                </a:xfrm>
                <a:custGeom>
                  <a:rect b="b" l="l" r="r" t="t"/>
                  <a:pathLst>
                    <a:path extrusionOk="0" h="299542" w="177808">
                      <a:moveTo>
                        <a:pt x="540" y="217"/>
                      </a:moveTo>
                      <a:cubicBezTo>
                        <a:pt x="-2575" y="-1550"/>
                        <a:pt x="8780" y="8050"/>
                        <a:pt x="9496" y="8511"/>
                      </a:cubicBezTo>
                      <a:cubicBezTo>
                        <a:pt x="18088" y="14067"/>
                        <a:pt x="25982" y="21160"/>
                        <a:pt x="33670" y="27894"/>
                      </a:cubicBezTo>
                      <a:cubicBezTo>
                        <a:pt x="54005" y="45710"/>
                        <a:pt x="70388" y="71766"/>
                        <a:pt x="81020" y="96443"/>
                      </a:cubicBezTo>
                      <a:cubicBezTo>
                        <a:pt x="97100" y="133787"/>
                        <a:pt x="127600" y="278129"/>
                        <a:pt x="159983" y="296934"/>
                      </a:cubicBezTo>
                      <a:cubicBezTo>
                        <a:pt x="200011" y="320185"/>
                        <a:pt x="160584" y="180567"/>
                        <a:pt x="157330" y="172248"/>
                      </a:cubicBezTo>
                      <a:cubicBezTo>
                        <a:pt x="132476" y="108836"/>
                        <a:pt x="100306" y="66288"/>
                        <a:pt x="45844" y="24846"/>
                      </a:cubicBezTo>
                      <a:cubicBezTo>
                        <a:pt x="31581" y="13989"/>
                        <a:pt x="15101" y="8493"/>
                        <a:pt x="540" y="21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0" name="Google Shape;1520;p15"/>
                <p:cNvSpPr/>
                <p:nvPr/>
              </p:nvSpPr>
              <p:spPr>
                <a:xfrm>
                  <a:off x="2164659" y="2989086"/>
                  <a:ext cx="364234" cy="377361"/>
                </a:xfrm>
                <a:custGeom>
                  <a:rect b="b" l="l" r="r" t="t"/>
                  <a:pathLst>
                    <a:path extrusionOk="0" h="377361" w="364234">
                      <a:moveTo>
                        <a:pt x="0" y="0"/>
                      </a:moveTo>
                      <a:cubicBezTo>
                        <a:pt x="10268" y="31296"/>
                        <a:pt x="43963" y="50703"/>
                        <a:pt x="71160" y="66035"/>
                      </a:cubicBezTo>
                      <a:cubicBezTo>
                        <a:pt x="95163" y="79564"/>
                        <a:pt x="122573" y="80869"/>
                        <a:pt x="148580" y="89371"/>
                      </a:cubicBezTo>
                      <a:cubicBezTo>
                        <a:pt x="186446" y="101752"/>
                        <a:pt x="223001" y="126793"/>
                        <a:pt x="251808" y="154082"/>
                      </a:cubicBezTo>
                      <a:cubicBezTo>
                        <a:pt x="309044" y="208294"/>
                        <a:pt x="307714" y="236840"/>
                        <a:pt x="332452" y="303039"/>
                      </a:cubicBezTo>
                      <a:cubicBezTo>
                        <a:pt x="338427" y="319027"/>
                        <a:pt x="340808" y="337529"/>
                        <a:pt x="348009" y="352563"/>
                      </a:cubicBezTo>
                      <a:cubicBezTo>
                        <a:pt x="351713" y="360287"/>
                        <a:pt x="349454" y="381455"/>
                        <a:pt x="356553" y="376664"/>
                      </a:cubicBezTo>
                      <a:cubicBezTo>
                        <a:pt x="373100" y="365491"/>
                        <a:pt x="357913" y="297738"/>
                        <a:pt x="356929" y="280839"/>
                      </a:cubicBezTo>
                      <a:cubicBezTo>
                        <a:pt x="355186" y="250836"/>
                        <a:pt x="349375" y="220918"/>
                        <a:pt x="339660" y="192221"/>
                      </a:cubicBezTo>
                      <a:cubicBezTo>
                        <a:pt x="315663" y="163761"/>
                        <a:pt x="290997" y="136940"/>
                        <a:pt x="265470" y="113659"/>
                      </a:cubicBezTo>
                      <a:cubicBezTo>
                        <a:pt x="181990" y="37550"/>
                        <a:pt x="105043" y="7748"/>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1" name="Google Shape;1521;p15"/>
                <p:cNvSpPr/>
                <p:nvPr/>
              </p:nvSpPr>
              <p:spPr>
                <a:xfrm>
                  <a:off x="2504117" y="3417348"/>
                  <a:ext cx="34318" cy="90394"/>
                </a:xfrm>
                <a:custGeom>
                  <a:rect b="b" l="l" r="r" t="t"/>
                  <a:pathLst>
                    <a:path extrusionOk="0" h="90394" w="34318">
                      <a:moveTo>
                        <a:pt x="2588" y="987"/>
                      </a:moveTo>
                      <a:cubicBezTo>
                        <a:pt x="-4243" y="-5195"/>
                        <a:pt x="4513" y="19319"/>
                        <a:pt x="5375" y="28494"/>
                      </a:cubicBezTo>
                      <a:cubicBezTo>
                        <a:pt x="6201" y="37317"/>
                        <a:pt x="8466" y="90266"/>
                        <a:pt x="23160" y="90394"/>
                      </a:cubicBezTo>
                      <a:cubicBezTo>
                        <a:pt x="54499" y="90667"/>
                        <a:pt x="10403" y="17922"/>
                        <a:pt x="5357" y="9439"/>
                      </a:cubicBezTo>
                      <a:cubicBezTo>
                        <a:pt x="4331" y="7721"/>
                        <a:pt x="2266" y="6288"/>
                        <a:pt x="2284" y="4284"/>
                      </a:cubicBezTo>
                      <a:cubicBezTo>
                        <a:pt x="2296" y="2887"/>
                        <a:pt x="3408" y="1728"/>
                        <a:pt x="2588" y="9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2" name="Google Shape;1522;p15"/>
                <p:cNvSpPr/>
                <p:nvPr/>
              </p:nvSpPr>
              <p:spPr>
                <a:xfrm>
                  <a:off x="2481931" y="3411364"/>
                  <a:ext cx="220687" cy="576973"/>
                </a:xfrm>
                <a:custGeom>
                  <a:rect b="b" l="l" r="r" t="t"/>
                  <a:pathLst>
                    <a:path extrusionOk="0" h="576973" w="220687">
                      <a:moveTo>
                        <a:pt x="102280" y="2204"/>
                      </a:moveTo>
                      <a:cubicBezTo>
                        <a:pt x="99687" y="-8671"/>
                        <a:pt x="107745" y="23840"/>
                        <a:pt x="108917" y="31423"/>
                      </a:cubicBezTo>
                      <a:cubicBezTo>
                        <a:pt x="112038" y="51632"/>
                        <a:pt x="107308" y="72132"/>
                        <a:pt x="107399" y="92340"/>
                      </a:cubicBezTo>
                      <a:cubicBezTo>
                        <a:pt x="107690" y="153863"/>
                        <a:pt x="114321" y="215374"/>
                        <a:pt x="114613" y="276971"/>
                      </a:cubicBezTo>
                      <a:cubicBezTo>
                        <a:pt x="115019" y="363791"/>
                        <a:pt x="82709" y="432139"/>
                        <a:pt x="44782" y="507526"/>
                      </a:cubicBezTo>
                      <a:cubicBezTo>
                        <a:pt x="40933" y="515176"/>
                        <a:pt x="15472" y="550274"/>
                        <a:pt x="0" y="576973"/>
                      </a:cubicBezTo>
                      <a:cubicBezTo>
                        <a:pt x="133193" y="529331"/>
                        <a:pt x="199726" y="441746"/>
                        <a:pt x="220688" y="337505"/>
                      </a:cubicBezTo>
                      <a:cubicBezTo>
                        <a:pt x="217937" y="248012"/>
                        <a:pt x="184163" y="152709"/>
                        <a:pt x="148198" y="80572"/>
                      </a:cubicBezTo>
                      <a:cubicBezTo>
                        <a:pt x="134244" y="52585"/>
                        <a:pt x="107411" y="23712"/>
                        <a:pt x="102280" y="220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3" name="Google Shape;1523;p15"/>
                <p:cNvSpPr/>
                <p:nvPr/>
              </p:nvSpPr>
              <p:spPr>
                <a:xfrm>
                  <a:off x="2545249" y="3236904"/>
                  <a:ext cx="145601" cy="292035"/>
                </a:xfrm>
                <a:custGeom>
                  <a:rect b="b" l="l" r="r" t="t"/>
                  <a:pathLst>
                    <a:path extrusionOk="0" h="292035" w="145601">
                      <a:moveTo>
                        <a:pt x="2529" y="0"/>
                      </a:moveTo>
                      <a:cubicBezTo>
                        <a:pt x="1181" y="2137"/>
                        <a:pt x="197" y="4651"/>
                        <a:pt x="58" y="7590"/>
                      </a:cubicBezTo>
                      <a:cubicBezTo>
                        <a:pt x="-1096" y="32456"/>
                        <a:pt x="15317" y="56757"/>
                        <a:pt x="25488" y="78179"/>
                      </a:cubicBezTo>
                      <a:cubicBezTo>
                        <a:pt x="60099" y="151100"/>
                        <a:pt x="98227" y="220481"/>
                        <a:pt x="143137" y="287481"/>
                      </a:cubicBezTo>
                      <a:cubicBezTo>
                        <a:pt x="143562" y="288113"/>
                        <a:pt x="145080" y="291155"/>
                        <a:pt x="145602" y="292036"/>
                      </a:cubicBezTo>
                      <a:cubicBezTo>
                        <a:pt x="118617" y="190296"/>
                        <a:pt x="66257" y="88059"/>
                        <a:pt x="252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24" name="Google Shape;1524;p15"/>
              <p:cNvGrpSpPr/>
              <p:nvPr/>
            </p:nvGrpSpPr>
            <p:grpSpPr>
              <a:xfrm>
                <a:off x="1895911" y="2674136"/>
                <a:ext cx="317021" cy="431602"/>
                <a:chOff x="1895911" y="2674136"/>
                <a:chExt cx="317021" cy="431602"/>
              </a:xfrm>
            </p:grpSpPr>
            <p:sp>
              <p:nvSpPr>
                <p:cNvPr id="1525" name="Google Shape;1525;p15"/>
                <p:cNvSpPr/>
                <p:nvPr/>
              </p:nvSpPr>
              <p:spPr>
                <a:xfrm>
                  <a:off x="1895911" y="2674136"/>
                  <a:ext cx="317021" cy="431602"/>
                </a:xfrm>
                <a:custGeom>
                  <a:rect b="b" l="l" r="r" t="t"/>
                  <a:pathLst>
                    <a:path extrusionOk="0" h="431602" w="317021">
                      <a:moveTo>
                        <a:pt x="685" y="388648"/>
                      </a:moveTo>
                      <a:cubicBezTo>
                        <a:pt x="-3219" y="390731"/>
                        <a:pt x="10109" y="367189"/>
                        <a:pt x="26826" y="349616"/>
                      </a:cubicBezTo>
                      <a:cubicBezTo>
                        <a:pt x="43543" y="332049"/>
                        <a:pt x="67546" y="318375"/>
                        <a:pt x="67546" y="318375"/>
                      </a:cubicBezTo>
                      <a:cubicBezTo>
                        <a:pt x="67546" y="318375"/>
                        <a:pt x="85252" y="202274"/>
                        <a:pt x="110877" y="149349"/>
                      </a:cubicBezTo>
                      <a:cubicBezTo>
                        <a:pt x="139016" y="91250"/>
                        <a:pt x="202518" y="9270"/>
                        <a:pt x="210528" y="7667"/>
                      </a:cubicBezTo>
                      <a:cubicBezTo>
                        <a:pt x="219976" y="5778"/>
                        <a:pt x="260344" y="-2073"/>
                        <a:pt x="264230" y="520"/>
                      </a:cubicBezTo>
                      <a:cubicBezTo>
                        <a:pt x="266155" y="1801"/>
                        <a:pt x="232552" y="52941"/>
                        <a:pt x="222120" y="83842"/>
                      </a:cubicBezTo>
                      <a:cubicBezTo>
                        <a:pt x="205457" y="133234"/>
                        <a:pt x="201426" y="136573"/>
                        <a:pt x="200162" y="215931"/>
                      </a:cubicBezTo>
                      <a:cubicBezTo>
                        <a:pt x="199422" y="262893"/>
                        <a:pt x="209660" y="310554"/>
                        <a:pt x="209660" y="310554"/>
                      </a:cubicBezTo>
                      <a:lnTo>
                        <a:pt x="258796" y="311483"/>
                      </a:lnTo>
                      <a:cubicBezTo>
                        <a:pt x="258796" y="311483"/>
                        <a:pt x="277528" y="327070"/>
                        <a:pt x="293802" y="343180"/>
                      </a:cubicBezTo>
                      <a:cubicBezTo>
                        <a:pt x="304422" y="353690"/>
                        <a:pt x="317022" y="378198"/>
                        <a:pt x="317022" y="378198"/>
                      </a:cubicBezTo>
                      <a:cubicBezTo>
                        <a:pt x="317022" y="378198"/>
                        <a:pt x="203703" y="371348"/>
                        <a:pt x="183094" y="376431"/>
                      </a:cubicBezTo>
                      <a:cubicBezTo>
                        <a:pt x="169146" y="379868"/>
                        <a:pt x="146994" y="431603"/>
                        <a:pt x="143770" y="431603"/>
                      </a:cubicBezTo>
                      <a:cubicBezTo>
                        <a:pt x="135870" y="431603"/>
                        <a:pt x="124667" y="413319"/>
                        <a:pt x="102892" y="408292"/>
                      </a:cubicBezTo>
                      <a:cubicBezTo>
                        <a:pt x="84329" y="404011"/>
                        <a:pt x="48765" y="415323"/>
                        <a:pt x="48419" y="413599"/>
                      </a:cubicBezTo>
                      <a:cubicBezTo>
                        <a:pt x="48400" y="413514"/>
                        <a:pt x="74936" y="390791"/>
                        <a:pt x="73436" y="388162"/>
                      </a:cubicBezTo>
                      <a:cubicBezTo>
                        <a:pt x="72003" y="385660"/>
                        <a:pt x="11487" y="382879"/>
                        <a:pt x="685" y="388648"/>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6" name="Google Shape;1526;p15"/>
                <p:cNvSpPr/>
                <p:nvPr/>
              </p:nvSpPr>
              <p:spPr>
                <a:xfrm>
                  <a:off x="1971677" y="2759739"/>
                  <a:ext cx="73141" cy="322777"/>
                </a:xfrm>
                <a:custGeom>
                  <a:rect b="b" l="l" r="r" t="t"/>
                  <a:pathLst>
                    <a:path extrusionOk="0" h="322777" w="73141">
                      <a:moveTo>
                        <a:pt x="73141" y="0"/>
                      </a:moveTo>
                      <a:cubicBezTo>
                        <a:pt x="58756" y="21435"/>
                        <a:pt x="44887" y="43732"/>
                        <a:pt x="35190" y="63758"/>
                      </a:cubicBezTo>
                      <a:cubicBezTo>
                        <a:pt x="22572" y="89814"/>
                        <a:pt x="11867" y="131129"/>
                        <a:pt x="4258" y="166414"/>
                      </a:cubicBezTo>
                      <a:cubicBezTo>
                        <a:pt x="4252" y="166481"/>
                        <a:pt x="4264" y="166542"/>
                        <a:pt x="4258" y="166609"/>
                      </a:cubicBezTo>
                      <a:cubicBezTo>
                        <a:pt x="463" y="201141"/>
                        <a:pt x="-1116" y="235643"/>
                        <a:pt x="846" y="267747"/>
                      </a:cubicBezTo>
                      <a:cubicBezTo>
                        <a:pt x="1969" y="286182"/>
                        <a:pt x="3596" y="304453"/>
                        <a:pt x="4829" y="322773"/>
                      </a:cubicBezTo>
                      <a:cubicBezTo>
                        <a:pt x="4890" y="322767"/>
                        <a:pt x="4956" y="322785"/>
                        <a:pt x="5017" y="322773"/>
                      </a:cubicBezTo>
                      <a:cubicBezTo>
                        <a:pt x="10227" y="322142"/>
                        <a:pt x="14915" y="322172"/>
                        <a:pt x="19627" y="322397"/>
                      </a:cubicBezTo>
                      <a:cubicBezTo>
                        <a:pt x="20070" y="322415"/>
                        <a:pt x="20525" y="322366"/>
                        <a:pt x="20957" y="322397"/>
                      </a:cubicBezTo>
                      <a:cubicBezTo>
                        <a:pt x="21685" y="308983"/>
                        <a:pt x="21400" y="295576"/>
                        <a:pt x="22663" y="281980"/>
                      </a:cubicBezTo>
                      <a:cubicBezTo>
                        <a:pt x="31049" y="192051"/>
                        <a:pt x="48464" y="99596"/>
                        <a:pt x="70864" y="12333"/>
                      </a:cubicBezTo>
                      <a:cubicBezTo>
                        <a:pt x="71896" y="8307"/>
                        <a:pt x="72327" y="4099"/>
                        <a:pt x="73141"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7" name="Google Shape;1527;p15"/>
                <p:cNvSpPr/>
                <p:nvPr/>
              </p:nvSpPr>
              <p:spPr>
                <a:xfrm>
                  <a:off x="2070101" y="2780421"/>
                  <a:ext cx="59539" cy="270212"/>
                </a:xfrm>
                <a:custGeom>
                  <a:rect b="b" l="l" r="r" t="t"/>
                  <a:pathLst>
                    <a:path extrusionOk="0" h="270212" w="59539">
                      <a:moveTo>
                        <a:pt x="41129" y="0"/>
                      </a:moveTo>
                      <a:cubicBezTo>
                        <a:pt x="29282" y="19880"/>
                        <a:pt x="19160" y="42420"/>
                        <a:pt x="16652" y="50290"/>
                      </a:cubicBezTo>
                      <a:cubicBezTo>
                        <a:pt x="-6702" y="123551"/>
                        <a:pt x="-2154" y="196599"/>
                        <a:pt x="10009" y="270212"/>
                      </a:cubicBezTo>
                      <a:cubicBezTo>
                        <a:pt x="17994" y="268482"/>
                        <a:pt x="37795" y="268287"/>
                        <a:pt x="59540" y="268694"/>
                      </a:cubicBezTo>
                      <a:cubicBezTo>
                        <a:pt x="54481" y="247089"/>
                        <a:pt x="50285" y="225557"/>
                        <a:pt x="48531" y="204372"/>
                      </a:cubicBezTo>
                      <a:lnTo>
                        <a:pt x="35439" y="204177"/>
                      </a:lnTo>
                      <a:cubicBezTo>
                        <a:pt x="35439" y="204177"/>
                        <a:pt x="25201" y="156650"/>
                        <a:pt x="25948" y="109682"/>
                      </a:cubicBezTo>
                      <a:cubicBezTo>
                        <a:pt x="26956" y="46525"/>
                        <a:pt x="31644" y="28394"/>
                        <a:pt x="41129"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28" name="Google Shape;1528;p15"/>
            <p:cNvGrpSpPr/>
            <p:nvPr/>
          </p:nvGrpSpPr>
          <p:grpSpPr>
            <a:xfrm>
              <a:off x="1613161" y="1134800"/>
              <a:ext cx="436181" cy="606499"/>
              <a:chOff x="1579270" y="2755569"/>
              <a:chExt cx="370398" cy="515030"/>
            </a:xfrm>
          </p:grpSpPr>
          <p:sp>
            <p:nvSpPr>
              <p:cNvPr id="1529" name="Google Shape;1529;p15"/>
              <p:cNvSpPr/>
              <p:nvPr/>
            </p:nvSpPr>
            <p:spPr>
              <a:xfrm>
                <a:off x="1579270" y="2755569"/>
                <a:ext cx="349214" cy="268104"/>
              </a:xfrm>
              <a:custGeom>
                <a:rect b="b" l="l" r="r" t="t"/>
                <a:pathLst>
                  <a:path extrusionOk="0" h="268104" w="349214">
                    <a:moveTo>
                      <a:pt x="348386" y="242917"/>
                    </a:moveTo>
                    <a:cubicBezTo>
                      <a:pt x="348386" y="242917"/>
                      <a:pt x="355666" y="201213"/>
                      <a:pt x="327084" y="172218"/>
                    </a:cubicBezTo>
                    <a:cubicBezTo>
                      <a:pt x="292673" y="137303"/>
                      <a:pt x="287160" y="143618"/>
                      <a:pt x="264802" y="98259"/>
                    </a:cubicBezTo>
                    <a:cubicBezTo>
                      <a:pt x="253465" y="75245"/>
                      <a:pt x="235783" y="16327"/>
                      <a:pt x="235783" y="16327"/>
                    </a:cubicBezTo>
                    <a:lnTo>
                      <a:pt x="227810" y="75154"/>
                    </a:lnTo>
                    <a:cubicBezTo>
                      <a:pt x="227810" y="75154"/>
                      <a:pt x="158265" y="6842"/>
                      <a:pt x="97489" y="1954"/>
                    </a:cubicBezTo>
                    <a:cubicBezTo>
                      <a:pt x="30713" y="-3420"/>
                      <a:pt x="0" y="3994"/>
                      <a:pt x="0" y="3994"/>
                    </a:cubicBezTo>
                    <a:cubicBezTo>
                      <a:pt x="0" y="3994"/>
                      <a:pt x="1712" y="43215"/>
                      <a:pt x="3200" y="53416"/>
                    </a:cubicBezTo>
                    <a:cubicBezTo>
                      <a:pt x="7870" y="85343"/>
                      <a:pt x="10298" y="106147"/>
                      <a:pt x="18435" y="137242"/>
                    </a:cubicBezTo>
                    <a:cubicBezTo>
                      <a:pt x="29687" y="180258"/>
                      <a:pt x="42007" y="211930"/>
                      <a:pt x="85879" y="232740"/>
                    </a:cubicBezTo>
                    <a:cubicBezTo>
                      <a:pt x="100228" y="239541"/>
                      <a:pt x="160445" y="243354"/>
                      <a:pt x="160445" y="243354"/>
                    </a:cubicBezTo>
                    <a:lnTo>
                      <a:pt x="126557" y="268104"/>
                    </a:lnTo>
                    <a:cubicBezTo>
                      <a:pt x="126557" y="268104"/>
                      <a:pt x="176604" y="263465"/>
                      <a:pt x="186768" y="260496"/>
                    </a:cubicBezTo>
                    <a:cubicBezTo>
                      <a:pt x="245559" y="243348"/>
                      <a:pt x="348386" y="242917"/>
                      <a:pt x="348386" y="24291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0" name="Google Shape;1530;p15"/>
              <p:cNvSpPr/>
              <p:nvPr/>
            </p:nvSpPr>
            <p:spPr>
              <a:xfrm>
                <a:off x="1645092" y="2811523"/>
                <a:ext cx="304576" cy="459076"/>
              </a:xfrm>
              <a:custGeom>
                <a:rect b="b" l="l" r="r" t="t"/>
                <a:pathLst>
                  <a:path extrusionOk="0" h="459076" w="304576">
                    <a:moveTo>
                      <a:pt x="0" y="0"/>
                    </a:moveTo>
                    <a:cubicBezTo>
                      <a:pt x="61869" y="76400"/>
                      <a:pt x="165400" y="80706"/>
                      <a:pt x="237526" y="144403"/>
                    </a:cubicBezTo>
                    <a:cubicBezTo>
                      <a:pt x="270000" y="173088"/>
                      <a:pt x="282083" y="194195"/>
                      <a:pt x="304575" y="209788"/>
                    </a:cubicBezTo>
                    <a:cubicBezTo>
                      <a:pt x="305115" y="210164"/>
                      <a:pt x="183866" y="207851"/>
                      <a:pt x="156243" y="273922"/>
                    </a:cubicBezTo>
                    <a:cubicBezTo>
                      <a:pt x="107891" y="389592"/>
                      <a:pt x="267620" y="380368"/>
                      <a:pt x="253095" y="323095"/>
                    </a:cubicBezTo>
                    <a:cubicBezTo>
                      <a:pt x="239615" y="269939"/>
                      <a:pt x="83742" y="345052"/>
                      <a:pt x="99013" y="424221"/>
                    </a:cubicBezTo>
                    <a:cubicBezTo>
                      <a:pt x="107010" y="465682"/>
                      <a:pt x="157361" y="458620"/>
                      <a:pt x="157361" y="458620"/>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31" name="Google Shape;1531;p15"/>
            <p:cNvGrpSpPr/>
            <p:nvPr/>
          </p:nvGrpSpPr>
          <p:grpSpPr>
            <a:xfrm>
              <a:off x="1889050" y="1758653"/>
              <a:ext cx="686119" cy="657774"/>
              <a:chOff x="1937626" y="4638599"/>
              <a:chExt cx="641173" cy="614685"/>
            </a:xfrm>
          </p:grpSpPr>
          <p:sp>
            <p:nvSpPr>
              <p:cNvPr id="1532" name="Google Shape;1532;p15"/>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3" name="Google Shape;1533;p15"/>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4" name="Google Shape;1534;p15"/>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35" name="Google Shape;1535;p15"/>
            <p:cNvGrpSpPr/>
            <p:nvPr/>
          </p:nvGrpSpPr>
          <p:grpSpPr>
            <a:xfrm>
              <a:off x="1903519" y="1726524"/>
              <a:ext cx="686119" cy="657774"/>
              <a:chOff x="1937626" y="4638599"/>
              <a:chExt cx="641173" cy="614685"/>
            </a:xfrm>
          </p:grpSpPr>
          <p:sp>
            <p:nvSpPr>
              <p:cNvPr id="1536" name="Google Shape;1536;p15"/>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7" name="Google Shape;1537;p15"/>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8" name="Google Shape;1538;p15"/>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539" name="Google Shape;1539;p15"/>
          <p:cNvSpPr/>
          <p:nvPr/>
        </p:nvSpPr>
        <p:spPr>
          <a:xfrm flipH="1">
            <a:off x="11219268" y="1494850"/>
            <a:ext cx="733118" cy="319559"/>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1540" name="Google Shape;1540;p15"/>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rgbClr val="FFFFFF">
              <a:alpha val="744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1541" name="Shape 1541"/>
        <p:cNvGrpSpPr/>
        <p:nvPr/>
      </p:nvGrpSpPr>
      <p:grpSpPr>
        <a:xfrm>
          <a:off x="0" y="0"/>
          <a:ext cx="0" cy="0"/>
          <a:chOff x="0" y="0"/>
          <a:chExt cx="0" cy="0"/>
        </a:xfrm>
      </p:grpSpPr>
      <p:grpSp>
        <p:nvGrpSpPr>
          <p:cNvPr id="1542" name="Google Shape;1542;p16"/>
          <p:cNvGrpSpPr/>
          <p:nvPr/>
        </p:nvGrpSpPr>
        <p:grpSpPr>
          <a:xfrm>
            <a:off x="0" y="0"/>
            <a:ext cx="12192000" cy="6858000"/>
            <a:chOff x="0" y="0"/>
            <a:chExt cx="12192000" cy="6858000"/>
          </a:xfrm>
        </p:grpSpPr>
        <p:sp>
          <p:nvSpPr>
            <p:cNvPr id="1543" name="Google Shape;1543;p16"/>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6"/>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545" name="Google Shape;1545;p16"/>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546" name="Google Shape;1546;p16">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547" name="Google Shape;1547;p16">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548" name="Google Shape;1548;p16">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549" name="Google Shape;1549;p16">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550" name="Google Shape;1550;p16"/>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551" name="Google Shape;1551;p16"/>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170" name="Shape 170"/>
        <p:cNvGrpSpPr/>
        <p:nvPr/>
      </p:nvGrpSpPr>
      <p:grpSpPr>
        <a:xfrm>
          <a:off x="0" y="0"/>
          <a:ext cx="0" cy="0"/>
          <a:chOff x="0" y="0"/>
          <a:chExt cx="0" cy="0"/>
        </a:xfrm>
      </p:grpSpPr>
      <p:sp>
        <p:nvSpPr>
          <p:cNvPr id="171" name="Google Shape;171;p3"/>
          <p:cNvSpPr/>
          <p:nvPr/>
        </p:nvSpPr>
        <p:spPr>
          <a:xfrm>
            <a:off x="10039602" y="4407337"/>
            <a:ext cx="720980" cy="314268"/>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grpSp>
        <p:nvGrpSpPr>
          <p:cNvPr id="172" name="Google Shape;172;p3"/>
          <p:cNvGrpSpPr/>
          <p:nvPr/>
        </p:nvGrpSpPr>
        <p:grpSpPr>
          <a:xfrm>
            <a:off x="402098" y="3924264"/>
            <a:ext cx="865650" cy="1082751"/>
            <a:chOff x="1057461" y="1495369"/>
            <a:chExt cx="1012574" cy="1266524"/>
          </a:xfrm>
        </p:grpSpPr>
        <p:grpSp>
          <p:nvGrpSpPr>
            <p:cNvPr id="173" name="Google Shape;173;p3"/>
            <p:cNvGrpSpPr/>
            <p:nvPr/>
          </p:nvGrpSpPr>
          <p:grpSpPr>
            <a:xfrm>
              <a:off x="1057461" y="1495369"/>
              <a:ext cx="1012574" cy="1146178"/>
              <a:chOff x="1057461" y="1495369"/>
              <a:chExt cx="1012574" cy="1146178"/>
            </a:xfrm>
          </p:grpSpPr>
          <p:sp>
            <p:nvSpPr>
              <p:cNvPr id="174" name="Google Shape;174;p3"/>
              <p:cNvSpPr/>
              <p:nvPr/>
            </p:nvSpPr>
            <p:spPr>
              <a:xfrm>
                <a:off x="1057461" y="1509138"/>
                <a:ext cx="262306" cy="214901"/>
              </a:xfrm>
              <a:custGeom>
                <a:rect b="b" l="l" r="r" t="t"/>
                <a:pathLst>
                  <a:path extrusionOk="0" h="214901" w="262306">
                    <a:moveTo>
                      <a:pt x="255074" y="93266"/>
                    </a:moveTo>
                    <a:cubicBezTo>
                      <a:pt x="244478" y="57324"/>
                      <a:pt x="219127" y="34548"/>
                      <a:pt x="219127" y="34548"/>
                    </a:cubicBezTo>
                    <a:lnTo>
                      <a:pt x="211816" y="71952"/>
                    </a:lnTo>
                    <a:cubicBezTo>
                      <a:pt x="211816" y="71952"/>
                      <a:pt x="189458" y="31293"/>
                      <a:pt x="136503" y="13471"/>
                    </a:cubicBezTo>
                    <a:cubicBezTo>
                      <a:pt x="83547" y="-4357"/>
                      <a:pt x="0" y="647"/>
                      <a:pt x="0" y="647"/>
                    </a:cubicBezTo>
                    <a:cubicBezTo>
                      <a:pt x="0" y="647"/>
                      <a:pt x="14889" y="59043"/>
                      <a:pt x="38637" y="98694"/>
                    </a:cubicBezTo>
                    <a:cubicBezTo>
                      <a:pt x="62386" y="138352"/>
                      <a:pt x="94999" y="159270"/>
                      <a:pt x="94999" y="159270"/>
                    </a:cubicBezTo>
                    <a:lnTo>
                      <a:pt x="50842" y="189097"/>
                    </a:lnTo>
                    <a:cubicBezTo>
                      <a:pt x="50842" y="189097"/>
                      <a:pt x="88660" y="217412"/>
                      <a:pt x="141324" y="214722"/>
                    </a:cubicBezTo>
                    <a:cubicBezTo>
                      <a:pt x="193988" y="212026"/>
                      <a:pt x="261499" y="178319"/>
                      <a:pt x="261499" y="178319"/>
                    </a:cubicBezTo>
                    <a:cubicBezTo>
                      <a:pt x="261499" y="178319"/>
                      <a:pt x="265664" y="129207"/>
                      <a:pt x="255074" y="93266"/>
                    </a:cubicBezTo>
                    <a:close/>
                  </a:path>
                </a:pathLst>
              </a:custGeom>
              <a:solidFill>
                <a:srgbClr val="8A784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 name="Google Shape;175;p3"/>
              <p:cNvSpPr/>
              <p:nvPr/>
            </p:nvSpPr>
            <p:spPr>
              <a:xfrm>
                <a:off x="1139466" y="1815956"/>
                <a:ext cx="293736" cy="187611"/>
              </a:xfrm>
              <a:custGeom>
                <a:rect b="b" l="l" r="r" t="t"/>
                <a:pathLst>
                  <a:path extrusionOk="0" h="187611" w="293736">
                    <a:moveTo>
                      <a:pt x="293736" y="100440"/>
                    </a:moveTo>
                    <a:cubicBezTo>
                      <a:pt x="293736" y="100440"/>
                      <a:pt x="274797" y="66351"/>
                      <a:pt x="243811" y="41236"/>
                    </a:cubicBezTo>
                    <a:cubicBezTo>
                      <a:pt x="212818" y="16128"/>
                      <a:pt x="169784" y="0"/>
                      <a:pt x="169784" y="0"/>
                    </a:cubicBezTo>
                    <a:lnTo>
                      <a:pt x="174569" y="32662"/>
                    </a:lnTo>
                    <a:cubicBezTo>
                      <a:pt x="174569" y="32662"/>
                      <a:pt x="117357" y="13268"/>
                      <a:pt x="73716" y="24993"/>
                    </a:cubicBezTo>
                    <a:cubicBezTo>
                      <a:pt x="30076" y="36719"/>
                      <a:pt x="0" y="79558"/>
                      <a:pt x="0" y="79558"/>
                    </a:cubicBezTo>
                    <a:cubicBezTo>
                      <a:pt x="0" y="79558"/>
                      <a:pt x="50861" y="125943"/>
                      <a:pt x="86419" y="143638"/>
                    </a:cubicBezTo>
                    <a:cubicBezTo>
                      <a:pt x="121978" y="161338"/>
                      <a:pt x="142241" y="150341"/>
                      <a:pt x="142241" y="150341"/>
                    </a:cubicBezTo>
                    <a:lnTo>
                      <a:pt x="128998" y="187606"/>
                    </a:lnTo>
                    <a:cubicBezTo>
                      <a:pt x="128998" y="187606"/>
                      <a:pt x="198524" y="188493"/>
                      <a:pt x="239712" y="166700"/>
                    </a:cubicBezTo>
                    <a:cubicBezTo>
                      <a:pt x="280893" y="144907"/>
                      <a:pt x="293736" y="100440"/>
                      <a:pt x="293736" y="100440"/>
                    </a:cubicBezTo>
                    <a:close/>
                  </a:path>
                </a:pathLst>
              </a:custGeom>
              <a:solidFill>
                <a:srgbClr val="8A784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3"/>
              <p:cNvSpPr/>
              <p:nvPr/>
            </p:nvSpPr>
            <p:spPr>
              <a:xfrm>
                <a:off x="1345046" y="2055929"/>
                <a:ext cx="340854" cy="224203"/>
              </a:xfrm>
              <a:custGeom>
                <a:rect b="b" l="l" r="r" t="t"/>
                <a:pathLst>
                  <a:path extrusionOk="0" h="224203" w="340854">
                    <a:moveTo>
                      <a:pt x="340704" y="95874"/>
                    </a:moveTo>
                    <a:cubicBezTo>
                      <a:pt x="340704" y="95874"/>
                      <a:pt x="324668" y="61262"/>
                      <a:pt x="301618" y="37295"/>
                    </a:cubicBezTo>
                    <a:cubicBezTo>
                      <a:pt x="278562" y="13328"/>
                      <a:pt x="248498" y="0"/>
                      <a:pt x="248498" y="0"/>
                    </a:cubicBezTo>
                    <a:lnTo>
                      <a:pt x="266253" y="52160"/>
                    </a:lnTo>
                    <a:cubicBezTo>
                      <a:pt x="266253" y="52160"/>
                      <a:pt x="178771" y="36057"/>
                      <a:pt x="112208" y="45687"/>
                    </a:cubicBezTo>
                    <a:cubicBezTo>
                      <a:pt x="45645" y="55318"/>
                      <a:pt x="0" y="90676"/>
                      <a:pt x="0" y="90676"/>
                    </a:cubicBezTo>
                    <a:cubicBezTo>
                      <a:pt x="0" y="90676"/>
                      <a:pt x="83845" y="165783"/>
                      <a:pt x="145131" y="188554"/>
                    </a:cubicBezTo>
                    <a:cubicBezTo>
                      <a:pt x="206418" y="211318"/>
                      <a:pt x="245146" y="181753"/>
                      <a:pt x="245146" y="181753"/>
                    </a:cubicBezTo>
                    <a:lnTo>
                      <a:pt x="218362" y="224203"/>
                    </a:lnTo>
                    <a:cubicBezTo>
                      <a:pt x="218362" y="224203"/>
                      <a:pt x="283322" y="197990"/>
                      <a:pt x="313914" y="165910"/>
                    </a:cubicBezTo>
                    <a:cubicBezTo>
                      <a:pt x="344499" y="133825"/>
                      <a:pt x="340704" y="95874"/>
                      <a:pt x="340704" y="95874"/>
                    </a:cubicBezTo>
                    <a:close/>
                  </a:path>
                </a:pathLst>
              </a:custGeom>
              <a:solidFill>
                <a:srgbClr val="8A784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3"/>
              <p:cNvSpPr/>
              <p:nvPr/>
            </p:nvSpPr>
            <p:spPr>
              <a:xfrm>
                <a:off x="1374186" y="1495369"/>
                <a:ext cx="194659" cy="342714"/>
              </a:xfrm>
              <a:custGeom>
                <a:rect b="b" l="l" r="r" t="t"/>
                <a:pathLst>
                  <a:path extrusionOk="0" h="342714" w="194659">
                    <a:moveTo>
                      <a:pt x="132113" y="342714"/>
                    </a:moveTo>
                    <a:cubicBezTo>
                      <a:pt x="132113" y="342714"/>
                      <a:pt x="181473" y="268968"/>
                      <a:pt x="192203" y="215545"/>
                    </a:cubicBezTo>
                    <a:cubicBezTo>
                      <a:pt x="202933" y="162127"/>
                      <a:pt x="175037" y="129034"/>
                      <a:pt x="175037" y="129034"/>
                    </a:cubicBezTo>
                    <a:lnTo>
                      <a:pt x="150396" y="159620"/>
                    </a:lnTo>
                    <a:cubicBezTo>
                      <a:pt x="150396" y="159620"/>
                      <a:pt x="143304" y="101266"/>
                      <a:pt x="117964" y="61359"/>
                    </a:cubicBezTo>
                    <a:cubicBezTo>
                      <a:pt x="92619" y="21459"/>
                      <a:pt x="49033" y="0"/>
                      <a:pt x="49033" y="0"/>
                    </a:cubicBezTo>
                    <a:cubicBezTo>
                      <a:pt x="49033" y="0"/>
                      <a:pt x="38461" y="35012"/>
                      <a:pt x="35146" y="64201"/>
                    </a:cubicBezTo>
                    <a:cubicBezTo>
                      <a:pt x="31830" y="93396"/>
                      <a:pt x="35765" y="116774"/>
                      <a:pt x="35765" y="116774"/>
                    </a:cubicBezTo>
                    <a:lnTo>
                      <a:pt x="0" y="118377"/>
                    </a:lnTo>
                    <a:cubicBezTo>
                      <a:pt x="0" y="118377"/>
                      <a:pt x="6315" y="180866"/>
                      <a:pt x="39342" y="236955"/>
                    </a:cubicBezTo>
                    <a:cubicBezTo>
                      <a:pt x="72374" y="293038"/>
                      <a:pt x="132113" y="342714"/>
                      <a:pt x="132113" y="342714"/>
                    </a:cubicBezTo>
                    <a:close/>
                  </a:path>
                </a:pathLst>
              </a:custGeom>
              <a:solidFill>
                <a:srgbClr val="8A784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3"/>
              <p:cNvSpPr/>
              <p:nvPr/>
            </p:nvSpPr>
            <p:spPr>
              <a:xfrm>
                <a:off x="1632843" y="1681986"/>
                <a:ext cx="206506" cy="355071"/>
              </a:xfrm>
              <a:custGeom>
                <a:rect b="b" l="l" r="r" t="t"/>
                <a:pathLst>
                  <a:path extrusionOk="0" h="355071" w="206506">
                    <a:moveTo>
                      <a:pt x="110642" y="355071"/>
                    </a:moveTo>
                    <a:cubicBezTo>
                      <a:pt x="110642" y="355071"/>
                      <a:pt x="161436" y="316665"/>
                      <a:pt x="185372" y="273212"/>
                    </a:cubicBezTo>
                    <a:cubicBezTo>
                      <a:pt x="209309" y="229753"/>
                      <a:pt x="206394" y="181243"/>
                      <a:pt x="206394" y="181243"/>
                    </a:cubicBezTo>
                    <a:lnTo>
                      <a:pt x="161812" y="205537"/>
                    </a:lnTo>
                    <a:cubicBezTo>
                      <a:pt x="161812" y="205537"/>
                      <a:pt x="169500" y="115857"/>
                      <a:pt x="153669" y="64474"/>
                    </a:cubicBezTo>
                    <a:cubicBezTo>
                      <a:pt x="137839" y="13086"/>
                      <a:pt x="98479" y="0"/>
                      <a:pt x="98479" y="0"/>
                    </a:cubicBezTo>
                    <a:cubicBezTo>
                      <a:pt x="98479" y="0"/>
                      <a:pt x="55342" y="50326"/>
                      <a:pt x="43447" y="89109"/>
                    </a:cubicBezTo>
                    <a:cubicBezTo>
                      <a:pt x="31546" y="127899"/>
                      <a:pt x="50892" y="155144"/>
                      <a:pt x="50892" y="155144"/>
                    </a:cubicBezTo>
                    <a:lnTo>
                      <a:pt x="577" y="120569"/>
                    </a:lnTo>
                    <a:cubicBezTo>
                      <a:pt x="577" y="120569"/>
                      <a:pt x="-5531" y="207796"/>
                      <a:pt x="21988" y="266423"/>
                    </a:cubicBezTo>
                    <a:cubicBezTo>
                      <a:pt x="49501" y="325044"/>
                      <a:pt x="110642" y="355071"/>
                      <a:pt x="110642" y="355071"/>
                    </a:cubicBezTo>
                    <a:close/>
                  </a:path>
                </a:pathLst>
              </a:custGeom>
              <a:solidFill>
                <a:srgbClr val="8A784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3"/>
              <p:cNvSpPr/>
              <p:nvPr/>
            </p:nvSpPr>
            <p:spPr>
              <a:xfrm>
                <a:off x="1821963" y="2186621"/>
                <a:ext cx="248072" cy="228431"/>
              </a:xfrm>
              <a:custGeom>
                <a:rect b="b" l="l" r="r" t="t"/>
                <a:pathLst>
                  <a:path extrusionOk="0" h="228431" w="248072">
                    <a:moveTo>
                      <a:pt x="7686" y="223645"/>
                    </a:moveTo>
                    <a:cubicBezTo>
                      <a:pt x="7686" y="223645"/>
                      <a:pt x="67515" y="233318"/>
                      <a:pt x="121078" y="225163"/>
                    </a:cubicBezTo>
                    <a:cubicBezTo>
                      <a:pt x="174641" y="217008"/>
                      <a:pt x="221931" y="191025"/>
                      <a:pt x="221931" y="191025"/>
                    </a:cubicBezTo>
                    <a:lnTo>
                      <a:pt x="174641" y="162237"/>
                    </a:lnTo>
                    <a:cubicBezTo>
                      <a:pt x="174641" y="162237"/>
                      <a:pt x="220152" y="126040"/>
                      <a:pt x="237761" y="85508"/>
                    </a:cubicBezTo>
                    <a:cubicBezTo>
                      <a:pt x="255376" y="44983"/>
                      <a:pt x="245084" y="121"/>
                      <a:pt x="245084" y="121"/>
                    </a:cubicBezTo>
                    <a:cubicBezTo>
                      <a:pt x="245084" y="121"/>
                      <a:pt x="172503" y="-2301"/>
                      <a:pt x="133417" y="14512"/>
                    </a:cubicBezTo>
                    <a:cubicBezTo>
                      <a:pt x="94324" y="31332"/>
                      <a:pt x="88737" y="67383"/>
                      <a:pt x="88737" y="67383"/>
                    </a:cubicBezTo>
                    <a:lnTo>
                      <a:pt x="79799" y="14561"/>
                    </a:lnTo>
                    <a:cubicBezTo>
                      <a:pt x="79799" y="14561"/>
                      <a:pt x="26157" y="61110"/>
                      <a:pt x="8129" y="113380"/>
                    </a:cubicBezTo>
                    <a:cubicBezTo>
                      <a:pt x="-9899" y="165649"/>
                      <a:pt x="7686" y="223645"/>
                      <a:pt x="7686" y="223645"/>
                    </a:cubicBezTo>
                    <a:close/>
                  </a:path>
                </a:pathLst>
              </a:custGeom>
              <a:solidFill>
                <a:srgbClr val="8A784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3"/>
              <p:cNvSpPr/>
              <p:nvPr/>
            </p:nvSpPr>
            <p:spPr>
              <a:xfrm>
                <a:off x="1458833" y="2423582"/>
                <a:ext cx="333933" cy="217965"/>
              </a:xfrm>
              <a:custGeom>
                <a:rect b="b" l="l" r="r" t="t"/>
                <a:pathLst>
                  <a:path extrusionOk="0" h="217965" w="333933">
                    <a:moveTo>
                      <a:pt x="333934" y="134165"/>
                    </a:moveTo>
                    <a:cubicBezTo>
                      <a:pt x="333934" y="134165"/>
                      <a:pt x="290415" y="195646"/>
                      <a:pt x="237878" y="212521"/>
                    </a:cubicBezTo>
                    <a:cubicBezTo>
                      <a:pt x="185341" y="229395"/>
                      <a:pt x="123788" y="201657"/>
                      <a:pt x="123788" y="201657"/>
                    </a:cubicBezTo>
                    <a:lnTo>
                      <a:pt x="164338" y="176907"/>
                    </a:lnTo>
                    <a:cubicBezTo>
                      <a:pt x="164338" y="176907"/>
                      <a:pt x="121480" y="177029"/>
                      <a:pt x="80396" y="146194"/>
                    </a:cubicBezTo>
                    <a:cubicBezTo>
                      <a:pt x="39305" y="115360"/>
                      <a:pt x="0" y="53563"/>
                      <a:pt x="0" y="53563"/>
                    </a:cubicBezTo>
                    <a:cubicBezTo>
                      <a:pt x="0" y="53563"/>
                      <a:pt x="88053" y="6953"/>
                      <a:pt x="146255" y="3352"/>
                    </a:cubicBezTo>
                    <a:cubicBezTo>
                      <a:pt x="204463" y="-249"/>
                      <a:pt x="232826" y="39172"/>
                      <a:pt x="232826" y="39172"/>
                    </a:cubicBezTo>
                    <a:lnTo>
                      <a:pt x="225788" y="0"/>
                    </a:lnTo>
                    <a:cubicBezTo>
                      <a:pt x="225788" y="0"/>
                      <a:pt x="269059" y="24556"/>
                      <a:pt x="296092" y="58099"/>
                    </a:cubicBezTo>
                    <a:cubicBezTo>
                      <a:pt x="323131" y="91635"/>
                      <a:pt x="333934" y="134165"/>
                      <a:pt x="333934" y="134165"/>
                    </a:cubicBezTo>
                    <a:close/>
                  </a:path>
                </a:pathLst>
              </a:custGeom>
              <a:solidFill>
                <a:srgbClr val="8A784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1" name="Google Shape;181;p3"/>
            <p:cNvSpPr/>
            <p:nvPr/>
          </p:nvSpPr>
          <p:spPr>
            <a:xfrm>
              <a:off x="1142320" y="1590551"/>
              <a:ext cx="878888" cy="1171342"/>
            </a:xfrm>
            <a:custGeom>
              <a:rect b="b" l="l" r="r" t="t"/>
              <a:pathLst>
                <a:path extrusionOk="0" h="1171342" w="878888">
                  <a:moveTo>
                    <a:pt x="878888" y="1171240"/>
                  </a:moveTo>
                  <a:cubicBezTo>
                    <a:pt x="849754" y="1173796"/>
                    <a:pt x="822059" y="1128036"/>
                    <a:pt x="806787" y="1108976"/>
                  </a:cubicBezTo>
                  <a:cubicBezTo>
                    <a:pt x="734783" y="1019119"/>
                    <a:pt x="702297" y="916506"/>
                    <a:pt x="662955" y="809993"/>
                  </a:cubicBezTo>
                  <a:cubicBezTo>
                    <a:pt x="627330" y="713543"/>
                    <a:pt x="613206" y="609684"/>
                    <a:pt x="568600" y="516470"/>
                  </a:cubicBezTo>
                  <a:cubicBezTo>
                    <a:pt x="473576" y="317903"/>
                    <a:pt x="204171" y="80627"/>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3"/>
            <p:cNvSpPr/>
            <p:nvPr/>
          </p:nvSpPr>
          <p:spPr>
            <a:xfrm>
              <a:off x="1560020" y="2472208"/>
              <a:ext cx="321904" cy="120490"/>
            </a:xfrm>
            <a:custGeom>
              <a:rect b="b" l="l" r="r" t="t"/>
              <a:pathLst>
                <a:path extrusionOk="0" h="120490" w="321904">
                  <a:moveTo>
                    <a:pt x="321905" y="120490"/>
                  </a:moveTo>
                  <a:cubicBezTo>
                    <a:pt x="321905" y="120490"/>
                    <a:pt x="254388" y="93087"/>
                    <a:pt x="235516" y="86486"/>
                  </a:cubicBezTo>
                  <a:cubicBezTo>
                    <a:pt x="160713" y="60333"/>
                    <a:pt x="58172" y="59896"/>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3"/>
            <p:cNvSpPr/>
            <p:nvPr/>
          </p:nvSpPr>
          <p:spPr>
            <a:xfrm>
              <a:off x="1440422" y="2141402"/>
              <a:ext cx="296498" cy="29770"/>
            </a:xfrm>
            <a:custGeom>
              <a:rect b="b" l="l" r="r" t="t"/>
              <a:pathLst>
                <a:path extrusionOk="0" h="29770" w="296498">
                  <a:moveTo>
                    <a:pt x="296499" y="29771"/>
                  </a:moveTo>
                  <a:cubicBezTo>
                    <a:pt x="296499" y="29771"/>
                    <a:pt x="259228" y="6496"/>
                    <a:pt x="185105" y="667"/>
                  </a:cubicBezTo>
                  <a:cubicBezTo>
                    <a:pt x="110981" y="-5156"/>
                    <a:pt x="27811" y="29710"/>
                    <a:pt x="0" y="6466"/>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3"/>
            <p:cNvSpPr/>
            <p:nvPr/>
          </p:nvSpPr>
          <p:spPr>
            <a:xfrm>
              <a:off x="1216662" y="1888317"/>
              <a:ext cx="417128" cy="95019"/>
            </a:xfrm>
            <a:custGeom>
              <a:rect b="b" l="l" r="r" t="t"/>
              <a:pathLst>
                <a:path extrusionOk="0" h="95019" w="417128">
                  <a:moveTo>
                    <a:pt x="417129" y="95019"/>
                  </a:moveTo>
                  <a:cubicBezTo>
                    <a:pt x="417129" y="95019"/>
                    <a:pt x="349485" y="61191"/>
                    <a:pt x="289662" y="45537"/>
                  </a:cubicBezTo>
                  <a:cubicBezTo>
                    <a:pt x="230251" y="29992"/>
                    <a:pt x="47903" y="-12179"/>
                    <a:pt x="0" y="3396"/>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3"/>
            <p:cNvSpPr/>
            <p:nvPr/>
          </p:nvSpPr>
          <p:spPr>
            <a:xfrm>
              <a:off x="1457582" y="1612605"/>
              <a:ext cx="50453" cy="229783"/>
            </a:xfrm>
            <a:custGeom>
              <a:rect b="b" l="l" r="r" t="t"/>
              <a:pathLst>
                <a:path extrusionOk="0" h="229783" w="50453">
                  <a:moveTo>
                    <a:pt x="50454" y="229784"/>
                  </a:moveTo>
                  <a:cubicBezTo>
                    <a:pt x="50454" y="229784"/>
                    <a:pt x="25594" y="170671"/>
                    <a:pt x="14695" y="108455"/>
                  </a:cubicBezTo>
                  <a:cubicBezTo>
                    <a:pt x="3795" y="46234"/>
                    <a:pt x="0" y="0"/>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3"/>
            <p:cNvSpPr/>
            <p:nvPr/>
          </p:nvSpPr>
          <p:spPr>
            <a:xfrm>
              <a:off x="1735038" y="1779110"/>
              <a:ext cx="8880" cy="391898"/>
            </a:xfrm>
            <a:custGeom>
              <a:rect b="b" l="l" r="r" t="t"/>
              <a:pathLst>
                <a:path extrusionOk="0" h="391898" w="8880">
                  <a:moveTo>
                    <a:pt x="383" y="391899"/>
                  </a:moveTo>
                  <a:cubicBezTo>
                    <a:pt x="383" y="391899"/>
                    <a:pt x="15612" y="302383"/>
                    <a:pt x="5295" y="217245"/>
                  </a:cubicBezTo>
                  <a:cubicBezTo>
                    <a:pt x="-7171" y="114370"/>
                    <a:pt x="11744" y="75678"/>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3"/>
            <p:cNvSpPr/>
            <p:nvPr/>
          </p:nvSpPr>
          <p:spPr>
            <a:xfrm>
              <a:off x="1823037" y="2258182"/>
              <a:ext cx="163826" cy="191164"/>
            </a:xfrm>
            <a:custGeom>
              <a:rect b="b" l="l" r="r" t="t"/>
              <a:pathLst>
                <a:path extrusionOk="0" h="191164" w="163826">
                  <a:moveTo>
                    <a:pt x="66" y="191165"/>
                  </a:moveTo>
                  <a:cubicBezTo>
                    <a:pt x="-3413" y="99384"/>
                    <a:pt x="131407" y="21283"/>
                    <a:pt x="163827"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8" name="Google Shape;188;p3"/>
          <p:cNvGrpSpPr/>
          <p:nvPr/>
        </p:nvGrpSpPr>
        <p:grpSpPr>
          <a:xfrm flipH="1" rot="-4041509">
            <a:off x="194566" y="4502488"/>
            <a:ext cx="865634" cy="1082732"/>
            <a:chOff x="1057461" y="1495369"/>
            <a:chExt cx="1012574" cy="1266524"/>
          </a:xfrm>
        </p:grpSpPr>
        <p:grpSp>
          <p:nvGrpSpPr>
            <p:cNvPr id="189" name="Google Shape;189;p3"/>
            <p:cNvGrpSpPr/>
            <p:nvPr/>
          </p:nvGrpSpPr>
          <p:grpSpPr>
            <a:xfrm>
              <a:off x="1057461" y="1495369"/>
              <a:ext cx="1012574" cy="1146178"/>
              <a:chOff x="1057461" y="1495369"/>
              <a:chExt cx="1012574" cy="1146178"/>
            </a:xfrm>
          </p:grpSpPr>
          <p:sp>
            <p:nvSpPr>
              <p:cNvPr id="190" name="Google Shape;190;p3"/>
              <p:cNvSpPr/>
              <p:nvPr/>
            </p:nvSpPr>
            <p:spPr>
              <a:xfrm>
                <a:off x="1057461" y="1509138"/>
                <a:ext cx="262306" cy="214901"/>
              </a:xfrm>
              <a:custGeom>
                <a:rect b="b" l="l" r="r" t="t"/>
                <a:pathLst>
                  <a:path extrusionOk="0" h="214901" w="262306">
                    <a:moveTo>
                      <a:pt x="255074" y="93266"/>
                    </a:moveTo>
                    <a:cubicBezTo>
                      <a:pt x="244478" y="57324"/>
                      <a:pt x="219127" y="34548"/>
                      <a:pt x="219127" y="34548"/>
                    </a:cubicBezTo>
                    <a:lnTo>
                      <a:pt x="211816" y="71952"/>
                    </a:lnTo>
                    <a:cubicBezTo>
                      <a:pt x="211816" y="71952"/>
                      <a:pt x="189458" y="31293"/>
                      <a:pt x="136503" y="13471"/>
                    </a:cubicBezTo>
                    <a:cubicBezTo>
                      <a:pt x="83547" y="-4357"/>
                      <a:pt x="0" y="647"/>
                      <a:pt x="0" y="647"/>
                    </a:cubicBezTo>
                    <a:cubicBezTo>
                      <a:pt x="0" y="647"/>
                      <a:pt x="14889" y="59043"/>
                      <a:pt x="38637" y="98694"/>
                    </a:cubicBezTo>
                    <a:cubicBezTo>
                      <a:pt x="62386" y="138352"/>
                      <a:pt x="94999" y="159270"/>
                      <a:pt x="94999" y="159270"/>
                    </a:cubicBezTo>
                    <a:lnTo>
                      <a:pt x="50842" y="189097"/>
                    </a:lnTo>
                    <a:cubicBezTo>
                      <a:pt x="50842" y="189097"/>
                      <a:pt x="88660" y="217412"/>
                      <a:pt x="141324" y="214722"/>
                    </a:cubicBezTo>
                    <a:cubicBezTo>
                      <a:pt x="193988" y="212026"/>
                      <a:pt x="261499" y="178319"/>
                      <a:pt x="261499" y="178319"/>
                    </a:cubicBezTo>
                    <a:cubicBezTo>
                      <a:pt x="261499" y="178319"/>
                      <a:pt x="265664" y="129207"/>
                      <a:pt x="255074" y="93266"/>
                    </a:cubicBezTo>
                    <a:close/>
                  </a:path>
                </a:pathLst>
              </a:custGeom>
              <a:solidFill>
                <a:srgbClr val="8A784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3"/>
              <p:cNvSpPr/>
              <p:nvPr/>
            </p:nvSpPr>
            <p:spPr>
              <a:xfrm>
                <a:off x="1139466" y="1815956"/>
                <a:ext cx="293736" cy="187611"/>
              </a:xfrm>
              <a:custGeom>
                <a:rect b="b" l="l" r="r" t="t"/>
                <a:pathLst>
                  <a:path extrusionOk="0" h="187611" w="293736">
                    <a:moveTo>
                      <a:pt x="293736" y="100440"/>
                    </a:moveTo>
                    <a:cubicBezTo>
                      <a:pt x="293736" y="100440"/>
                      <a:pt x="274797" y="66351"/>
                      <a:pt x="243811" y="41236"/>
                    </a:cubicBezTo>
                    <a:cubicBezTo>
                      <a:pt x="212818" y="16128"/>
                      <a:pt x="169784" y="0"/>
                      <a:pt x="169784" y="0"/>
                    </a:cubicBezTo>
                    <a:lnTo>
                      <a:pt x="174569" y="32662"/>
                    </a:lnTo>
                    <a:cubicBezTo>
                      <a:pt x="174569" y="32662"/>
                      <a:pt x="117357" y="13268"/>
                      <a:pt x="73716" y="24993"/>
                    </a:cubicBezTo>
                    <a:cubicBezTo>
                      <a:pt x="30076" y="36719"/>
                      <a:pt x="0" y="79558"/>
                      <a:pt x="0" y="79558"/>
                    </a:cubicBezTo>
                    <a:cubicBezTo>
                      <a:pt x="0" y="79558"/>
                      <a:pt x="50861" y="125943"/>
                      <a:pt x="86419" y="143638"/>
                    </a:cubicBezTo>
                    <a:cubicBezTo>
                      <a:pt x="121978" y="161338"/>
                      <a:pt x="142241" y="150341"/>
                      <a:pt x="142241" y="150341"/>
                    </a:cubicBezTo>
                    <a:lnTo>
                      <a:pt x="128998" y="187606"/>
                    </a:lnTo>
                    <a:cubicBezTo>
                      <a:pt x="128998" y="187606"/>
                      <a:pt x="198524" y="188493"/>
                      <a:pt x="239712" y="166700"/>
                    </a:cubicBezTo>
                    <a:cubicBezTo>
                      <a:pt x="280893" y="144907"/>
                      <a:pt x="293736" y="100440"/>
                      <a:pt x="293736" y="100440"/>
                    </a:cubicBezTo>
                    <a:close/>
                  </a:path>
                </a:pathLst>
              </a:custGeom>
              <a:solidFill>
                <a:srgbClr val="8A784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3"/>
              <p:cNvSpPr/>
              <p:nvPr/>
            </p:nvSpPr>
            <p:spPr>
              <a:xfrm>
                <a:off x="1345046" y="2055929"/>
                <a:ext cx="340854" cy="224203"/>
              </a:xfrm>
              <a:custGeom>
                <a:rect b="b" l="l" r="r" t="t"/>
                <a:pathLst>
                  <a:path extrusionOk="0" h="224203" w="340854">
                    <a:moveTo>
                      <a:pt x="340704" y="95874"/>
                    </a:moveTo>
                    <a:cubicBezTo>
                      <a:pt x="340704" y="95874"/>
                      <a:pt x="324668" y="61262"/>
                      <a:pt x="301618" y="37295"/>
                    </a:cubicBezTo>
                    <a:cubicBezTo>
                      <a:pt x="278562" y="13328"/>
                      <a:pt x="248498" y="0"/>
                      <a:pt x="248498" y="0"/>
                    </a:cubicBezTo>
                    <a:lnTo>
                      <a:pt x="266253" y="52160"/>
                    </a:lnTo>
                    <a:cubicBezTo>
                      <a:pt x="266253" y="52160"/>
                      <a:pt x="178771" y="36057"/>
                      <a:pt x="112208" y="45687"/>
                    </a:cubicBezTo>
                    <a:cubicBezTo>
                      <a:pt x="45645" y="55318"/>
                      <a:pt x="0" y="90676"/>
                      <a:pt x="0" y="90676"/>
                    </a:cubicBezTo>
                    <a:cubicBezTo>
                      <a:pt x="0" y="90676"/>
                      <a:pt x="83845" y="165783"/>
                      <a:pt x="145131" y="188554"/>
                    </a:cubicBezTo>
                    <a:cubicBezTo>
                      <a:pt x="206418" y="211318"/>
                      <a:pt x="245146" y="181753"/>
                      <a:pt x="245146" y="181753"/>
                    </a:cubicBezTo>
                    <a:lnTo>
                      <a:pt x="218362" y="224203"/>
                    </a:lnTo>
                    <a:cubicBezTo>
                      <a:pt x="218362" y="224203"/>
                      <a:pt x="283322" y="197990"/>
                      <a:pt x="313914" y="165910"/>
                    </a:cubicBezTo>
                    <a:cubicBezTo>
                      <a:pt x="344499" y="133825"/>
                      <a:pt x="340704" y="95874"/>
                      <a:pt x="340704" y="95874"/>
                    </a:cubicBezTo>
                    <a:close/>
                  </a:path>
                </a:pathLst>
              </a:custGeom>
              <a:solidFill>
                <a:srgbClr val="8A784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3"/>
              <p:cNvSpPr/>
              <p:nvPr/>
            </p:nvSpPr>
            <p:spPr>
              <a:xfrm>
                <a:off x="1374186" y="1495369"/>
                <a:ext cx="194659" cy="342714"/>
              </a:xfrm>
              <a:custGeom>
                <a:rect b="b" l="l" r="r" t="t"/>
                <a:pathLst>
                  <a:path extrusionOk="0" h="342714" w="194659">
                    <a:moveTo>
                      <a:pt x="132113" y="342714"/>
                    </a:moveTo>
                    <a:cubicBezTo>
                      <a:pt x="132113" y="342714"/>
                      <a:pt x="181473" y="268968"/>
                      <a:pt x="192203" y="215545"/>
                    </a:cubicBezTo>
                    <a:cubicBezTo>
                      <a:pt x="202933" y="162127"/>
                      <a:pt x="175037" y="129034"/>
                      <a:pt x="175037" y="129034"/>
                    </a:cubicBezTo>
                    <a:lnTo>
                      <a:pt x="150396" y="159620"/>
                    </a:lnTo>
                    <a:cubicBezTo>
                      <a:pt x="150396" y="159620"/>
                      <a:pt x="143304" y="101266"/>
                      <a:pt x="117964" y="61359"/>
                    </a:cubicBezTo>
                    <a:cubicBezTo>
                      <a:pt x="92619" y="21459"/>
                      <a:pt x="49033" y="0"/>
                      <a:pt x="49033" y="0"/>
                    </a:cubicBezTo>
                    <a:cubicBezTo>
                      <a:pt x="49033" y="0"/>
                      <a:pt x="38461" y="35012"/>
                      <a:pt x="35146" y="64201"/>
                    </a:cubicBezTo>
                    <a:cubicBezTo>
                      <a:pt x="31830" y="93396"/>
                      <a:pt x="35765" y="116774"/>
                      <a:pt x="35765" y="116774"/>
                    </a:cubicBezTo>
                    <a:lnTo>
                      <a:pt x="0" y="118377"/>
                    </a:lnTo>
                    <a:cubicBezTo>
                      <a:pt x="0" y="118377"/>
                      <a:pt x="6315" y="180866"/>
                      <a:pt x="39342" y="236955"/>
                    </a:cubicBezTo>
                    <a:cubicBezTo>
                      <a:pt x="72374" y="293038"/>
                      <a:pt x="132113" y="342714"/>
                      <a:pt x="132113" y="342714"/>
                    </a:cubicBezTo>
                    <a:close/>
                  </a:path>
                </a:pathLst>
              </a:custGeom>
              <a:solidFill>
                <a:srgbClr val="8A784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3"/>
              <p:cNvSpPr/>
              <p:nvPr/>
            </p:nvSpPr>
            <p:spPr>
              <a:xfrm>
                <a:off x="1632843" y="1681986"/>
                <a:ext cx="206506" cy="355071"/>
              </a:xfrm>
              <a:custGeom>
                <a:rect b="b" l="l" r="r" t="t"/>
                <a:pathLst>
                  <a:path extrusionOk="0" h="355071" w="206506">
                    <a:moveTo>
                      <a:pt x="110642" y="355071"/>
                    </a:moveTo>
                    <a:cubicBezTo>
                      <a:pt x="110642" y="355071"/>
                      <a:pt x="161436" y="316665"/>
                      <a:pt x="185372" y="273212"/>
                    </a:cubicBezTo>
                    <a:cubicBezTo>
                      <a:pt x="209309" y="229753"/>
                      <a:pt x="206394" y="181243"/>
                      <a:pt x="206394" y="181243"/>
                    </a:cubicBezTo>
                    <a:lnTo>
                      <a:pt x="161812" y="205537"/>
                    </a:lnTo>
                    <a:cubicBezTo>
                      <a:pt x="161812" y="205537"/>
                      <a:pt x="169500" y="115857"/>
                      <a:pt x="153669" y="64474"/>
                    </a:cubicBezTo>
                    <a:cubicBezTo>
                      <a:pt x="137839" y="13086"/>
                      <a:pt x="98479" y="0"/>
                      <a:pt x="98479" y="0"/>
                    </a:cubicBezTo>
                    <a:cubicBezTo>
                      <a:pt x="98479" y="0"/>
                      <a:pt x="55342" y="50326"/>
                      <a:pt x="43447" y="89109"/>
                    </a:cubicBezTo>
                    <a:cubicBezTo>
                      <a:pt x="31546" y="127899"/>
                      <a:pt x="50892" y="155144"/>
                      <a:pt x="50892" y="155144"/>
                    </a:cubicBezTo>
                    <a:lnTo>
                      <a:pt x="577" y="120569"/>
                    </a:lnTo>
                    <a:cubicBezTo>
                      <a:pt x="577" y="120569"/>
                      <a:pt x="-5531" y="207796"/>
                      <a:pt x="21988" y="266423"/>
                    </a:cubicBezTo>
                    <a:cubicBezTo>
                      <a:pt x="49501" y="325044"/>
                      <a:pt x="110642" y="355071"/>
                      <a:pt x="110642" y="355071"/>
                    </a:cubicBezTo>
                    <a:close/>
                  </a:path>
                </a:pathLst>
              </a:custGeom>
              <a:solidFill>
                <a:srgbClr val="8A784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3"/>
              <p:cNvSpPr/>
              <p:nvPr/>
            </p:nvSpPr>
            <p:spPr>
              <a:xfrm>
                <a:off x="1821963" y="2186621"/>
                <a:ext cx="248072" cy="228431"/>
              </a:xfrm>
              <a:custGeom>
                <a:rect b="b" l="l" r="r" t="t"/>
                <a:pathLst>
                  <a:path extrusionOk="0" h="228431" w="248072">
                    <a:moveTo>
                      <a:pt x="7686" y="223645"/>
                    </a:moveTo>
                    <a:cubicBezTo>
                      <a:pt x="7686" y="223645"/>
                      <a:pt x="67515" y="233318"/>
                      <a:pt x="121078" y="225163"/>
                    </a:cubicBezTo>
                    <a:cubicBezTo>
                      <a:pt x="174641" y="217008"/>
                      <a:pt x="221931" y="191025"/>
                      <a:pt x="221931" y="191025"/>
                    </a:cubicBezTo>
                    <a:lnTo>
                      <a:pt x="174641" y="162237"/>
                    </a:lnTo>
                    <a:cubicBezTo>
                      <a:pt x="174641" y="162237"/>
                      <a:pt x="220152" y="126040"/>
                      <a:pt x="237761" y="85508"/>
                    </a:cubicBezTo>
                    <a:cubicBezTo>
                      <a:pt x="255376" y="44983"/>
                      <a:pt x="245084" y="121"/>
                      <a:pt x="245084" y="121"/>
                    </a:cubicBezTo>
                    <a:cubicBezTo>
                      <a:pt x="245084" y="121"/>
                      <a:pt x="172503" y="-2301"/>
                      <a:pt x="133417" y="14512"/>
                    </a:cubicBezTo>
                    <a:cubicBezTo>
                      <a:pt x="94324" y="31332"/>
                      <a:pt x="88737" y="67383"/>
                      <a:pt x="88737" y="67383"/>
                    </a:cubicBezTo>
                    <a:lnTo>
                      <a:pt x="79799" y="14561"/>
                    </a:lnTo>
                    <a:cubicBezTo>
                      <a:pt x="79799" y="14561"/>
                      <a:pt x="26157" y="61110"/>
                      <a:pt x="8129" y="113380"/>
                    </a:cubicBezTo>
                    <a:cubicBezTo>
                      <a:pt x="-9899" y="165649"/>
                      <a:pt x="7686" y="223645"/>
                      <a:pt x="7686" y="223645"/>
                    </a:cubicBezTo>
                    <a:close/>
                  </a:path>
                </a:pathLst>
              </a:custGeom>
              <a:solidFill>
                <a:srgbClr val="8A784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3"/>
              <p:cNvSpPr/>
              <p:nvPr/>
            </p:nvSpPr>
            <p:spPr>
              <a:xfrm>
                <a:off x="1458833" y="2423582"/>
                <a:ext cx="333933" cy="217965"/>
              </a:xfrm>
              <a:custGeom>
                <a:rect b="b" l="l" r="r" t="t"/>
                <a:pathLst>
                  <a:path extrusionOk="0" h="217965" w="333933">
                    <a:moveTo>
                      <a:pt x="333934" y="134165"/>
                    </a:moveTo>
                    <a:cubicBezTo>
                      <a:pt x="333934" y="134165"/>
                      <a:pt x="290415" y="195646"/>
                      <a:pt x="237878" y="212521"/>
                    </a:cubicBezTo>
                    <a:cubicBezTo>
                      <a:pt x="185341" y="229395"/>
                      <a:pt x="123788" y="201657"/>
                      <a:pt x="123788" y="201657"/>
                    </a:cubicBezTo>
                    <a:lnTo>
                      <a:pt x="164338" y="176907"/>
                    </a:lnTo>
                    <a:cubicBezTo>
                      <a:pt x="164338" y="176907"/>
                      <a:pt x="121480" y="177029"/>
                      <a:pt x="80396" y="146194"/>
                    </a:cubicBezTo>
                    <a:cubicBezTo>
                      <a:pt x="39305" y="115360"/>
                      <a:pt x="0" y="53563"/>
                      <a:pt x="0" y="53563"/>
                    </a:cubicBezTo>
                    <a:cubicBezTo>
                      <a:pt x="0" y="53563"/>
                      <a:pt x="88053" y="6953"/>
                      <a:pt x="146255" y="3352"/>
                    </a:cubicBezTo>
                    <a:cubicBezTo>
                      <a:pt x="204463" y="-249"/>
                      <a:pt x="232826" y="39172"/>
                      <a:pt x="232826" y="39172"/>
                    </a:cubicBezTo>
                    <a:lnTo>
                      <a:pt x="225788" y="0"/>
                    </a:lnTo>
                    <a:cubicBezTo>
                      <a:pt x="225788" y="0"/>
                      <a:pt x="269059" y="24556"/>
                      <a:pt x="296092" y="58099"/>
                    </a:cubicBezTo>
                    <a:cubicBezTo>
                      <a:pt x="323131" y="91635"/>
                      <a:pt x="333934" y="134165"/>
                      <a:pt x="333934" y="134165"/>
                    </a:cubicBezTo>
                    <a:close/>
                  </a:path>
                </a:pathLst>
              </a:custGeom>
              <a:solidFill>
                <a:srgbClr val="8A784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7" name="Google Shape;197;p3"/>
            <p:cNvSpPr/>
            <p:nvPr/>
          </p:nvSpPr>
          <p:spPr>
            <a:xfrm>
              <a:off x="1142320" y="1590551"/>
              <a:ext cx="878888" cy="1171342"/>
            </a:xfrm>
            <a:custGeom>
              <a:rect b="b" l="l" r="r" t="t"/>
              <a:pathLst>
                <a:path extrusionOk="0" h="1171342" w="878888">
                  <a:moveTo>
                    <a:pt x="878888" y="1171240"/>
                  </a:moveTo>
                  <a:cubicBezTo>
                    <a:pt x="849754" y="1173796"/>
                    <a:pt x="822059" y="1128036"/>
                    <a:pt x="806787" y="1108976"/>
                  </a:cubicBezTo>
                  <a:cubicBezTo>
                    <a:pt x="734783" y="1019119"/>
                    <a:pt x="702297" y="916506"/>
                    <a:pt x="662955" y="809993"/>
                  </a:cubicBezTo>
                  <a:cubicBezTo>
                    <a:pt x="627330" y="713543"/>
                    <a:pt x="613206" y="609684"/>
                    <a:pt x="568600" y="516470"/>
                  </a:cubicBezTo>
                  <a:cubicBezTo>
                    <a:pt x="473576" y="317903"/>
                    <a:pt x="204171" y="80627"/>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3"/>
            <p:cNvSpPr/>
            <p:nvPr/>
          </p:nvSpPr>
          <p:spPr>
            <a:xfrm>
              <a:off x="1560020" y="2472208"/>
              <a:ext cx="321904" cy="120490"/>
            </a:xfrm>
            <a:custGeom>
              <a:rect b="b" l="l" r="r" t="t"/>
              <a:pathLst>
                <a:path extrusionOk="0" h="120490" w="321904">
                  <a:moveTo>
                    <a:pt x="321905" y="120490"/>
                  </a:moveTo>
                  <a:cubicBezTo>
                    <a:pt x="321905" y="120490"/>
                    <a:pt x="254388" y="93087"/>
                    <a:pt x="235516" y="86486"/>
                  </a:cubicBezTo>
                  <a:cubicBezTo>
                    <a:pt x="160713" y="60333"/>
                    <a:pt x="58172" y="59896"/>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3"/>
            <p:cNvSpPr/>
            <p:nvPr/>
          </p:nvSpPr>
          <p:spPr>
            <a:xfrm>
              <a:off x="1440422" y="2141402"/>
              <a:ext cx="296498" cy="29770"/>
            </a:xfrm>
            <a:custGeom>
              <a:rect b="b" l="l" r="r" t="t"/>
              <a:pathLst>
                <a:path extrusionOk="0" h="29770" w="296498">
                  <a:moveTo>
                    <a:pt x="296499" y="29771"/>
                  </a:moveTo>
                  <a:cubicBezTo>
                    <a:pt x="296499" y="29771"/>
                    <a:pt x="259228" y="6496"/>
                    <a:pt x="185105" y="667"/>
                  </a:cubicBezTo>
                  <a:cubicBezTo>
                    <a:pt x="110981" y="-5156"/>
                    <a:pt x="27811" y="29710"/>
                    <a:pt x="0" y="6466"/>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3"/>
            <p:cNvSpPr/>
            <p:nvPr/>
          </p:nvSpPr>
          <p:spPr>
            <a:xfrm>
              <a:off x="1216662" y="1888317"/>
              <a:ext cx="417128" cy="95019"/>
            </a:xfrm>
            <a:custGeom>
              <a:rect b="b" l="l" r="r" t="t"/>
              <a:pathLst>
                <a:path extrusionOk="0" h="95019" w="417128">
                  <a:moveTo>
                    <a:pt x="417129" y="95019"/>
                  </a:moveTo>
                  <a:cubicBezTo>
                    <a:pt x="417129" y="95019"/>
                    <a:pt x="349485" y="61191"/>
                    <a:pt x="289662" y="45537"/>
                  </a:cubicBezTo>
                  <a:cubicBezTo>
                    <a:pt x="230251" y="29992"/>
                    <a:pt x="47903" y="-12179"/>
                    <a:pt x="0" y="3396"/>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3"/>
            <p:cNvSpPr/>
            <p:nvPr/>
          </p:nvSpPr>
          <p:spPr>
            <a:xfrm>
              <a:off x="1457582" y="1612605"/>
              <a:ext cx="50453" cy="229783"/>
            </a:xfrm>
            <a:custGeom>
              <a:rect b="b" l="l" r="r" t="t"/>
              <a:pathLst>
                <a:path extrusionOk="0" h="229783" w="50453">
                  <a:moveTo>
                    <a:pt x="50454" y="229784"/>
                  </a:moveTo>
                  <a:cubicBezTo>
                    <a:pt x="50454" y="229784"/>
                    <a:pt x="25594" y="170671"/>
                    <a:pt x="14695" y="108455"/>
                  </a:cubicBezTo>
                  <a:cubicBezTo>
                    <a:pt x="3795" y="46234"/>
                    <a:pt x="0" y="0"/>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3"/>
            <p:cNvSpPr/>
            <p:nvPr/>
          </p:nvSpPr>
          <p:spPr>
            <a:xfrm>
              <a:off x="1735038" y="1779110"/>
              <a:ext cx="8880" cy="391898"/>
            </a:xfrm>
            <a:custGeom>
              <a:rect b="b" l="l" r="r" t="t"/>
              <a:pathLst>
                <a:path extrusionOk="0" h="391898" w="8880">
                  <a:moveTo>
                    <a:pt x="383" y="391899"/>
                  </a:moveTo>
                  <a:cubicBezTo>
                    <a:pt x="383" y="391899"/>
                    <a:pt x="15612" y="302383"/>
                    <a:pt x="5295" y="217245"/>
                  </a:cubicBezTo>
                  <a:cubicBezTo>
                    <a:pt x="-7171" y="114370"/>
                    <a:pt x="11744" y="75678"/>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3"/>
            <p:cNvSpPr/>
            <p:nvPr/>
          </p:nvSpPr>
          <p:spPr>
            <a:xfrm>
              <a:off x="1823037" y="2258182"/>
              <a:ext cx="163826" cy="191164"/>
            </a:xfrm>
            <a:custGeom>
              <a:rect b="b" l="l" r="r" t="t"/>
              <a:pathLst>
                <a:path extrusionOk="0" h="191164" w="163826">
                  <a:moveTo>
                    <a:pt x="66" y="191165"/>
                  </a:moveTo>
                  <a:cubicBezTo>
                    <a:pt x="-3413" y="99384"/>
                    <a:pt x="131407" y="21283"/>
                    <a:pt x="163827"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4" name="Google Shape;204;p3"/>
          <p:cNvSpPr txBox="1"/>
          <p:nvPr>
            <p:ph type="title"/>
          </p:nvPr>
        </p:nvSpPr>
        <p:spPr>
          <a:xfrm>
            <a:off x="1772240" y="2358375"/>
            <a:ext cx="8647500" cy="13248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205" name="Google Shape;205;p3"/>
          <p:cNvSpPr txBox="1"/>
          <p:nvPr>
            <p:ph idx="1" type="body"/>
          </p:nvPr>
        </p:nvSpPr>
        <p:spPr>
          <a:xfrm>
            <a:off x="2298140" y="3683175"/>
            <a:ext cx="7595700" cy="22359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206" name="Google Shape;206;p3"/>
          <p:cNvSpPr/>
          <p:nvPr>
            <p:ph idx="2" type="pic"/>
          </p:nvPr>
        </p:nvSpPr>
        <p:spPr>
          <a:xfrm>
            <a:off x="5181590" y="382325"/>
            <a:ext cx="1828800" cy="1828800"/>
          </a:xfrm>
          <a:prstGeom prst="ellipse">
            <a:avLst/>
          </a:prstGeom>
          <a:noFill/>
          <a:ln>
            <a:noFill/>
          </a:ln>
        </p:spPr>
      </p:sp>
      <p:sp>
        <p:nvSpPr>
          <p:cNvPr id="207" name="Google Shape;207;p3"/>
          <p:cNvSpPr/>
          <p:nvPr/>
        </p:nvSpPr>
        <p:spPr>
          <a:xfrm>
            <a:off x="-14100" y="5731400"/>
            <a:ext cx="12202668" cy="1172682"/>
          </a:xfrm>
          <a:custGeom>
            <a:rect b="b" l="l" r="r" t="t"/>
            <a:pathLst>
              <a:path extrusionOk="0" h="1144080" w="7772400">
                <a:moveTo>
                  <a:pt x="2296544" y="160440"/>
                </a:moveTo>
                <a:cubicBezTo>
                  <a:pt x="1792935" y="175706"/>
                  <a:pt x="1311325" y="17519"/>
                  <a:pt x="828908" y="155413"/>
                </a:cubicBezTo>
                <a:cubicBezTo>
                  <a:pt x="623838" y="214034"/>
                  <a:pt x="0" y="340505"/>
                  <a:pt x="0" y="340505"/>
                </a:cubicBezTo>
                <a:lnTo>
                  <a:pt x="0" y="1144080"/>
                </a:lnTo>
                <a:lnTo>
                  <a:pt x="7772400" y="1144080"/>
                </a:lnTo>
                <a:lnTo>
                  <a:pt x="7772400" y="436822"/>
                </a:lnTo>
                <a:cubicBezTo>
                  <a:pt x="7772400" y="436822"/>
                  <a:pt x="6831272" y="252926"/>
                  <a:pt x="6306878" y="172943"/>
                </a:cubicBezTo>
                <a:cubicBezTo>
                  <a:pt x="5936741" y="116496"/>
                  <a:pt x="5562598" y="69200"/>
                  <a:pt x="5190251" y="41377"/>
                </a:cubicBezTo>
                <a:cubicBezTo>
                  <a:pt x="4761743" y="9365"/>
                  <a:pt x="4325305" y="-3041"/>
                  <a:pt x="3897403" y="621"/>
                </a:cubicBezTo>
                <a:cubicBezTo>
                  <a:pt x="3707763" y="2248"/>
                  <a:pt x="2450747" y="155765"/>
                  <a:pt x="2296544" y="16044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08" name="Google Shape;208;p3"/>
          <p:cNvGrpSpPr/>
          <p:nvPr/>
        </p:nvGrpSpPr>
        <p:grpSpPr>
          <a:xfrm>
            <a:off x="9824976" y="4933732"/>
            <a:ext cx="1227743" cy="1470322"/>
            <a:chOff x="4569500" y="3652379"/>
            <a:chExt cx="1606573" cy="1936927"/>
          </a:xfrm>
        </p:grpSpPr>
        <p:grpSp>
          <p:nvGrpSpPr>
            <p:cNvPr id="209" name="Google Shape;209;p3"/>
            <p:cNvGrpSpPr/>
            <p:nvPr/>
          </p:nvGrpSpPr>
          <p:grpSpPr>
            <a:xfrm>
              <a:off x="4569500" y="3652379"/>
              <a:ext cx="1606573" cy="1936927"/>
              <a:chOff x="4205388" y="2389281"/>
              <a:chExt cx="1459990" cy="1760203"/>
            </a:xfrm>
          </p:grpSpPr>
          <p:sp>
            <p:nvSpPr>
              <p:cNvPr id="210" name="Google Shape;210;p3"/>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1" name="Google Shape;211;p3"/>
              <p:cNvGrpSpPr/>
              <p:nvPr/>
            </p:nvGrpSpPr>
            <p:grpSpPr>
              <a:xfrm>
                <a:off x="4205388" y="2669100"/>
                <a:ext cx="1426279" cy="1480384"/>
                <a:chOff x="4205388" y="2669100"/>
                <a:chExt cx="1426279" cy="1480384"/>
              </a:xfrm>
            </p:grpSpPr>
            <p:grpSp>
              <p:nvGrpSpPr>
                <p:cNvPr id="212" name="Google Shape;212;p3"/>
                <p:cNvGrpSpPr/>
                <p:nvPr/>
              </p:nvGrpSpPr>
              <p:grpSpPr>
                <a:xfrm>
                  <a:off x="4205388" y="2669100"/>
                  <a:ext cx="1426279" cy="1480384"/>
                  <a:chOff x="4205388" y="2669100"/>
                  <a:chExt cx="1426279" cy="1480384"/>
                </a:xfrm>
              </p:grpSpPr>
              <p:sp>
                <p:nvSpPr>
                  <p:cNvPr id="213" name="Google Shape;213;p3"/>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3"/>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3"/>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3"/>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7" name="Google Shape;217;p3"/>
                  <p:cNvGrpSpPr/>
                  <p:nvPr/>
                </p:nvGrpSpPr>
                <p:grpSpPr>
                  <a:xfrm>
                    <a:off x="4919762" y="2669100"/>
                    <a:ext cx="454828" cy="400211"/>
                    <a:chOff x="4919762" y="2669100"/>
                    <a:chExt cx="454828" cy="400211"/>
                  </a:xfrm>
                </p:grpSpPr>
                <p:sp>
                  <p:nvSpPr>
                    <p:cNvPr id="218" name="Google Shape;218;p3"/>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3"/>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3"/>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3"/>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22" name="Google Shape;222;p3"/>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3"/>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3"/>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3"/>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3"/>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3"/>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3"/>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29" name="Google Shape;229;p3"/>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0" name="Google Shape;230;p3"/>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148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31" name="Google Shape;231;p3"/>
              <p:cNvGrpSpPr/>
              <p:nvPr/>
            </p:nvGrpSpPr>
            <p:grpSpPr>
              <a:xfrm>
                <a:off x="5212071" y="2861849"/>
                <a:ext cx="453307" cy="266672"/>
                <a:chOff x="5212071" y="2861849"/>
                <a:chExt cx="453307" cy="266672"/>
              </a:xfrm>
            </p:grpSpPr>
            <p:sp>
              <p:nvSpPr>
                <p:cNvPr id="232" name="Google Shape;232;p3"/>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3"/>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34" name="Google Shape;234;p3"/>
            <p:cNvGrpSpPr/>
            <p:nvPr/>
          </p:nvGrpSpPr>
          <p:grpSpPr>
            <a:xfrm>
              <a:off x="4937891" y="4550114"/>
              <a:ext cx="869793" cy="731592"/>
              <a:chOff x="4937891" y="4550114"/>
              <a:chExt cx="869793" cy="731592"/>
            </a:xfrm>
          </p:grpSpPr>
          <p:sp>
            <p:nvSpPr>
              <p:cNvPr id="235" name="Google Shape;235;p3"/>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3"/>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3"/>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8" name="Google Shape;238;p3"/>
            <p:cNvGrpSpPr/>
            <p:nvPr/>
          </p:nvGrpSpPr>
          <p:grpSpPr>
            <a:xfrm>
              <a:off x="4965192" y="4550114"/>
              <a:ext cx="869793" cy="731592"/>
              <a:chOff x="4937891" y="4550114"/>
              <a:chExt cx="869793" cy="731592"/>
            </a:xfrm>
          </p:grpSpPr>
          <p:sp>
            <p:nvSpPr>
              <p:cNvPr id="239" name="Google Shape;239;p3"/>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3"/>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3"/>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42" name="Google Shape;242;p3"/>
          <p:cNvSpPr/>
          <p:nvPr/>
        </p:nvSpPr>
        <p:spPr>
          <a:xfrm>
            <a:off x="-508273" y="5640514"/>
            <a:ext cx="4394165" cy="994711"/>
          </a:xfrm>
          <a:custGeom>
            <a:rect b="b" l="l" r="r" t="t"/>
            <a:pathLst>
              <a:path extrusionOk="0" h="1321875" w="5458590">
                <a:moveTo>
                  <a:pt x="1869466" y="64287"/>
                </a:moveTo>
                <a:cubicBezTo>
                  <a:pt x="1591712" y="89317"/>
                  <a:pt x="1282049" y="137566"/>
                  <a:pt x="1020362" y="208830"/>
                </a:cubicBezTo>
                <a:cubicBezTo>
                  <a:pt x="718914" y="290920"/>
                  <a:pt x="384119" y="433725"/>
                  <a:pt x="173567" y="618781"/>
                </a:cubicBezTo>
                <a:cubicBezTo>
                  <a:pt x="134136" y="653441"/>
                  <a:pt x="-49691" y="759304"/>
                  <a:pt x="12864" y="815745"/>
                </a:cubicBezTo>
                <a:cubicBezTo>
                  <a:pt x="103262" y="897307"/>
                  <a:pt x="381536" y="871603"/>
                  <a:pt x="515313" y="897877"/>
                </a:cubicBezTo>
                <a:cubicBezTo>
                  <a:pt x="646856" y="923715"/>
                  <a:pt x="145798" y="1065882"/>
                  <a:pt x="318385" y="1197309"/>
                </a:cubicBezTo>
                <a:cubicBezTo>
                  <a:pt x="455223" y="1301520"/>
                  <a:pt x="1274361" y="1318364"/>
                  <a:pt x="1274361" y="1318364"/>
                </a:cubicBezTo>
                <a:cubicBezTo>
                  <a:pt x="1274361" y="1318364"/>
                  <a:pt x="3025817" y="1326264"/>
                  <a:pt x="3184004" y="1318364"/>
                </a:cubicBezTo>
                <a:cubicBezTo>
                  <a:pt x="3380889" y="1308527"/>
                  <a:pt x="4132765" y="1318364"/>
                  <a:pt x="4543792" y="1318364"/>
                </a:cubicBezTo>
                <a:cubicBezTo>
                  <a:pt x="5302954" y="1318364"/>
                  <a:pt x="5280087" y="1241144"/>
                  <a:pt x="5347968" y="1149321"/>
                </a:cubicBezTo>
                <a:cubicBezTo>
                  <a:pt x="5427137" y="1042225"/>
                  <a:pt x="4977631" y="894252"/>
                  <a:pt x="5076808" y="769845"/>
                </a:cubicBezTo>
                <a:cubicBezTo>
                  <a:pt x="5163482" y="661117"/>
                  <a:pt x="5566809" y="625704"/>
                  <a:pt x="5430841" y="480506"/>
                </a:cubicBezTo>
                <a:cubicBezTo>
                  <a:pt x="5182834" y="215661"/>
                  <a:pt x="4609802" y="278629"/>
                  <a:pt x="4387809" y="224441"/>
                </a:cubicBezTo>
                <a:cubicBezTo>
                  <a:pt x="3894608" y="104048"/>
                  <a:pt x="3225100" y="-52505"/>
                  <a:pt x="2709074" y="17240"/>
                </a:cubicBezTo>
                <a:cubicBezTo>
                  <a:pt x="2505631" y="44735"/>
                  <a:pt x="2042706" y="48676"/>
                  <a:pt x="1869466" y="6428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3"/>
          <p:cNvSpPr/>
          <p:nvPr/>
        </p:nvSpPr>
        <p:spPr>
          <a:xfrm>
            <a:off x="-38911" y="5599228"/>
            <a:ext cx="3313950" cy="908870"/>
          </a:xfrm>
          <a:custGeom>
            <a:rect b="b" l="l" r="r" t="t"/>
            <a:pathLst>
              <a:path extrusionOk="0" h="1207801" w="4116708">
                <a:moveTo>
                  <a:pt x="1530090" y="12861"/>
                </a:moveTo>
                <a:cubicBezTo>
                  <a:pt x="1308006" y="23919"/>
                  <a:pt x="1059119" y="55409"/>
                  <a:pt x="846866" y="110733"/>
                </a:cubicBezTo>
                <a:cubicBezTo>
                  <a:pt x="602357" y="174460"/>
                  <a:pt x="327523" y="293876"/>
                  <a:pt x="148649" y="458675"/>
                </a:cubicBezTo>
                <a:cubicBezTo>
                  <a:pt x="115155" y="489540"/>
                  <a:pt x="-37488" y="580963"/>
                  <a:pt x="8596" y="636943"/>
                </a:cubicBezTo>
                <a:cubicBezTo>
                  <a:pt x="75194" y="717836"/>
                  <a:pt x="297733" y="706165"/>
                  <a:pt x="402266" y="736939"/>
                </a:cubicBezTo>
                <a:cubicBezTo>
                  <a:pt x="505056" y="767203"/>
                  <a:pt x="395744" y="872804"/>
                  <a:pt x="486961" y="905029"/>
                </a:cubicBezTo>
                <a:cubicBezTo>
                  <a:pt x="584523" y="939495"/>
                  <a:pt x="710624" y="861735"/>
                  <a:pt x="808878" y="923465"/>
                </a:cubicBezTo>
                <a:cubicBezTo>
                  <a:pt x="880597" y="968520"/>
                  <a:pt x="882540" y="1117556"/>
                  <a:pt x="980277" y="1129804"/>
                </a:cubicBezTo>
                <a:cubicBezTo>
                  <a:pt x="1265938" y="1165605"/>
                  <a:pt x="1573124" y="1063058"/>
                  <a:pt x="1858097" y="1098775"/>
                </a:cubicBezTo>
                <a:cubicBezTo>
                  <a:pt x="1936756" y="1108630"/>
                  <a:pt x="2015221" y="1148215"/>
                  <a:pt x="2090310" y="1170323"/>
                </a:cubicBezTo>
                <a:cubicBezTo>
                  <a:pt x="2211286" y="1205943"/>
                  <a:pt x="2372363" y="1208092"/>
                  <a:pt x="2498440" y="1207777"/>
                </a:cubicBezTo>
                <a:cubicBezTo>
                  <a:pt x="2655363" y="1207388"/>
                  <a:pt x="2832307" y="1140563"/>
                  <a:pt x="2989061" y="1120009"/>
                </a:cubicBezTo>
                <a:cubicBezTo>
                  <a:pt x="3177863" y="1095247"/>
                  <a:pt x="3805703" y="1239206"/>
                  <a:pt x="3920200" y="1079228"/>
                </a:cubicBezTo>
                <a:cubicBezTo>
                  <a:pt x="3989830" y="981934"/>
                  <a:pt x="3634285" y="942379"/>
                  <a:pt x="3720899" y="829680"/>
                </a:cubicBezTo>
                <a:cubicBezTo>
                  <a:pt x="3796601" y="731177"/>
                  <a:pt x="4210518" y="590022"/>
                  <a:pt x="4097192" y="463296"/>
                </a:cubicBezTo>
                <a:cubicBezTo>
                  <a:pt x="3970885" y="322057"/>
                  <a:pt x="3691947" y="338245"/>
                  <a:pt x="3519150" y="277202"/>
                </a:cubicBezTo>
                <a:cubicBezTo>
                  <a:pt x="3135249" y="141586"/>
                  <a:pt x="2613672" y="-36038"/>
                  <a:pt x="2199603" y="6394"/>
                </a:cubicBezTo>
                <a:cubicBezTo>
                  <a:pt x="2036352" y="23123"/>
                  <a:pt x="1668609" y="5969"/>
                  <a:pt x="1530090" y="128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44" name="Google Shape;244;p3"/>
          <p:cNvGrpSpPr/>
          <p:nvPr/>
        </p:nvGrpSpPr>
        <p:grpSpPr>
          <a:xfrm>
            <a:off x="621081" y="4057843"/>
            <a:ext cx="1410029" cy="2095703"/>
            <a:chOff x="690080" y="3222885"/>
            <a:chExt cx="2143553" cy="3185927"/>
          </a:xfrm>
        </p:grpSpPr>
        <p:sp>
          <p:nvSpPr>
            <p:cNvPr id="245" name="Google Shape;245;p3"/>
            <p:cNvSpPr/>
            <p:nvPr/>
          </p:nvSpPr>
          <p:spPr>
            <a:xfrm>
              <a:off x="690112" y="3222895"/>
              <a:ext cx="2143521" cy="3185899"/>
            </a:xfrm>
            <a:custGeom>
              <a:rect b="b" l="l" r="r" t="t"/>
              <a:pathLst>
                <a:path extrusionOk="0" h="3185899" w="2143521">
                  <a:moveTo>
                    <a:pt x="1582806" y="573110"/>
                  </a:moveTo>
                  <a:cubicBezTo>
                    <a:pt x="1582806" y="573110"/>
                    <a:pt x="1968827" y="393798"/>
                    <a:pt x="2123237" y="725030"/>
                  </a:cubicBezTo>
                  <a:cubicBezTo>
                    <a:pt x="2216172" y="924398"/>
                    <a:pt x="1959057" y="1104876"/>
                    <a:pt x="1969039" y="1233035"/>
                  </a:cubicBezTo>
                  <a:cubicBezTo>
                    <a:pt x="1978743" y="1357576"/>
                    <a:pt x="2056291" y="1365342"/>
                    <a:pt x="2056291" y="1365342"/>
                  </a:cubicBezTo>
                  <a:lnTo>
                    <a:pt x="1855071" y="3074784"/>
                  </a:lnTo>
                  <a:cubicBezTo>
                    <a:pt x="1855071" y="3074784"/>
                    <a:pt x="1423605" y="3022746"/>
                    <a:pt x="1115818" y="3049135"/>
                  </a:cubicBezTo>
                  <a:cubicBezTo>
                    <a:pt x="814097" y="3075009"/>
                    <a:pt x="379535" y="3185899"/>
                    <a:pt x="379535" y="3185899"/>
                  </a:cubicBezTo>
                  <a:lnTo>
                    <a:pt x="58644" y="1487114"/>
                  </a:lnTo>
                  <a:cubicBezTo>
                    <a:pt x="58644" y="1487114"/>
                    <a:pt x="195815" y="1369653"/>
                    <a:pt x="191012" y="1287746"/>
                  </a:cubicBezTo>
                  <a:cubicBezTo>
                    <a:pt x="185529" y="1194198"/>
                    <a:pt x="-31309" y="1019397"/>
                    <a:pt x="3855" y="857027"/>
                  </a:cubicBezTo>
                  <a:cubicBezTo>
                    <a:pt x="88532" y="466021"/>
                    <a:pt x="516888" y="575600"/>
                    <a:pt x="516888" y="575600"/>
                  </a:cubicBezTo>
                  <a:cubicBezTo>
                    <a:pt x="516888" y="575600"/>
                    <a:pt x="521327" y="-15339"/>
                    <a:pt x="1122073" y="305"/>
                  </a:cubicBezTo>
                  <a:cubicBezTo>
                    <a:pt x="1600239" y="12757"/>
                    <a:pt x="1582806" y="573110"/>
                    <a:pt x="1582806" y="573110"/>
                  </a:cubicBezTo>
                  <a:close/>
                </a:path>
              </a:pathLst>
            </a:custGeom>
            <a:solidFill>
              <a:srgbClr val="C6BB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3"/>
            <p:cNvSpPr/>
            <p:nvPr/>
          </p:nvSpPr>
          <p:spPr>
            <a:xfrm>
              <a:off x="690080" y="3222885"/>
              <a:ext cx="1390020" cy="3185927"/>
            </a:xfrm>
            <a:custGeom>
              <a:rect b="b" l="l" r="r" t="t"/>
              <a:pathLst>
                <a:path extrusionOk="0" h="3185927" w="1390020">
                  <a:moveTo>
                    <a:pt x="1122086" y="305"/>
                  </a:moveTo>
                  <a:cubicBezTo>
                    <a:pt x="521346" y="-15339"/>
                    <a:pt x="516956" y="575646"/>
                    <a:pt x="516956" y="575646"/>
                  </a:cubicBezTo>
                  <a:cubicBezTo>
                    <a:pt x="516956" y="575646"/>
                    <a:pt x="88532" y="466049"/>
                    <a:pt x="3856" y="857056"/>
                  </a:cubicBezTo>
                  <a:cubicBezTo>
                    <a:pt x="-31308" y="1019426"/>
                    <a:pt x="185469" y="1194250"/>
                    <a:pt x="190952" y="1287798"/>
                  </a:cubicBezTo>
                  <a:cubicBezTo>
                    <a:pt x="195755" y="1369706"/>
                    <a:pt x="58694" y="1487045"/>
                    <a:pt x="58694" y="1487045"/>
                  </a:cubicBezTo>
                  <a:lnTo>
                    <a:pt x="379572" y="3185928"/>
                  </a:lnTo>
                  <a:cubicBezTo>
                    <a:pt x="379572" y="3185928"/>
                    <a:pt x="434878" y="3172514"/>
                    <a:pt x="507465" y="3155755"/>
                  </a:cubicBezTo>
                  <a:lnTo>
                    <a:pt x="193423" y="1536758"/>
                  </a:lnTo>
                  <a:cubicBezTo>
                    <a:pt x="193423" y="1536758"/>
                    <a:pt x="309293" y="1476826"/>
                    <a:pt x="310313" y="1324802"/>
                  </a:cubicBezTo>
                  <a:cubicBezTo>
                    <a:pt x="311327" y="1172779"/>
                    <a:pt x="41473" y="1038444"/>
                    <a:pt x="149588" y="799176"/>
                  </a:cubicBezTo>
                  <a:cubicBezTo>
                    <a:pt x="323878" y="413452"/>
                    <a:pt x="672173" y="661604"/>
                    <a:pt x="672173" y="661604"/>
                  </a:cubicBezTo>
                  <a:cubicBezTo>
                    <a:pt x="672173" y="661604"/>
                    <a:pt x="663976" y="293538"/>
                    <a:pt x="879386" y="148505"/>
                  </a:cubicBezTo>
                  <a:cubicBezTo>
                    <a:pt x="1058765" y="27736"/>
                    <a:pt x="1249972" y="46969"/>
                    <a:pt x="1390021" y="91009"/>
                  </a:cubicBezTo>
                  <a:cubicBezTo>
                    <a:pt x="1324976" y="39108"/>
                    <a:pt x="1238380" y="3334"/>
                    <a:pt x="1122086" y="305"/>
                  </a:cubicBezTo>
                  <a:close/>
                </a:path>
              </a:pathLst>
            </a:custGeom>
            <a:solidFill>
              <a:srgbClr val="000000">
                <a:alpha val="1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7" name="Google Shape;247;p3"/>
          <p:cNvSpPr/>
          <p:nvPr/>
        </p:nvSpPr>
        <p:spPr>
          <a:xfrm>
            <a:off x="902600" y="4796320"/>
            <a:ext cx="937697" cy="734233"/>
          </a:xfrm>
          <a:custGeom>
            <a:rect b="b" l="l" r="r" t="t"/>
            <a:pathLst>
              <a:path extrusionOk="0" h="1213609" w="1549913">
                <a:moveTo>
                  <a:pt x="374146" y="947619"/>
                </a:moveTo>
                <a:cubicBezTo>
                  <a:pt x="92057" y="801168"/>
                  <a:pt x="-139197" y="400921"/>
                  <a:pt x="99003" y="155304"/>
                </a:cubicBezTo>
                <a:cubicBezTo>
                  <a:pt x="349189" y="-102671"/>
                  <a:pt x="586618" y="6911"/>
                  <a:pt x="758765" y="152429"/>
                </a:cubicBezTo>
                <a:cubicBezTo>
                  <a:pt x="984274" y="343060"/>
                  <a:pt x="1004251" y="823683"/>
                  <a:pt x="1092960" y="930007"/>
                </a:cubicBezTo>
                <a:cubicBezTo>
                  <a:pt x="1158145" y="1008144"/>
                  <a:pt x="1554130" y="1174483"/>
                  <a:pt x="1549880" y="1188820"/>
                </a:cubicBezTo>
                <a:cubicBezTo>
                  <a:pt x="1546333" y="1200784"/>
                  <a:pt x="1371460" y="1215150"/>
                  <a:pt x="1294186" y="1213476"/>
                </a:cubicBezTo>
                <a:cubicBezTo>
                  <a:pt x="1269344" y="1212936"/>
                  <a:pt x="741428" y="1138294"/>
                  <a:pt x="374146" y="947619"/>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48" name="Google Shape;248;p3"/>
          <p:cNvGrpSpPr/>
          <p:nvPr/>
        </p:nvGrpSpPr>
        <p:grpSpPr>
          <a:xfrm>
            <a:off x="1267683" y="4635269"/>
            <a:ext cx="710757" cy="1518246"/>
            <a:chOff x="4709419" y="1504735"/>
            <a:chExt cx="1174222" cy="2508254"/>
          </a:xfrm>
        </p:grpSpPr>
        <p:sp>
          <p:nvSpPr>
            <p:cNvPr id="249" name="Google Shape;249;p3"/>
            <p:cNvSpPr/>
            <p:nvPr/>
          </p:nvSpPr>
          <p:spPr>
            <a:xfrm>
              <a:off x="4709419" y="1504735"/>
              <a:ext cx="1174222" cy="2508254"/>
            </a:xfrm>
            <a:custGeom>
              <a:rect b="b" l="l" r="r" t="t"/>
              <a:pathLst>
                <a:path extrusionOk="0" h="2508254" w="1174222">
                  <a:moveTo>
                    <a:pt x="149078" y="2412545"/>
                  </a:moveTo>
                  <a:cubicBezTo>
                    <a:pt x="-69230" y="2280970"/>
                    <a:pt x="5980" y="2121025"/>
                    <a:pt x="43458" y="1933785"/>
                  </a:cubicBezTo>
                  <a:cubicBezTo>
                    <a:pt x="73800" y="1782207"/>
                    <a:pt x="174854" y="1668960"/>
                    <a:pt x="240008" y="1526549"/>
                  </a:cubicBezTo>
                  <a:cubicBezTo>
                    <a:pt x="308539" y="1376761"/>
                    <a:pt x="341274" y="1197808"/>
                    <a:pt x="373336" y="1037627"/>
                  </a:cubicBezTo>
                  <a:cubicBezTo>
                    <a:pt x="406229" y="873296"/>
                    <a:pt x="203357" y="840783"/>
                    <a:pt x="203357" y="667290"/>
                  </a:cubicBezTo>
                  <a:cubicBezTo>
                    <a:pt x="203357" y="596707"/>
                    <a:pt x="313221" y="444018"/>
                    <a:pt x="308673" y="421273"/>
                  </a:cubicBezTo>
                  <a:cubicBezTo>
                    <a:pt x="299546" y="375692"/>
                    <a:pt x="305497" y="32341"/>
                    <a:pt x="370421" y="10718"/>
                  </a:cubicBezTo>
                  <a:cubicBezTo>
                    <a:pt x="377434" y="8383"/>
                    <a:pt x="446104" y="79166"/>
                    <a:pt x="490298" y="164402"/>
                  </a:cubicBezTo>
                  <a:cubicBezTo>
                    <a:pt x="533933" y="248557"/>
                    <a:pt x="553139" y="347158"/>
                    <a:pt x="553139" y="347158"/>
                  </a:cubicBezTo>
                  <a:cubicBezTo>
                    <a:pt x="553139" y="347158"/>
                    <a:pt x="641884" y="346443"/>
                    <a:pt x="712230" y="348699"/>
                  </a:cubicBezTo>
                  <a:cubicBezTo>
                    <a:pt x="782570" y="350956"/>
                    <a:pt x="834518" y="356180"/>
                    <a:pt x="834518" y="356180"/>
                  </a:cubicBezTo>
                  <a:cubicBezTo>
                    <a:pt x="834518" y="356180"/>
                    <a:pt x="1015724" y="-19641"/>
                    <a:pt x="1080011" y="805"/>
                  </a:cubicBezTo>
                  <a:cubicBezTo>
                    <a:pt x="1108441" y="9851"/>
                    <a:pt x="1106485" y="128048"/>
                    <a:pt x="1100571" y="242290"/>
                  </a:cubicBezTo>
                  <a:cubicBezTo>
                    <a:pt x="1095628" y="337718"/>
                    <a:pt x="1086957" y="429900"/>
                    <a:pt x="1100109" y="457966"/>
                  </a:cubicBezTo>
                  <a:cubicBezTo>
                    <a:pt x="1129280" y="520220"/>
                    <a:pt x="1201066" y="646456"/>
                    <a:pt x="1163673" y="756688"/>
                  </a:cubicBezTo>
                  <a:cubicBezTo>
                    <a:pt x="1140162" y="825997"/>
                    <a:pt x="1017977" y="860883"/>
                    <a:pt x="1003307" y="991560"/>
                  </a:cubicBezTo>
                  <a:cubicBezTo>
                    <a:pt x="988873" y="1120120"/>
                    <a:pt x="1022118" y="1201776"/>
                    <a:pt x="1025002" y="1296239"/>
                  </a:cubicBezTo>
                  <a:cubicBezTo>
                    <a:pt x="1033704" y="1580776"/>
                    <a:pt x="1085925" y="1875444"/>
                    <a:pt x="1049273" y="2168433"/>
                  </a:cubicBezTo>
                  <a:cubicBezTo>
                    <a:pt x="1035544" y="2278149"/>
                    <a:pt x="1025780" y="2405574"/>
                    <a:pt x="916675" y="2460080"/>
                  </a:cubicBezTo>
                  <a:cubicBezTo>
                    <a:pt x="797441" y="2519646"/>
                    <a:pt x="367379" y="2544120"/>
                    <a:pt x="149078" y="24125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3"/>
            <p:cNvSpPr/>
            <p:nvPr/>
          </p:nvSpPr>
          <p:spPr>
            <a:xfrm>
              <a:off x="5626513" y="1641868"/>
              <a:ext cx="144036" cy="243133"/>
            </a:xfrm>
            <a:custGeom>
              <a:rect b="b" l="l" r="r" t="t"/>
              <a:pathLst>
                <a:path extrusionOk="0" h="243133" w="144036">
                  <a:moveTo>
                    <a:pt x="0" y="229962"/>
                  </a:moveTo>
                  <a:cubicBezTo>
                    <a:pt x="0" y="229962"/>
                    <a:pt x="95904" y="-3260"/>
                    <a:pt x="128737" y="35"/>
                  </a:cubicBezTo>
                  <a:cubicBezTo>
                    <a:pt x="161569" y="3329"/>
                    <a:pt x="131341" y="243134"/>
                    <a:pt x="131341" y="243134"/>
                  </a:cubicBezTo>
                  <a:cubicBezTo>
                    <a:pt x="131341" y="243134"/>
                    <a:pt x="107363" y="231612"/>
                    <a:pt x="74530" y="228318"/>
                  </a:cubicBezTo>
                  <a:cubicBezTo>
                    <a:pt x="41692" y="225024"/>
                    <a:pt x="0" y="229962"/>
                    <a:pt x="0" y="229962"/>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3"/>
            <p:cNvSpPr/>
            <p:nvPr/>
          </p:nvSpPr>
          <p:spPr>
            <a:xfrm>
              <a:off x="5073782" y="1653963"/>
              <a:ext cx="160303" cy="290804"/>
            </a:xfrm>
            <a:custGeom>
              <a:rect b="b" l="l" r="r" t="t"/>
              <a:pathLst>
                <a:path extrusionOk="0" h="290804" w="160303">
                  <a:moveTo>
                    <a:pt x="5256" y="290805"/>
                  </a:moveTo>
                  <a:cubicBezTo>
                    <a:pt x="5256" y="290805"/>
                    <a:pt x="-14934" y="22497"/>
                    <a:pt x="23825" y="1390"/>
                  </a:cubicBezTo>
                  <a:cubicBezTo>
                    <a:pt x="62590" y="-19711"/>
                    <a:pt x="160304" y="206394"/>
                    <a:pt x="160304" y="206394"/>
                  </a:cubicBezTo>
                  <a:cubicBezTo>
                    <a:pt x="160304" y="206394"/>
                    <a:pt x="121940" y="207444"/>
                    <a:pt x="83181" y="228551"/>
                  </a:cubicBezTo>
                  <a:cubicBezTo>
                    <a:pt x="44422" y="249652"/>
                    <a:pt x="5256" y="290805"/>
                    <a:pt x="5256" y="290805"/>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3"/>
            <p:cNvSpPr/>
            <p:nvPr/>
          </p:nvSpPr>
          <p:spPr>
            <a:xfrm>
              <a:off x="5591385" y="2005477"/>
              <a:ext cx="247376" cy="232337"/>
            </a:xfrm>
            <a:custGeom>
              <a:rect b="b" l="l" r="r" t="t"/>
              <a:pathLst>
                <a:path extrusionOk="0" h="232337" w="247376">
                  <a:moveTo>
                    <a:pt x="1063" y="144295"/>
                  </a:moveTo>
                  <a:cubicBezTo>
                    <a:pt x="-8458" y="86549"/>
                    <a:pt x="47479" y="7472"/>
                    <a:pt x="108753" y="513"/>
                  </a:cubicBezTo>
                  <a:cubicBezTo>
                    <a:pt x="170028" y="-6446"/>
                    <a:pt x="236640" y="58720"/>
                    <a:pt x="246161" y="116466"/>
                  </a:cubicBezTo>
                  <a:cubicBezTo>
                    <a:pt x="255676" y="174211"/>
                    <a:pt x="208094" y="224531"/>
                    <a:pt x="146820" y="231490"/>
                  </a:cubicBezTo>
                  <a:cubicBezTo>
                    <a:pt x="85546" y="238443"/>
                    <a:pt x="10578" y="202035"/>
                    <a:pt x="1063" y="144295"/>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3"/>
            <p:cNvSpPr/>
            <p:nvPr/>
          </p:nvSpPr>
          <p:spPr>
            <a:xfrm>
              <a:off x="5046396" y="2035489"/>
              <a:ext cx="260215" cy="241588"/>
            </a:xfrm>
            <a:custGeom>
              <a:rect b="b" l="l" r="r" t="t"/>
              <a:pathLst>
                <a:path extrusionOk="0" h="241588" w="260215">
                  <a:moveTo>
                    <a:pt x="109704" y="187"/>
                  </a:moveTo>
                  <a:cubicBezTo>
                    <a:pt x="174689" y="-3757"/>
                    <a:pt x="256621" y="55378"/>
                    <a:pt x="260100" y="119846"/>
                  </a:cubicBezTo>
                  <a:cubicBezTo>
                    <a:pt x="263586" y="184314"/>
                    <a:pt x="187435" y="237425"/>
                    <a:pt x="122444" y="241369"/>
                  </a:cubicBezTo>
                  <a:cubicBezTo>
                    <a:pt x="57453" y="245306"/>
                    <a:pt x="3338" y="195908"/>
                    <a:pt x="150" y="135614"/>
                  </a:cubicBezTo>
                  <a:cubicBezTo>
                    <a:pt x="-3032" y="75320"/>
                    <a:pt x="44714" y="4130"/>
                    <a:pt x="109704" y="187"/>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3"/>
            <p:cNvSpPr/>
            <p:nvPr/>
          </p:nvSpPr>
          <p:spPr>
            <a:xfrm>
              <a:off x="5617376" y="2083117"/>
              <a:ext cx="197918" cy="154736"/>
            </a:xfrm>
            <a:custGeom>
              <a:rect b="b" l="l" r="r" t="t"/>
              <a:pathLst>
                <a:path extrusionOk="0" h="154736" w="197918">
                  <a:moveTo>
                    <a:pt x="83418" y="142"/>
                  </a:moveTo>
                  <a:cubicBezTo>
                    <a:pt x="33997" y="3139"/>
                    <a:pt x="-2303" y="57238"/>
                    <a:pt x="114" y="103093"/>
                  </a:cubicBezTo>
                  <a:cubicBezTo>
                    <a:pt x="314" y="106824"/>
                    <a:pt x="1128" y="110483"/>
                    <a:pt x="1826" y="114086"/>
                  </a:cubicBezTo>
                  <a:cubicBezTo>
                    <a:pt x="31234" y="142777"/>
                    <a:pt x="78949" y="158655"/>
                    <a:pt x="120805" y="153904"/>
                  </a:cubicBezTo>
                  <a:cubicBezTo>
                    <a:pt x="148785" y="150725"/>
                    <a:pt x="173633" y="138191"/>
                    <a:pt x="191770" y="120347"/>
                  </a:cubicBezTo>
                  <a:cubicBezTo>
                    <a:pt x="195875" y="111120"/>
                    <a:pt x="198395" y="101388"/>
                    <a:pt x="197843" y="91147"/>
                  </a:cubicBezTo>
                  <a:cubicBezTo>
                    <a:pt x="195195" y="42119"/>
                    <a:pt x="132846" y="-2855"/>
                    <a:pt x="83418" y="142"/>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3"/>
            <p:cNvSpPr/>
            <p:nvPr/>
          </p:nvSpPr>
          <p:spPr>
            <a:xfrm>
              <a:off x="5070494" y="2109275"/>
              <a:ext cx="210625" cy="167776"/>
            </a:xfrm>
            <a:custGeom>
              <a:rect b="b" l="l" r="r" t="t"/>
              <a:pathLst>
                <a:path extrusionOk="0" h="167776" w="210625">
                  <a:moveTo>
                    <a:pt x="88740" y="151"/>
                  </a:moveTo>
                  <a:cubicBezTo>
                    <a:pt x="36124" y="3342"/>
                    <a:pt x="-2458" y="61112"/>
                    <a:pt x="122" y="109922"/>
                  </a:cubicBezTo>
                  <a:cubicBezTo>
                    <a:pt x="432" y="115764"/>
                    <a:pt x="1343" y="121461"/>
                    <a:pt x="2782" y="126988"/>
                  </a:cubicBezTo>
                  <a:cubicBezTo>
                    <a:pt x="25322" y="153295"/>
                    <a:pt x="59891" y="169894"/>
                    <a:pt x="98419" y="167558"/>
                  </a:cubicBezTo>
                  <a:cubicBezTo>
                    <a:pt x="138046" y="165156"/>
                    <a:pt x="181511" y="144297"/>
                    <a:pt x="208854" y="113907"/>
                  </a:cubicBezTo>
                  <a:cubicBezTo>
                    <a:pt x="210007" y="108417"/>
                    <a:pt x="210876" y="102781"/>
                    <a:pt x="210560" y="97029"/>
                  </a:cubicBezTo>
                  <a:cubicBezTo>
                    <a:pt x="207743" y="44841"/>
                    <a:pt x="141349" y="-3040"/>
                    <a:pt x="88740" y="151"/>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3"/>
            <p:cNvSpPr/>
            <p:nvPr/>
          </p:nvSpPr>
          <p:spPr>
            <a:xfrm>
              <a:off x="5375893" y="2189155"/>
              <a:ext cx="140406" cy="88624"/>
            </a:xfrm>
            <a:custGeom>
              <a:rect b="b" l="l" r="r" t="t"/>
              <a:pathLst>
                <a:path extrusionOk="0" h="88624" w="140406">
                  <a:moveTo>
                    <a:pt x="66153" y="88625"/>
                  </a:moveTo>
                  <a:cubicBezTo>
                    <a:pt x="32732" y="88625"/>
                    <a:pt x="-13921" y="31576"/>
                    <a:pt x="3950" y="12562"/>
                  </a:cubicBezTo>
                  <a:cubicBezTo>
                    <a:pt x="12700" y="3249"/>
                    <a:pt x="41458" y="204"/>
                    <a:pt x="70088" y="10"/>
                  </a:cubicBezTo>
                  <a:cubicBezTo>
                    <a:pt x="99951" y="-197"/>
                    <a:pt x="129699" y="2855"/>
                    <a:pt x="137641" y="12562"/>
                  </a:cubicBezTo>
                  <a:cubicBezTo>
                    <a:pt x="153192" y="31576"/>
                    <a:pt x="99575" y="88625"/>
                    <a:pt x="66153" y="88625"/>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3"/>
            <p:cNvSpPr/>
            <p:nvPr/>
          </p:nvSpPr>
          <p:spPr>
            <a:xfrm>
              <a:off x="5386340" y="2284271"/>
              <a:ext cx="119804" cy="81631"/>
            </a:xfrm>
            <a:custGeom>
              <a:rect b="b" l="l" r="r" t="t"/>
              <a:pathLst>
                <a:path extrusionOk="0" h="81631" w="119804">
                  <a:moveTo>
                    <a:pt x="0" y="81632"/>
                  </a:moveTo>
                  <a:lnTo>
                    <a:pt x="55706" y="0"/>
                  </a:lnTo>
                  <a:lnTo>
                    <a:pt x="119804" y="74412"/>
                  </a:lnTo>
                </a:path>
              </a:pathLst>
            </a:custGeom>
            <a:noFill/>
            <a:ln cap="rnd" cmpd="sng" w="9525">
              <a:solidFill>
                <a:srgbClr val="E9E5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8" name="Google Shape;258;p3"/>
          <p:cNvSpPr/>
          <p:nvPr/>
        </p:nvSpPr>
        <p:spPr>
          <a:xfrm>
            <a:off x="877664" y="5325655"/>
            <a:ext cx="1202952" cy="732846"/>
          </a:xfrm>
          <a:custGeom>
            <a:rect b="b" l="l" r="r" t="t"/>
            <a:pathLst>
              <a:path extrusionOk="0" h="1211315" w="1988351">
                <a:moveTo>
                  <a:pt x="1647652" y="0"/>
                </a:moveTo>
                <a:cubicBezTo>
                  <a:pt x="1654538" y="48712"/>
                  <a:pt x="1663846" y="93092"/>
                  <a:pt x="1665297" y="140676"/>
                </a:cubicBezTo>
                <a:cubicBezTo>
                  <a:pt x="1665710" y="154096"/>
                  <a:pt x="1666986" y="167783"/>
                  <a:pt x="1667575" y="181252"/>
                </a:cubicBezTo>
                <a:cubicBezTo>
                  <a:pt x="1673950" y="214681"/>
                  <a:pt x="1677831" y="247340"/>
                  <a:pt x="1673458" y="280405"/>
                </a:cubicBezTo>
                <a:cubicBezTo>
                  <a:pt x="1664053" y="351577"/>
                  <a:pt x="1616404" y="425103"/>
                  <a:pt x="1470799" y="514555"/>
                </a:cubicBezTo>
                <a:cubicBezTo>
                  <a:pt x="1281802" y="630666"/>
                  <a:pt x="997029" y="618350"/>
                  <a:pt x="731134" y="643103"/>
                </a:cubicBezTo>
                <a:cubicBezTo>
                  <a:pt x="490481" y="665503"/>
                  <a:pt x="265221" y="718152"/>
                  <a:pt x="140990" y="925025"/>
                </a:cubicBezTo>
                <a:cubicBezTo>
                  <a:pt x="83863" y="1020156"/>
                  <a:pt x="34199" y="1105889"/>
                  <a:pt x="953" y="1208658"/>
                </a:cubicBezTo>
                <a:cubicBezTo>
                  <a:pt x="158" y="1211115"/>
                  <a:pt x="146" y="1210830"/>
                  <a:pt x="0" y="1211315"/>
                </a:cubicBezTo>
                <a:cubicBezTo>
                  <a:pt x="3321" y="1208245"/>
                  <a:pt x="7250" y="1205011"/>
                  <a:pt x="10250" y="1201268"/>
                </a:cubicBezTo>
                <a:cubicBezTo>
                  <a:pt x="20931" y="1187927"/>
                  <a:pt x="32492" y="1175247"/>
                  <a:pt x="43835" y="1163914"/>
                </a:cubicBezTo>
                <a:cubicBezTo>
                  <a:pt x="77081" y="1130697"/>
                  <a:pt x="115226" y="1099979"/>
                  <a:pt x="148392" y="1066841"/>
                </a:cubicBezTo>
                <a:cubicBezTo>
                  <a:pt x="260090" y="955239"/>
                  <a:pt x="394613" y="891626"/>
                  <a:pt x="544414" y="846724"/>
                </a:cubicBezTo>
                <a:cubicBezTo>
                  <a:pt x="589889" y="833092"/>
                  <a:pt x="632036" y="827304"/>
                  <a:pt x="673448" y="824543"/>
                </a:cubicBezTo>
                <a:cubicBezTo>
                  <a:pt x="831301" y="814023"/>
                  <a:pt x="974319" y="861989"/>
                  <a:pt x="1211784" y="822080"/>
                </a:cubicBezTo>
                <a:cubicBezTo>
                  <a:pt x="1340861" y="800384"/>
                  <a:pt x="1537387" y="767768"/>
                  <a:pt x="1700595" y="701874"/>
                </a:cubicBezTo>
                <a:cubicBezTo>
                  <a:pt x="1916395" y="614746"/>
                  <a:pt x="2073622" y="469144"/>
                  <a:pt x="1937599" y="212151"/>
                </a:cubicBezTo>
                <a:cubicBezTo>
                  <a:pt x="1881983" y="107077"/>
                  <a:pt x="1783875" y="78246"/>
                  <a:pt x="1683708" y="18201"/>
                </a:cubicBezTo>
                <a:cubicBezTo>
                  <a:pt x="1677065" y="14215"/>
                  <a:pt x="1662978" y="6880"/>
                  <a:pt x="1647652" y="0"/>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59" name="Google Shape;259;p3"/>
          <p:cNvGrpSpPr/>
          <p:nvPr/>
        </p:nvGrpSpPr>
        <p:grpSpPr>
          <a:xfrm>
            <a:off x="1014893" y="4945901"/>
            <a:ext cx="251366" cy="196054"/>
            <a:chOff x="4291792" y="2017922"/>
            <a:chExt cx="415275" cy="323895"/>
          </a:xfrm>
        </p:grpSpPr>
        <p:sp>
          <p:nvSpPr>
            <p:cNvPr id="260" name="Google Shape;260;p3"/>
            <p:cNvSpPr/>
            <p:nvPr/>
          </p:nvSpPr>
          <p:spPr>
            <a:xfrm>
              <a:off x="4603632" y="2017922"/>
              <a:ext cx="103435" cy="103023"/>
            </a:xfrm>
            <a:custGeom>
              <a:rect b="b" l="l" r="r" t="t"/>
              <a:pathLst>
                <a:path extrusionOk="0" h="103023" w="103435">
                  <a:moveTo>
                    <a:pt x="72164" y="4278"/>
                  </a:moveTo>
                  <a:cubicBezTo>
                    <a:pt x="45938" y="-7055"/>
                    <a:pt x="15523" y="4903"/>
                    <a:pt x="4229" y="30991"/>
                  </a:cubicBezTo>
                  <a:cubicBezTo>
                    <a:pt x="-7065" y="57073"/>
                    <a:pt x="5042" y="87409"/>
                    <a:pt x="31274" y="98742"/>
                  </a:cubicBezTo>
                  <a:cubicBezTo>
                    <a:pt x="57500" y="110081"/>
                    <a:pt x="87916" y="98123"/>
                    <a:pt x="99210" y="72035"/>
                  </a:cubicBezTo>
                  <a:cubicBezTo>
                    <a:pt x="110498" y="45946"/>
                    <a:pt x="98390" y="15611"/>
                    <a:pt x="72164" y="4278"/>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3"/>
            <p:cNvSpPr/>
            <p:nvPr/>
          </p:nvSpPr>
          <p:spPr>
            <a:xfrm>
              <a:off x="4291792" y="2239807"/>
              <a:ext cx="102099" cy="102010"/>
            </a:xfrm>
            <a:custGeom>
              <a:rect b="b" l="l" r="r" t="t"/>
              <a:pathLst>
                <a:path extrusionOk="0" h="102010" w="102099">
                  <a:moveTo>
                    <a:pt x="71311" y="4204"/>
                  </a:moveTo>
                  <a:cubicBezTo>
                    <a:pt x="45438" y="-6977"/>
                    <a:pt x="15399" y="4914"/>
                    <a:pt x="4208" y="30759"/>
                  </a:cubicBezTo>
                  <a:cubicBezTo>
                    <a:pt x="-6984" y="56611"/>
                    <a:pt x="4918" y="86630"/>
                    <a:pt x="30792" y="97806"/>
                  </a:cubicBezTo>
                  <a:cubicBezTo>
                    <a:pt x="56659" y="108987"/>
                    <a:pt x="86704" y="97096"/>
                    <a:pt x="97896" y="71251"/>
                  </a:cubicBezTo>
                  <a:cubicBezTo>
                    <a:pt x="109080" y="45399"/>
                    <a:pt x="97179" y="15380"/>
                    <a:pt x="71311" y="4204"/>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3"/>
            <p:cNvSpPr/>
            <p:nvPr/>
          </p:nvSpPr>
          <p:spPr>
            <a:xfrm>
              <a:off x="4468468" y="2187472"/>
              <a:ext cx="105813" cy="64092"/>
            </a:xfrm>
            <a:custGeom>
              <a:rect b="b" l="l" r="r" t="t"/>
              <a:pathLst>
                <a:path extrusionOk="0" h="64092" w="105813">
                  <a:moveTo>
                    <a:pt x="0" y="56144"/>
                  </a:moveTo>
                  <a:cubicBezTo>
                    <a:pt x="0" y="56144"/>
                    <a:pt x="34174" y="74830"/>
                    <a:pt x="71330" y="54900"/>
                  </a:cubicBezTo>
                  <a:cubicBezTo>
                    <a:pt x="97714" y="40746"/>
                    <a:pt x="105814" y="0"/>
                    <a:pt x="105814" y="0"/>
                  </a:cubicBezTo>
                </a:path>
              </a:pathLst>
            </a:custGeom>
            <a:noFill/>
            <a:ln cap="rnd" cmpd="sng" w="9525">
              <a:solidFill>
                <a:srgbClr val="2C28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3" name="Google Shape;263;p3"/>
          <p:cNvGrpSpPr/>
          <p:nvPr/>
        </p:nvGrpSpPr>
        <p:grpSpPr>
          <a:xfrm>
            <a:off x="1839539" y="5397085"/>
            <a:ext cx="826201" cy="996090"/>
            <a:chOff x="1540411" y="5555060"/>
            <a:chExt cx="720943" cy="869188"/>
          </a:xfrm>
        </p:grpSpPr>
        <p:grpSp>
          <p:nvGrpSpPr>
            <p:cNvPr id="264" name="Google Shape;264;p3"/>
            <p:cNvGrpSpPr/>
            <p:nvPr/>
          </p:nvGrpSpPr>
          <p:grpSpPr>
            <a:xfrm>
              <a:off x="1540411" y="5555060"/>
              <a:ext cx="720943" cy="869188"/>
              <a:chOff x="4205388" y="2389281"/>
              <a:chExt cx="1459990" cy="1760203"/>
            </a:xfrm>
          </p:grpSpPr>
          <p:sp>
            <p:nvSpPr>
              <p:cNvPr id="265" name="Google Shape;265;p3"/>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66" name="Google Shape;266;p3"/>
              <p:cNvGrpSpPr/>
              <p:nvPr/>
            </p:nvGrpSpPr>
            <p:grpSpPr>
              <a:xfrm>
                <a:off x="4205388" y="2669100"/>
                <a:ext cx="1426279" cy="1480384"/>
                <a:chOff x="4205388" y="2669100"/>
                <a:chExt cx="1426279" cy="1480384"/>
              </a:xfrm>
            </p:grpSpPr>
            <p:grpSp>
              <p:nvGrpSpPr>
                <p:cNvPr id="267" name="Google Shape;267;p3"/>
                <p:cNvGrpSpPr/>
                <p:nvPr/>
              </p:nvGrpSpPr>
              <p:grpSpPr>
                <a:xfrm>
                  <a:off x="4205388" y="2669100"/>
                  <a:ext cx="1426279" cy="1480384"/>
                  <a:chOff x="4205388" y="2669100"/>
                  <a:chExt cx="1426279" cy="1480384"/>
                </a:xfrm>
              </p:grpSpPr>
              <p:sp>
                <p:nvSpPr>
                  <p:cNvPr id="268" name="Google Shape;268;p3"/>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3"/>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3"/>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3"/>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72" name="Google Shape;272;p3"/>
                  <p:cNvGrpSpPr/>
                  <p:nvPr/>
                </p:nvGrpSpPr>
                <p:grpSpPr>
                  <a:xfrm>
                    <a:off x="4919762" y="2669100"/>
                    <a:ext cx="454828" cy="400211"/>
                    <a:chOff x="4919762" y="2669100"/>
                    <a:chExt cx="454828" cy="400211"/>
                  </a:xfrm>
                </p:grpSpPr>
                <p:sp>
                  <p:nvSpPr>
                    <p:cNvPr id="273" name="Google Shape;273;p3"/>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3"/>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3"/>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3"/>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7" name="Google Shape;277;p3"/>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3"/>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3"/>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3"/>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3"/>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3"/>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3"/>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84" name="Google Shape;284;p3"/>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85" name="Google Shape;285;p3"/>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86" name="Google Shape;286;p3"/>
              <p:cNvGrpSpPr/>
              <p:nvPr/>
            </p:nvGrpSpPr>
            <p:grpSpPr>
              <a:xfrm>
                <a:off x="5212071" y="2861849"/>
                <a:ext cx="453307" cy="266672"/>
                <a:chOff x="5212071" y="2861849"/>
                <a:chExt cx="453307" cy="266672"/>
              </a:xfrm>
            </p:grpSpPr>
            <p:sp>
              <p:nvSpPr>
                <p:cNvPr id="287" name="Google Shape;287;p3"/>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3"/>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89" name="Google Shape;289;p3"/>
            <p:cNvSpPr/>
            <p:nvPr/>
          </p:nvSpPr>
          <p:spPr>
            <a:xfrm>
              <a:off x="1681897" y="6088334"/>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90" name="Google Shape;290;p3"/>
            <p:cNvGrpSpPr/>
            <p:nvPr/>
          </p:nvGrpSpPr>
          <p:grpSpPr>
            <a:xfrm>
              <a:off x="1840899" y="5957774"/>
              <a:ext cx="149579" cy="128998"/>
              <a:chOff x="5212362" y="4550114"/>
              <a:chExt cx="333360" cy="287492"/>
            </a:xfrm>
          </p:grpSpPr>
          <p:sp>
            <p:nvSpPr>
              <p:cNvPr id="291" name="Google Shape;291;p3"/>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 name="Google Shape;292;p3"/>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93" name="Google Shape;293;p3"/>
            <p:cNvSpPr/>
            <p:nvPr/>
          </p:nvSpPr>
          <p:spPr>
            <a:xfrm>
              <a:off x="1664208" y="6080097"/>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94" name="Google Shape;294;p3"/>
            <p:cNvGrpSpPr/>
            <p:nvPr/>
          </p:nvGrpSpPr>
          <p:grpSpPr>
            <a:xfrm>
              <a:off x="1823210" y="5949537"/>
              <a:ext cx="149579" cy="128998"/>
              <a:chOff x="5212362" y="4550114"/>
              <a:chExt cx="333360" cy="287492"/>
            </a:xfrm>
          </p:grpSpPr>
          <p:sp>
            <p:nvSpPr>
              <p:cNvPr id="295" name="Google Shape;295;p3"/>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3"/>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97" name="Google Shape;297;p3"/>
          <p:cNvGrpSpPr/>
          <p:nvPr/>
        </p:nvGrpSpPr>
        <p:grpSpPr>
          <a:xfrm>
            <a:off x="2723814" y="5688080"/>
            <a:ext cx="414137" cy="488999"/>
            <a:chOff x="2995366" y="3489139"/>
            <a:chExt cx="472813" cy="558282"/>
          </a:xfrm>
        </p:grpSpPr>
        <p:sp>
          <p:nvSpPr>
            <p:cNvPr id="298" name="Google Shape;298;p3"/>
            <p:cNvSpPr/>
            <p:nvPr/>
          </p:nvSpPr>
          <p:spPr>
            <a:xfrm>
              <a:off x="2995366" y="3489139"/>
              <a:ext cx="472813" cy="558282"/>
            </a:xfrm>
            <a:custGeom>
              <a:rect b="b" l="l" r="r" t="t"/>
              <a:pathLst>
                <a:path extrusionOk="0" h="558282" w="472813">
                  <a:moveTo>
                    <a:pt x="272606" y="452445"/>
                  </a:moveTo>
                  <a:cubicBezTo>
                    <a:pt x="272606" y="452445"/>
                    <a:pt x="157872" y="479723"/>
                    <a:pt x="56515" y="374048"/>
                  </a:cubicBezTo>
                  <a:cubicBezTo>
                    <a:pt x="-44842" y="268373"/>
                    <a:pt x="5891" y="118202"/>
                    <a:pt x="85473" y="54510"/>
                  </a:cubicBezTo>
                  <a:cubicBezTo>
                    <a:pt x="191810" y="-30592"/>
                    <a:pt x="524511" y="-63038"/>
                    <a:pt x="465957" y="319984"/>
                  </a:cubicBezTo>
                  <a:cubicBezTo>
                    <a:pt x="451438" y="414945"/>
                    <a:pt x="468295" y="498015"/>
                    <a:pt x="438996" y="505362"/>
                  </a:cubicBezTo>
                  <a:cubicBezTo>
                    <a:pt x="404883" y="513917"/>
                    <a:pt x="380733" y="451730"/>
                    <a:pt x="380733" y="451730"/>
                  </a:cubicBezTo>
                  <a:cubicBezTo>
                    <a:pt x="380733" y="451730"/>
                    <a:pt x="394766" y="522592"/>
                    <a:pt x="364666" y="531062"/>
                  </a:cubicBezTo>
                  <a:cubicBezTo>
                    <a:pt x="333273" y="539889"/>
                    <a:pt x="324238" y="484061"/>
                    <a:pt x="324238" y="484061"/>
                  </a:cubicBezTo>
                  <a:cubicBezTo>
                    <a:pt x="324238" y="484061"/>
                    <a:pt x="330784" y="549639"/>
                    <a:pt x="303301" y="557720"/>
                  </a:cubicBezTo>
                  <a:cubicBezTo>
                    <a:pt x="270906" y="567252"/>
                    <a:pt x="272606" y="452445"/>
                    <a:pt x="272606" y="452445"/>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3"/>
            <p:cNvSpPr/>
            <p:nvPr/>
          </p:nvSpPr>
          <p:spPr>
            <a:xfrm>
              <a:off x="3163121" y="3656220"/>
              <a:ext cx="108591" cy="167977"/>
            </a:xfrm>
            <a:custGeom>
              <a:rect b="b" l="l" r="r" t="t"/>
              <a:pathLst>
                <a:path extrusionOk="0" h="167977" w="108591">
                  <a:moveTo>
                    <a:pt x="55320" y="105"/>
                  </a:moveTo>
                  <a:cubicBezTo>
                    <a:pt x="97418" y="-2740"/>
                    <a:pt x="108524" y="52652"/>
                    <a:pt x="108591" y="94575"/>
                  </a:cubicBezTo>
                  <a:cubicBezTo>
                    <a:pt x="108658" y="136498"/>
                    <a:pt x="97279" y="164085"/>
                    <a:pt x="55587" y="167792"/>
                  </a:cubicBezTo>
                  <a:cubicBezTo>
                    <a:pt x="13895" y="171492"/>
                    <a:pt x="755" y="119086"/>
                    <a:pt x="27" y="84091"/>
                  </a:cubicBezTo>
                  <a:cubicBezTo>
                    <a:pt x="-696" y="49097"/>
                    <a:pt x="13221" y="2957"/>
                    <a:pt x="55320" y="105"/>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3"/>
            <p:cNvSpPr/>
            <p:nvPr/>
          </p:nvSpPr>
          <p:spPr>
            <a:xfrm>
              <a:off x="3393797" y="3624787"/>
              <a:ext cx="56749" cy="142202"/>
            </a:xfrm>
            <a:custGeom>
              <a:rect b="b" l="l" r="r" t="t"/>
              <a:pathLst>
                <a:path extrusionOk="0" h="142202" w="56749">
                  <a:moveTo>
                    <a:pt x="17357" y="27"/>
                  </a:moveTo>
                  <a:cubicBezTo>
                    <a:pt x="30473" y="-1211"/>
                    <a:pt x="52096" y="40063"/>
                    <a:pt x="55867" y="78255"/>
                  </a:cubicBezTo>
                  <a:cubicBezTo>
                    <a:pt x="59638" y="116441"/>
                    <a:pt x="51355" y="141946"/>
                    <a:pt x="30303" y="142201"/>
                  </a:cubicBezTo>
                  <a:cubicBezTo>
                    <a:pt x="9251" y="142450"/>
                    <a:pt x="993" y="101480"/>
                    <a:pt x="100" y="74949"/>
                  </a:cubicBezTo>
                  <a:cubicBezTo>
                    <a:pt x="-793" y="48424"/>
                    <a:pt x="4241" y="1259"/>
                    <a:pt x="17357" y="27"/>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3"/>
            <p:cNvSpPr/>
            <p:nvPr/>
          </p:nvSpPr>
          <p:spPr>
            <a:xfrm>
              <a:off x="3335077" y="3771629"/>
              <a:ext cx="43060" cy="89916"/>
            </a:xfrm>
            <a:custGeom>
              <a:rect b="b" l="l" r="r" t="t"/>
              <a:pathLst>
                <a:path extrusionOk="0" h="89916" w="43060">
                  <a:moveTo>
                    <a:pt x="10449" y="0"/>
                  </a:moveTo>
                  <a:cubicBezTo>
                    <a:pt x="10449" y="0"/>
                    <a:pt x="-3693" y="37288"/>
                    <a:pt x="928" y="59608"/>
                  </a:cubicBezTo>
                  <a:cubicBezTo>
                    <a:pt x="5543" y="81929"/>
                    <a:pt x="17651" y="92728"/>
                    <a:pt x="28915" y="89288"/>
                  </a:cubicBezTo>
                  <a:cubicBezTo>
                    <a:pt x="40184" y="85854"/>
                    <a:pt x="46099" y="74909"/>
                    <a:pt x="41484" y="52589"/>
                  </a:cubicBezTo>
                  <a:cubicBezTo>
                    <a:pt x="36863" y="30268"/>
                    <a:pt x="10449" y="0"/>
                    <a:pt x="10449" y="0"/>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02" name="Google Shape;302;p3"/>
          <p:cNvGrpSpPr/>
          <p:nvPr/>
        </p:nvGrpSpPr>
        <p:grpSpPr>
          <a:xfrm>
            <a:off x="40383" y="5470162"/>
            <a:ext cx="753293" cy="849973"/>
            <a:chOff x="1053474" y="3589035"/>
            <a:chExt cx="657324" cy="741687"/>
          </a:xfrm>
        </p:grpSpPr>
        <p:sp>
          <p:nvSpPr>
            <p:cNvPr id="303" name="Google Shape;303;p3"/>
            <p:cNvSpPr/>
            <p:nvPr/>
          </p:nvSpPr>
          <p:spPr>
            <a:xfrm>
              <a:off x="1053474" y="3589035"/>
              <a:ext cx="657324" cy="501696"/>
            </a:xfrm>
            <a:custGeom>
              <a:rect b="b" l="l" r="r" t="t"/>
              <a:pathLst>
                <a:path extrusionOk="0" h="501696" w="657324">
                  <a:moveTo>
                    <a:pt x="0" y="501696"/>
                  </a:moveTo>
                  <a:cubicBezTo>
                    <a:pt x="0" y="501696"/>
                    <a:pt x="241410" y="355156"/>
                    <a:pt x="379923" y="251474"/>
                  </a:cubicBezTo>
                  <a:cubicBezTo>
                    <a:pt x="518435" y="147797"/>
                    <a:pt x="657325" y="0"/>
                    <a:pt x="657325"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 name="Google Shape;304;p3"/>
            <p:cNvSpPr/>
            <p:nvPr/>
          </p:nvSpPr>
          <p:spPr>
            <a:xfrm>
              <a:off x="1220202" y="3589035"/>
              <a:ext cx="490596" cy="551342"/>
            </a:xfrm>
            <a:custGeom>
              <a:rect b="b" l="l" r="r" t="t"/>
              <a:pathLst>
                <a:path extrusionOk="0" h="551342" w="490596">
                  <a:moveTo>
                    <a:pt x="0" y="551342"/>
                  </a:moveTo>
                  <a:cubicBezTo>
                    <a:pt x="0" y="551342"/>
                    <a:pt x="127826" y="475513"/>
                    <a:pt x="250472" y="337681"/>
                  </a:cubicBezTo>
                  <a:cubicBezTo>
                    <a:pt x="373124" y="199842"/>
                    <a:pt x="490596" y="0"/>
                    <a:pt x="490596"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3"/>
            <p:cNvSpPr/>
            <p:nvPr/>
          </p:nvSpPr>
          <p:spPr>
            <a:xfrm>
              <a:off x="1389658" y="3589035"/>
              <a:ext cx="321139" cy="657478"/>
            </a:xfrm>
            <a:custGeom>
              <a:rect b="b" l="l" r="r" t="t"/>
              <a:pathLst>
                <a:path extrusionOk="0" h="657478" w="321139">
                  <a:moveTo>
                    <a:pt x="0" y="657478"/>
                  </a:moveTo>
                  <a:cubicBezTo>
                    <a:pt x="0" y="657478"/>
                    <a:pt x="78222" y="575783"/>
                    <a:pt x="158508" y="411415"/>
                  </a:cubicBezTo>
                  <a:cubicBezTo>
                    <a:pt x="238795" y="247047"/>
                    <a:pt x="280480" y="102857"/>
                    <a:pt x="32114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3"/>
            <p:cNvSpPr/>
            <p:nvPr/>
          </p:nvSpPr>
          <p:spPr>
            <a:xfrm>
              <a:off x="1571763" y="3589035"/>
              <a:ext cx="139034" cy="741687"/>
            </a:xfrm>
            <a:custGeom>
              <a:rect b="b" l="l" r="r" t="t"/>
              <a:pathLst>
                <a:path extrusionOk="0" h="741687" w="139034">
                  <a:moveTo>
                    <a:pt x="0" y="741687"/>
                  </a:moveTo>
                  <a:cubicBezTo>
                    <a:pt x="0" y="741687"/>
                    <a:pt x="55961" y="616260"/>
                    <a:pt x="90718" y="430840"/>
                  </a:cubicBezTo>
                  <a:cubicBezTo>
                    <a:pt x="125476" y="245420"/>
                    <a:pt x="139035" y="0"/>
                    <a:pt x="139035"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3"/>
            <p:cNvSpPr/>
            <p:nvPr/>
          </p:nvSpPr>
          <p:spPr>
            <a:xfrm>
              <a:off x="1544493" y="3742964"/>
              <a:ext cx="145932" cy="83013"/>
            </a:xfrm>
            <a:custGeom>
              <a:rect b="b" l="l" r="r" t="t"/>
              <a:pathLst>
                <a:path extrusionOk="0" h="83013" w="145932">
                  <a:moveTo>
                    <a:pt x="0" y="6304"/>
                  </a:moveTo>
                  <a:cubicBezTo>
                    <a:pt x="0" y="6304"/>
                    <a:pt x="29584" y="-4225"/>
                    <a:pt x="41230" y="1932"/>
                  </a:cubicBezTo>
                  <a:cubicBezTo>
                    <a:pt x="52871" y="8089"/>
                    <a:pt x="46568" y="30921"/>
                    <a:pt x="46568" y="30921"/>
                  </a:cubicBezTo>
                  <a:cubicBezTo>
                    <a:pt x="46568" y="30921"/>
                    <a:pt x="63539" y="25802"/>
                    <a:pt x="73200" y="33465"/>
                  </a:cubicBezTo>
                  <a:cubicBezTo>
                    <a:pt x="82861" y="41134"/>
                    <a:pt x="85205" y="61591"/>
                    <a:pt x="85205" y="61591"/>
                  </a:cubicBezTo>
                  <a:cubicBezTo>
                    <a:pt x="85205" y="61591"/>
                    <a:pt x="103622" y="47504"/>
                    <a:pt x="118802" y="52859"/>
                  </a:cubicBezTo>
                  <a:cubicBezTo>
                    <a:pt x="133983" y="58215"/>
                    <a:pt x="145933" y="83014"/>
                    <a:pt x="145933" y="8301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3"/>
            <p:cNvSpPr/>
            <p:nvPr/>
          </p:nvSpPr>
          <p:spPr>
            <a:xfrm>
              <a:off x="1498229" y="3782795"/>
              <a:ext cx="177277" cy="158870"/>
            </a:xfrm>
            <a:custGeom>
              <a:rect b="b" l="l" r="r" t="t"/>
              <a:pathLst>
                <a:path extrusionOk="0" h="158870" w="177277">
                  <a:moveTo>
                    <a:pt x="0" y="5894"/>
                  </a:moveTo>
                  <a:cubicBezTo>
                    <a:pt x="0" y="5894"/>
                    <a:pt x="30094" y="-7532"/>
                    <a:pt x="41030" y="6143"/>
                  </a:cubicBezTo>
                  <a:cubicBezTo>
                    <a:pt x="51966" y="19817"/>
                    <a:pt x="39664" y="62201"/>
                    <a:pt x="39664" y="62201"/>
                  </a:cubicBezTo>
                  <a:cubicBezTo>
                    <a:pt x="39664" y="62201"/>
                    <a:pt x="74961" y="50810"/>
                    <a:pt x="89346" y="61369"/>
                  </a:cubicBezTo>
                  <a:cubicBezTo>
                    <a:pt x="103731" y="71923"/>
                    <a:pt x="101333" y="103686"/>
                    <a:pt x="101333" y="103686"/>
                  </a:cubicBezTo>
                  <a:cubicBezTo>
                    <a:pt x="101333" y="103686"/>
                    <a:pt x="133066" y="96849"/>
                    <a:pt x="151738" y="111149"/>
                  </a:cubicBezTo>
                  <a:cubicBezTo>
                    <a:pt x="170416" y="125455"/>
                    <a:pt x="177277" y="158870"/>
                    <a:pt x="177277" y="15887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3"/>
            <p:cNvSpPr/>
            <p:nvPr/>
          </p:nvSpPr>
          <p:spPr>
            <a:xfrm>
              <a:off x="1433396" y="3838761"/>
              <a:ext cx="229085" cy="181114"/>
            </a:xfrm>
            <a:custGeom>
              <a:rect b="b" l="l" r="r" t="t"/>
              <a:pathLst>
                <a:path extrusionOk="0" h="181114" w="229085">
                  <a:moveTo>
                    <a:pt x="0" y="1748"/>
                  </a:moveTo>
                  <a:cubicBezTo>
                    <a:pt x="0" y="1748"/>
                    <a:pt x="41916" y="-6104"/>
                    <a:pt x="54704" y="11475"/>
                  </a:cubicBezTo>
                  <a:cubicBezTo>
                    <a:pt x="67492" y="29055"/>
                    <a:pt x="51152" y="72070"/>
                    <a:pt x="51152" y="72070"/>
                  </a:cubicBezTo>
                  <a:cubicBezTo>
                    <a:pt x="51152" y="72070"/>
                    <a:pt x="89322" y="60114"/>
                    <a:pt x="106828" y="79344"/>
                  </a:cubicBezTo>
                  <a:cubicBezTo>
                    <a:pt x="124334" y="98575"/>
                    <a:pt x="122312" y="146072"/>
                    <a:pt x="122312" y="146072"/>
                  </a:cubicBezTo>
                  <a:cubicBezTo>
                    <a:pt x="122312" y="146072"/>
                    <a:pt x="154908" y="132543"/>
                    <a:pt x="181540" y="141675"/>
                  </a:cubicBezTo>
                  <a:cubicBezTo>
                    <a:pt x="208173" y="150814"/>
                    <a:pt x="229085" y="181114"/>
                    <a:pt x="229085" y="18111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3"/>
            <p:cNvSpPr/>
            <p:nvPr/>
          </p:nvSpPr>
          <p:spPr>
            <a:xfrm>
              <a:off x="1349303" y="3901185"/>
              <a:ext cx="270971" cy="292603"/>
            </a:xfrm>
            <a:custGeom>
              <a:rect b="b" l="l" r="r" t="t"/>
              <a:pathLst>
                <a:path extrusionOk="0" h="292603" w="270971">
                  <a:moveTo>
                    <a:pt x="0" y="1084"/>
                  </a:moveTo>
                  <a:cubicBezTo>
                    <a:pt x="0" y="1084"/>
                    <a:pt x="46130" y="-6336"/>
                    <a:pt x="59107" y="17649"/>
                  </a:cubicBezTo>
                  <a:cubicBezTo>
                    <a:pt x="72077" y="41640"/>
                    <a:pt x="49264" y="99690"/>
                    <a:pt x="49264" y="99690"/>
                  </a:cubicBezTo>
                  <a:cubicBezTo>
                    <a:pt x="49264" y="99690"/>
                    <a:pt x="104004" y="83987"/>
                    <a:pt x="127067" y="113316"/>
                  </a:cubicBezTo>
                  <a:cubicBezTo>
                    <a:pt x="150135" y="142645"/>
                    <a:pt x="143674" y="201327"/>
                    <a:pt x="143674" y="201327"/>
                  </a:cubicBezTo>
                  <a:cubicBezTo>
                    <a:pt x="143674" y="201327"/>
                    <a:pt x="188019" y="169351"/>
                    <a:pt x="221866" y="193378"/>
                  </a:cubicBezTo>
                  <a:cubicBezTo>
                    <a:pt x="255718" y="217400"/>
                    <a:pt x="270971" y="292604"/>
                    <a:pt x="270971" y="29260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3"/>
            <p:cNvSpPr/>
            <p:nvPr/>
          </p:nvSpPr>
          <p:spPr>
            <a:xfrm>
              <a:off x="1228169" y="3971436"/>
              <a:ext cx="356261" cy="328105"/>
            </a:xfrm>
            <a:custGeom>
              <a:rect b="b" l="l" r="r" t="t"/>
              <a:pathLst>
                <a:path extrusionOk="0" h="328105" w="356261">
                  <a:moveTo>
                    <a:pt x="0" y="9492"/>
                  </a:moveTo>
                  <a:cubicBezTo>
                    <a:pt x="0" y="9492"/>
                    <a:pt x="56210" y="-15446"/>
                    <a:pt x="72429" y="15522"/>
                  </a:cubicBezTo>
                  <a:cubicBezTo>
                    <a:pt x="88642" y="46484"/>
                    <a:pt x="60266" y="122107"/>
                    <a:pt x="60266" y="122107"/>
                  </a:cubicBezTo>
                  <a:cubicBezTo>
                    <a:pt x="60266" y="122107"/>
                    <a:pt x="134517" y="101273"/>
                    <a:pt x="168473" y="130845"/>
                  </a:cubicBezTo>
                  <a:cubicBezTo>
                    <a:pt x="202435" y="160410"/>
                    <a:pt x="199799" y="228394"/>
                    <a:pt x="199799" y="228394"/>
                  </a:cubicBezTo>
                  <a:cubicBezTo>
                    <a:pt x="199799" y="228394"/>
                    <a:pt x="259046" y="202940"/>
                    <a:pt x="298084" y="227830"/>
                  </a:cubicBezTo>
                  <a:cubicBezTo>
                    <a:pt x="337122" y="252726"/>
                    <a:pt x="356261" y="328106"/>
                    <a:pt x="356261" y="328106"/>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12" name="Google Shape;312;p3"/>
          <p:cNvSpPr/>
          <p:nvPr/>
        </p:nvSpPr>
        <p:spPr>
          <a:xfrm>
            <a:off x="178591" y="5818066"/>
            <a:ext cx="343692" cy="342491"/>
          </a:xfrm>
          <a:custGeom>
            <a:rect b="b" l="l" r="r" t="t"/>
            <a:pathLst>
              <a:path extrusionOk="0" h="299119" w="300168">
                <a:moveTo>
                  <a:pt x="3" y="85977"/>
                </a:moveTo>
                <a:cubicBezTo>
                  <a:pt x="-49" y="87355"/>
                  <a:pt x="697" y="88655"/>
                  <a:pt x="1287" y="89226"/>
                </a:cubicBezTo>
                <a:cubicBezTo>
                  <a:pt x="2688" y="90586"/>
                  <a:pt x="4798" y="90774"/>
                  <a:pt x="6381" y="89730"/>
                </a:cubicBezTo>
                <a:cubicBezTo>
                  <a:pt x="7251" y="89572"/>
                  <a:pt x="8990" y="89256"/>
                  <a:pt x="11019" y="88934"/>
                </a:cubicBezTo>
                <a:cubicBezTo>
                  <a:pt x="21098" y="87544"/>
                  <a:pt x="42134" y="85340"/>
                  <a:pt x="60564" y="83457"/>
                </a:cubicBezTo>
                <a:cubicBezTo>
                  <a:pt x="75434" y="82000"/>
                  <a:pt x="88641" y="80779"/>
                  <a:pt x="93214" y="80348"/>
                </a:cubicBezTo>
                <a:cubicBezTo>
                  <a:pt x="96748" y="83348"/>
                  <a:pt x="107052" y="91909"/>
                  <a:pt x="117575" y="100684"/>
                </a:cubicBezTo>
                <a:cubicBezTo>
                  <a:pt x="121546" y="103969"/>
                  <a:pt x="125524" y="107394"/>
                  <a:pt x="129203" y="110393"/>
                </a:cubicBezTo>
                <a:cubicBezTo>
                  <a:pt x="117733" y="111292"/>
                  <a:pt x="106542" y="115749"/>
                  <a:pt x="97215" y="123594"/>
                </a:cubicBezTo>
                <a:lnTo>
                  <a:pt x="72951" y="119386"/>
                </a:lnTo>
                <a:lnTo>
                  <a:pt x="13210" y="151897"/>
                </a:lnTo>
                <a:cubicBezTo>
                  <a:pt x="11191" y="152947"/>
                  <a:pt x="10431" y="155498"/>
                  <a:pt x="11624" y="157519"/>
                </a:cubicBezTo>
                <a:cubicBezTo>
                  <a:pt x="12672" y="159536"/>
                  <a:pt x="15227" y="160295"/>
                  <a:pt x="17172" y="159177"/>
                </a:cubicBezTo>
                <a:lnTo>
                  <a:pt x="74463" y="128009"/>
                </a:lnTo>
                <a:lnTo>
                  <a:pt x="90129" y="130747"/>
                </a:lnTo>
                <a:cubicBezTo>
                  <a:pt x="71220" y="153487"/>
                  <a:pt x="72744" y="187182"/>
                  <a:pt x="94282" y="208070"/>
                </a:cubicBezTo>
                <a:cubicBezTo>
                  <a:pt x="115960" y="229104"/>
                  <a:pt x="149970" y="229457"/>
                  <a:pt x="172049" y="209504"/>
                </a:cubicBezTo>
                <a:lnTo>
                  <a:pt x="175425" y="226093"/>
                </a:lnTo>
                <a:lnTo>
                  <a:pt x="146011" y="284307"/>
                </a:lnTo>
                <a:cubicBezTo>
                  <a:pt x="145022" y="286353"/>
                  <a:pt x="145787" y="288812"/>
                  <a:pt x="147839" y="289802"/>
                </a:cubicBezTo>
                <a:cubicBezTo>
                  <a:pt x="149885" y="290786"/>
                  <a:pt x="152345" y="290021"/>
                  <a:pt x="153328" y="287974"/>
                </a:cubicBezTo>
                <a:lnTo>
                  <a:pt x="184017" y="227271"/>
                </a:lnTo>
                <a:lnTo>
                  <a:pt x="178910" y="202138"/>
                </a:lnTo>
                <a:cubicBezTo>
                  <a:pt x="186252" y="192653"/>
                  <a:pt x="190223" y="181474"/>
                  <a:pt x="190782" y="170132"/>
                </a:cubicBezTo>
                <a:cubicBezTo>
                  <a:pt x="202386" y="183108"/>
                  <a:pt x="218204" y="200887"/>
                  <a:pt x="222491" y="205763"/>
                </a:cubicBezTo>
                <a:cubicBezTo>
                  <a:pt x="222211" y="211362"/>
                  <a:pt x="220973" y="229906"/>
                  <a:pt x="219728" y="248602"/>
                </a:cubicBezTo>
                <a:cubicBezTo>
                  <a:pt x="218878" y="259806"/>
                  <a:pt x="218106" y="271076"/>
                  <a:pt x="217293" y="279589"/>
                </a:cubicBezTo>
                <a:cubicBezTo>
                  <a:pt x="216922" y="283809"/>
                  <a:pt x="216540" y="287452"/>
                  <a:pt x="216212" y="289996"/>
                </a:cubicBezTo>
                <a:cubicBezTo>
                  <a:pt x="216018" y="291235"/>
                  <a:pt x="215884" y="292255"/>
                  <a:pt x="215750" y="292838"/>
                </a:cubicBezTo>
                <a:lnTo>
                  <a:pt x="215750" y="292838"/>
                </a:lnTo>
                <a:cubicBezTo>
                  <a:pt x="214755" y="294453"/>
                  <a:pt x="215004" y="296555"/>
                  <a:pt x="216406" y="297915"/>
                </a:cubicBezTo>
                <a:cubicBezTo>
                  <a:pt x="216849" y="298346"/>
                  <a:pt x="218100" y="299269"/>
                  <a:pt x="219697" y="299099"/>
                </a:cubicBezTo>
                <a:cubicBezTo>
                  <a:pt x="221221" y="299002"/>
                  <a:pt x="222005" y="298194"/>
                  <a:pt x="222363" y="297824"/>
                </a:cubicBezTo>
                <a:cubicBezTo>
                  <a:pt x="223505" y="296500"/>
                  <a:pt x="223280" y="296142"/>
                  <a:pt x="223565" y="295698"/>
                </a:cubicBezTo>
                <a:cubicBezTo>
                  <a:pt x="224051" y="294168"/>
                  <a:pt x="224239" y="292201"/>
                  <a:pt x="224628" y="289146"/>
                </a:cubicBezTo>
                <a:cubicBezTo>
                  <a:pt x="227002" y="268252"/>
                  <a:pt x="230834" y="204688"/>
                  <a:pt x="230907" y="204616"/>
                </a:cubicBezTo>
                <a:lnTo>
                  <a:pt x="231022" y="202873"/>
                </a:lnTo>
                <a:lnTo>
                  <a:pt x="229838" y="201579"/>
                </a:lnTo>
                <a:cubicBezTo>
                  <a:pt x="229838" y="201579"/>
                  <a:pt x="218823" y="189180"/>
                  <a:pt x="207589" y="176562"/>
                </a:cubicBezTo>
                <a:cubicBezTo>
                  <a:pt x="201973" y="170253"/>
                  <a:pt x="196283" y="163871"/>
                  <a:pt x="191990" y="158995"/>
                </a:cubicBezTo>
                <a:cubicBezTo>
                  <a:pt x="191249" y="158133"/>
                  <a:pt x="190514" y="157416"/>
                  <a:pt x="189925" y="156700"/>
                </a:cubicBezTo>
                <a:cubicBezTo>
                  <a:pt x="189209" y="152717"/>
                  <a:pt x="188061" y="148879"/>
                  <a:pt x="186476" y="145199"/>
                </a:cubicBezTo>
                <a:lnTo>
                  <a:pt x="243616" y="175432"/>
                </a:lnTo>
                <a:lnTo>
                  <a:pt x="299164" y="110794"/>
                </a:lnTo>
                <a:cubicBezTo>
                  <a:pt x="300591" y="109173"/>
                  <a:pt x="300482" y="106629"/>
                  <a:pt x="298933" y="105129"/>
                </a:cubicBezTo>
                <a:cubicBezTo>
                  <a:pt x="298854" y="105056"/>
                  <a:pt x="298781" y="104983"/>
                  <a:pt x="298781" y="104983"/>
                </a:cubicBezTo>
                <a:cubicBezTo>
                  <a:pt x="297087" y="103483"/>
                  <a:pt x="294476" y="103671"/>
                  <a:pt x="292904" y="105438"/>
                </a:cubicBezTo>
                <a:lnTo>
                  <a:pt x="241636" y="165073"/>
                </a:lnTo>
                <a:lnTo>
                  <a:pt x="192852" y="139218"/>
                </a:lnTo>
                <a:cubicBezTo>
                  <a:pt x="193933" y="138404"/>
                  <a:pt x="195081" y="137512"/>
                  <a:pt x="196010" y="136553"/>
                </a:cubicBezTo>
                <a:cubicBezTo>
                  <a:pt x="196939" y="135593"/>
                  <a:pt x="197728" y="134640"/>
                  <a:pt x="198439" y="133607"/>
                </a:cubicBezTo>
                <a:cubicBezTo>
                  <a:pt x="210680" y="135897"/>
                  <a:pt x="241685" y="139345"/>
                  <a:pt x="241685" y="139345"/>
                </a:cubicBezTo>
                <a:lnTo>
                  <a:pt x="244885" y="139734"/>
                </a:lnTo>
                <a:lnTo>
                  <a:pt x="265038" y="83846"/>
                </a:lnTo>
                <a:cubicBezTo>
                  <a:pt x="265597" y="82237"/>
                  <a:pt x="265208" y="80573"/>
                  <a:pt x="264024" y="79425"/>
                </a:cubicBezTo>
                <a:cubicBezTo>
                  <a:pt x="263587" y="79000"/>
                  <a:pt x="263144" y="78715"/>
                  <a:pt x="262488" y="78508"/>
                </a:cubicBezTo>
                <a:cubicBezTo>
                  <a:pt x="260369" y="77737"/>
                  <a:pt x="257989" y="78867"/>
                  <a:pt x="257217" y="80986"/>
                </a:cubicBezTo>
                <a:lnTo>
                  <a:pt x="239298" y="130735"/>
                </a:lnTo>
                <a:cubicBezTo>
                  <a:pt x="235078" y="130219"/>
                  <a:pt x="227360" y="129320"/>
                  <a:pt x="219576" y="128349"/>
                </a:cubicBezTo>
                <a:cubicBezTo>
                  <a:pt x="213826" y="127638"/>
                  <a:pt x="207923" y="126782"/>
                  <a:pt x="203479" y="126047"/>
                </a:cubicBezTo>
                <a:cubicBezTo>
                  <a:pt x="202968" y="125987"/>
                  <a:pt x="202464" y="125920"/>
                  <a:pt x="201954" y="125853"/>
                </a:cubicBezTo>
                <a:cubicBezTo>
                  <a:pt x="202707" y="123157"/>
                  <a:pt x="202883" y="120315"/>
                  <a:pt x="202628" y="117631"/>
                </a:cubicBezTo>
                <a:cubicBezTo>
                  <a:pt x="211251" y="111547"/>
                  <a:pt x="212380" y="99463"/>
                  <a:pt x="212380" y="99463"/>
                </a:cubicBezTo>
                <a:cubicBezTo>
                  <a:pt x="211117" y="102390"/>
                  <a:pt x="205136" y="105900"/>
                  <a:pt x="199945" y="108590"/>
                </a:cubicBezTo>
                <a:cubicBezTo>
                  <a:pt x="198827" y="106501"/>
                  <a:pt x="197340" y="104491"/>
                  <a:pt x="195500" y="102700"/>
                </a:cubicBezTo>
                <a:cubicBezTo>
                  <a:pt x="194613" y="101844"/>
                  <a:pt x="193654" y="101060"/>
                  <a:pt x="192628" y="100344"/>
                </a:cubicBezTo>
                <a:cubicBezTo>
                  <a:pt x="195093" y="95298"/>
                  <a:pt x="198281" y="89651"/>
                  <a:pt x="201019" y="88448"/>
                </a:cubicBezTo>
                <a:cubicBezTo>
                  <a:pt x="201019" y="88448"/>
                  <a:pt x="190939" y="89693"/>
                  <a:pt x="184800" y="96761"/>
                </a:cubicBezTo>
                <a:cubicBezTo>
                  <a:pt x="181151" y="95796"/>
                  <a:pt x="177301" y="95784"/>
                  <a:pt x="173609" y="96640"/>
                </a:cubicBezTo>
                <a:cubicBezTo>
                  <a:pt x="173524" y="96130"/>
                  <a:pt x="173445" y="95772"/>
                  <a:pt x="173367" y="95261"/>
                </a:cubicBezTo>
                <a:cubicBezTo>
                  <a:pt x="171387" y="84611"/>
                  <a:pt x="168964" y="68374"/>
                  <a:pt x="167987" y="61555"/>
                </a:cubicBezTo>
                <a:lnTo>
                  <a:pt x="217177" y="42136"/>
                </a:lnTo>
                <a:cubicBezTo>
                  <a:pt x="219272" y="41304"/>
                  <a:pt x="220323" y="38893"/>
                  <a:pt x="219491" y="36798"/>
                </a:cubicBezTo>
                <a:cubicBezTo>
                  <a:pt x="219266" y="36288"/>
                  <a:pt x="218969" y="35711"/>
                  <a:pt x="218598" y="35359"/>
                </a:cubicBezTo>
                <a:cubicBezTo>
                  <a:pt x="217493" y="34284"/>
                  <a:pt x="215744" y="33872"/>
                  <a:pt x="214153" y="34479"/>
                </a:cubicBezTo>
                <a:lnTo>
                  <a:pt x="158897" y="56314"/>
                </a:lnTo>
                <a:lnTo>
                  <a:pt x="159382" y="59508"/>
                </a:lnTo>
                <a:cubicBezTo>
                  <a:pt x="159382" y="59508"/>
                  <a:pt x="161010" y="70961"/>
                  <a:pt x="162856" y="82485"/>
                </a:cubicBezTo>
                <a:cubicBezTo>
                  <a:pt x="163815" y="88284"/>
                  <a:pt x="164774" y="94084"/>
                  <a:pt x="165649" y="98796"/>
                </a:cubicBezTo>
                <a:cubicBezTo>
                  <a:pt x="165728" y="99154"/>
                  <a:pt x="165734" y="99591"/>
                  <a:pt x="165886" y="100028"/>
                </a:cubicBezTo>
                <a:cubicBezTo>
                  <a:pt x="164374" y="100994"/>
                  <a:pt x="163007" y="102105"/>
                  <a:pt x="161793" y="103356"/>
                </a:cubicBezTo>
                <a:cubicBezTo>
                  <a:pt x="161004" y="104169"/>
                  <a:pt x="160293" y="105050"/>
                  <a:pt x="159656" y="106003"/>
                </a:cubicBezTo>
                <a:lnTo>
                  <a:pt x="133673" y="60334"/>
                </a:lnTo>
                <a:lnTo>
                  <a:pt x="191723" y="7282"/>
                </a:lnTo>
                <a:cubicBezTo>
                  <a:pt x="193374" y="5733"/>
                  <a:pt x="193550" y="3183"/>
                  <a:pt x="191996" y="1391"/>
                </a:cubicBezTo>
                <a:cubicBezTo>
                  <a:pt x="191923" y="1318"/>
                  <a:pt x="191850" y="1246"/>
                  <a:pt x="191777" y="1179"/>
                </a:cubicBezTo>
                <a:cubicBezTo>
                  <a:pt x="190229" y="-327"/>
                  <a:pt x="187758" y="-436"/>
                  <a:pt x="186106" y="1118"/>
                </a:cubicBezTo>
                <a:lnTo>
                  <a:pt x="123186" y="58604"/>
                </a:lnTo>
                <a:lnTo>
                  <a:pt x="154907" y="114292"/>
                </a:lnTo>
                <a:cubicBezTo>
                  <a:pt x="150960" y="112749"/>
                  <a:pt x="146953" y="111723"/>
                  <a:pt x="142872" y="111055"/>
                </a:cubicBezTo>
                <a:cubicBezTo>
                  <a:pt x="142356" y="110557"/>
                  <a:pt x="141767" y="110126"/>
                  <a:pt x="141251" y="109628"/>
                </a:cubicBezTo>
                <a:cubicBezTo>
                  <a:pt x="126167" y="96998"/>
                  <a:pt x="97537" y="73086"/>
                  <a:pt x="97537" y="73086"/>
                </a:cubicBezTo>
                <a:lnTo>
                  <a:pt x="96213" y="71944"/>
                </a:lnTo>
                <a:lnTo>
                  <a:pt x="94471" y="72120"/>
                </a:lnTo>
                <a:cubicBezTo>
                  <a:pt x="94471" y="72120"/>
                  <a:pt x="72337" y="74124"/>
                  <a:pt x="49919" y="76425"/>
                </a:cubicBezTo>
                <a:cubicBezTo>
                  <a:pt x="38752" y="77616"/>
                  <a:pt x="27504" y="78727"/>
                  <a:pt x="18874" y="79802"/>
                </a:cubicBezTo>
                <a:cubicBezTo>
                  <a:pt x="14522" y="80306"/>
                  <a:pt x="10896" y="80798"/>
                  <a:pt x="8213" y="81204"/>
                </a:cubicBezTo>
                <a:cubicBezTo>
                  <a:pt x="6837" y="81441"/>
                  <a:pt x="5750" y="81672"/>
                  <a:pt x="4881" y="81836"/>
                </a:cubicBezTo>
                <a:cubicBezTo>
                  <a:pt x="4447" y="81988"/>
                  <a:pt x="4011" y="81994"/>
                  <a:pt x="3577" y="82146"/>
                </a:cubicBezTo>
                <a:cubicBezTo>
                  <a:pt x="3072" y="82370"/>
                  <a:pt x="2779" y="82230"/>
                  <a:pt x="1490" y="83409"/>
                </a:cubicBezTo>
                <a:cubicBezTo>
                  <a:pt x="768" y="83712"/>
                  <a:pt x="126" y="84520"/>
                  <a:pt x="3" y="85977"/>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3"/>
          <p:cNvSpPr/>
          <p:nvPr/>
        </p:nvSpPr>
        <p:spPr>
          <a:xfrm>
            <a:off x="9742869" y="1195097"/>
            <a:ext cx="1068119" cy="465583"/>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3"/>
          <p:cNvSpPr/>
          <p:nvPr/>
        </p:nvSpPr>
        <p:spPr>
          <a:xfrm>
            <a:off x="10524242" y="313626"/>
            <a:ext cx="1668069" cy="653283"/>
          </a:xfrm>
          <a:custGeom>
            <a:rect b="b" l="l" r="r" t="t"/>
            <a:pathLst>
              <a:path extrusionOk="0" h="417433" w="1065859">
                <a:moveTo>
                  <a:pt x="524116" y="569"/>
                </a:moveTo>
                <a:cubicBezTo>
                  <a:pt x="429997" y="5152"/>
                  <a:pt x="332174" y="38293"/>
                  <a:pt x="327377" y="89551"/>
                </a:cubicBezTo>
                <a:cubicBezTo>
                  <a:pt x="325313" y="111215"/>
                  <a:pt x="353184" y="139344"/>
                  <a:pt x="353184" y="139344"/>
                </a:cubicBezTo>
                <a:cubicBezTo>
                  <a:pt x="353184" y="139344"/>
                  <a:pt x="209698" y="130713"/>
                  <a:pt x="198343" y="210950"/>
                </a:cubicBezTo>
                <a:cubicBezTo>
                  <a:pt x="193060" y="248517"/>
                  <a:pt x="211763" y="269026"/>
                  <a:pt x="215710" y="274089"/>
                </a:cubicBezTo>
                <a:cubicBezTo>
                  <a:pt x="216803" y="275499"/>
                  <a:pt x="133493" y="280824"/>
                  <a:pt x="130335" y="281120"/>
                </a:cubicBezTo>
                <a:cubicBezTo>
                  <a:pt x="111936" y="282857"/>
                  <a:pt x="-62700" y="317469"/>
                  <a:pt x="24011" y="379416"/>
                </a:cubicBezTo>
                <a:cubicBezTo>
                  <a:pt x="106775" y="438546"/>
                  <a:pt x="298534" y="413342"/>
                  <a:pt x="554660" y="404387"/>
                </a:cubicBezTo>
                <a:cubicBezTo>
                  <a:pt x="743383" y="397790"/>
                  <a:pt x="959067" y="435389"/>
                  <a:pt x="1041831" y="376259"/>
                </a:cubicBezTo>
                <a:cubicBezTo>
                  <a:pt x="1128542" y="314312"/>
                  <a:pt x="954088" y="279700"/>
                  <a:pt x="935629" y="277963"/>
                </a:cubicBezTo>
                <a:cubicBezTo>
                  <a:pt x="932532" y="277668"/>
                  <a:pt x="849161" y="272342"/>
                  <a:pt x="850254" y="270932"/>
                </a:cubicBezTo>
                <a:cubicBezTo>
                  <a:pt x="854200" y="265869"/>
                  <a:pt x="872782" y="245360"/>
                  <a:pt x="867499" y="207793"/>
                </a:cubicBezTo>
                <a:cubicBezTo>
                  <a:pt x="856144" y="127556"/>
                  <a:pt x="712780" y="136187"/>
                  <a:pt x="712780" y="136187"/>
                </a:cubicBezTo>
                <a:cubicBezTo>
                  <a:pt x="712780" y="136187"/>
                  <a:pt x="740651" y="108059"/>
                  <a:pt x="738647" y="86394"/>
                </a:cubicBezTo>
                <a:cubicBezTo>
                  <a:pt x="733850" y="35400"/>
                  <a:pt x="645318" y="-5330"/>
                  <a:pt x="524116" y="569"/>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3"/>
          <p:cNvSpPr/>
          <p:nvPr/>
        </p:nvSpPr>
        <p:spPr>
          <a:xfrm>
            <a:off x="463704" y="408876"/>
            <a:ext cx="1668069" cy="653283"/>
          </a:xfrm>
          <a:custGeom>
            <a:rect b="b" l="l" r="r" t="t"/>
            <a:pathLst>
              <a:path extrusionOk="0" h="417433" w="1065859">
                <a:moveTo>
                  <a:pt x="524116" y="569"/>
                </a:moveTo>
                <a:cubicBezTo>
                  <a:pt x="429997" y="5152"/>
                  <a:pt x="332174" y="38293"/>
                  <a:pt x="327377" y="89551"/>
                </a:cubicBezTo>
                <a:cubicBezTo>
                  <a:pt x="325313" y="111215"/>
                  <a:pt x="353184" y="139344"/>
                  <a:pt x="353184" y="139344"/>
                </a:cubicBezTo>
                <a:cubicBezTo>
                  <a:pt x="353184" y="139344"/>
                  <a:pt x="209698" y="130713"/>
                  <a:pt x="198343" y="210950"/>
                </a:cubicBezTo>
                <a:cubicBezTo>
                  <a:pt x="193060" y="248517"/>
                  <a:pt x="211763" y="269026"/>
                  <a:pt x="215710" y="274089"/>
                </a:cubicBezTo>
                <a:cubicBezTo>
                  <a:pt x="216803" y="275499"/>
                  <a:pt x="133493" y="280824"/>
                  <a:pt x="130335" y="281120"/>
                </a:cubicBezTo>
                <a:cubicBezTo>
                  <a:pt x="111936" y="282857"/>
                  <a:pt x="-62700" y="317469"/>
                  <a:pt x="24011" y="379416"/>
                </a:cubicBezTo>
                <a:cubicBezTo>
                  <a:pt x="106775" y="438546"/>
                  <a:pt x="298534" y="413342"/>
                  <a:pt x="554660" y="404387"/>
                </a:cubicBezTo>
                <a:cubicBezTo>
                  <a:pt x="743383" y="397790"/>
                  <a:pt x="959067" y="435389"/>
                  <a:pt x="1041831" y="376259"/>
                </a:cubicBezTo>
                <a:cubicBezTo>
                  <a:pt x="1128542" y="314312"/>
                  <a:pt x="954088" y="279700"/>
                  <a:pt x="935629" y="277963"/>
                </a:cubicBezTo>
                <a:cubicBezTo>
                  <a:pt x="932532" y="277668"/>
                  <a:pt x="849161" y="272342"/>
                  <a:pt x="850254" y="270932"/>
                </a:cubicBezTo>
                <a:cubicBezTo>
                  <a:pt x="854200" y="265869"/>
                  <a:pt x="872782" y="245360"/>
                  <a:pt x="867499" y="207793"/>
                </a:cubicBezTo>
                <a:cubicBezTo>
                  <a:pt x="856144" y="127556"/>
                  <a:pt x="712780" y="136187"/>
                  <a:pt x="712780" y="136187"/>
                </a:cubicBezTo>
                <a:cubicBezTo>
                  <a:pt x="712780" y="136187"/>
                  <a:pt x="740651" y="108059"/>
                  <a:pt x="738647" y="86394"/>
                </a:cubicBezTo>
                <a:cubicBezTo>
                  <a:pt x="733850" y="35400"/>
                  <a:pt x="645318" y="-5330"/>
                  <a:pt x="524116" y="569"/>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3"/>
          <p:cNvSpPr/>
          <p:nvPr/>
        </p:nvSpPr>
        <p:spPr>
          <a:xfrm>
            <a:off x="1524394" y="1367097"/>
            <a:ext cx="1068119" cy="465583"/>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317" name="Google Shape;317;p3"/>
          <p:cNvSpPr/>
          <p:nvPr/>
        </p:nvSpPr>
        <p:spPr>
          <a:xfrm>
            <a:off x="391227" y="1915899"/>
            <a:ext cx="720980" cy="314268"/>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318" name="Google Shape;318;p3"/>
          <p:cNvSpPr/>
          <p:nvPr/>
        </p:nvSpPr>
        <p:spPr>
          <a:xfrm>
            <a:off x="10791769" y="4468135"/>
            <a:ext cx="1068119" cy="465583"/>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grpSp>
        <p:nvGrpSpPr>
          <p:cNvPr id="319" name="Google Shape;319;p3"/>
          <p:cNvGrpSpPr/>
          <p:nvPr/>
        </p:nvGrpSpPr>
        <p:grpSpPr>
          <a:xfrm flipH="1">
            <a:off x="10970632" y="5161360"/>
            <a:ext cx="998688" cy="1168853"/>
            <a:chOff x="1618305" y="3965834"/>
            <a:chExt cx="1306842" cy="1529512"/>
          </a:xfrm>
        </p:grpSpPr>
        <p:grpSp>
          <p:nvGrpSpPr>
            <p:cNvPr id="320" name="Google Shape;320;p3"/>
            <p:cNvGrpSpPr/>
            <p:nvPr/>
          </p:nvGrpSpPr>
          <p:grpSpPr>
            <a:xfrm>
              <a:off x="1618305" y="3965834"/>
              <a:ext cx="1306842" cy="1529512"/>
              <a:chOff x="1523459" y="2674136"/>
              <a:chExt cx="1187606" cy="1389960"/>
            </a:xfrm>
          </p:grpSpPr>
          <p:grpSp>
            <p:nvGrpSpPr>
              <p:cNvPr id="321" name="Google Shape;321;p3"/>
              <p:cNvGrpSpPr/>
              <p:nvPr/>
            </p:nvGrpSpPr>
            <p:grpSpPr>
              <a:xfrm>
                <a:off x="1523459" y="2986311"/>
                <a:ext cx="1187606" cy="1077785"/>
                <a:chOff x="1523459" y="2986311"/>
                <a:chExt cx="1187606" cy="1077785"/>
              </a:xfrm>
            </p:grpSpPr>
            <p:sp>
              <p:nvSpPr>
                <p:cNvPr id="322" name="Google Shape;322;p3"/>
                <p:cNvSpPr/>
                <p:nvPr/>
              </p:nvSpPr>
              <p:spPr>
                <a:xfrm>
                  <a:off x="1523459" y="2986311"/>
                  <a:ext cx="1187606" cy="1077785"/>
                </a:xfrm>
                <a:custGeom>
                  <a:rect b="b" l="l" r="r" t="t"/>
                  <a:pathLst>
                    <a:path extrusionOk="0" h="1077785" w="1187606">
                      <a:moveTo>
                        <a:pt x="906621" y="116361"/>
                      </a:moveTo>
                      <a:cubicBezTo>
                        <a:pt x="1169523" y="356067"/>
                        <a:pt x="1382681" y="907064"/>
                        <a:pt x="897428" y="1020437"/>
                      </a:cubicBezTo>
                      <a:cubicBezTo>
                        <a:pt x="363622" y="1145148"/>
                        <a:pt x="-46208" y="1086400"/>
                        <a:pt x="4197" y="644514"/>
                      </a:cubicBezTo>
                      <a:cubicBezTo>
                        <a:pt x="14192" y="556862"/>
                        <a:pt x="23130" y="399228"/>
                        <a:pt x="69904" y="290955"/>
                      </a:cubicBezTo>
                      <a:cubicBezTo>
                        <a:pt x="107394" y="204165"/>
                        <a:pt x="211878" y="19067"/>
                        <a:pt x="473930" y="3607"/>
                      </a:cubicBezTo>
                      <a:cubicBezTo>
                        <a:pt x="678028" y="-8434"/>
                        <a:pt x="784510" y="5022"/>
                        <a:pt x="906621" y="1163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3"/>
                <p:cNvSpPr/>
                <p:nvPr/>
              </p:nvSpPr>
              <p:spPr>
                <a:xfrm>
                  <a:off x="1662883" y="3101667"/>
                  <a:ext cx="243840" cy="479569"/>
                </a:xfrm>
                <a:custGeom>
                  <a:rect b="b" l="l" r="r" t="t"/>
                  <a:pathLst>
                    <a:path extrusionOk="0" h="479569" w="243840">
                      <a:moveTo>
                        <a:pt x="243380" y="1260"/>
                      </a:moveTo>
                      <a:cubicBezTo>
                        <a:pt x="249258" y="-5796"/>
                        <a:pt x="197001" y="18918"/>
                        <a:pt x="190133" y="22664"/>
                      </a:cubicBezTo>
                      <a:cubicBezTo>
                        <a:pt x="156214" y="41166"/>
                        <a:pt x="121086" y="55958"/>
                        <a:pt x="100350" y="90527"/>
                      </a:cubicBezTo>
                      <a:cubicBezTo>
                        <a:pt x="68331" y="143889"/>
                        <a:pt x="57377" y="212857"/>
                        <a:pt x="46058" y="273233"/>
                      </a:cubicBezTo>
                      <a:cubicBezTo>
                        <a:pt x="38687" y="312544"/>
                        <a:pt x="20081" y="347969"/>
                        <a:pt x="14732" y="388082"/>
                      </a:cubicBezTo>
                      <a:cubicBezTo>
                        <a:pt x="12279" y="406505"/>
                        <a:pt x="-6278" y="460894"/>
                        <a:pt x="2205" y="477872"/>
                      </a:cubicBezTo>
                      <a:cubicBezTo>
                        <a:pt x="6455" y="486373"/>
                        <a:pt x="10281" y="460639"/>
                        <a:pt x="13688" y="451768"/>
                      </a:cubicBezTo>
                      <a:cubicBezTo>
                        <a:pt x="18995" y="437984"/>
                        <a:pt x="22923" y="423064"/>
                        <a:pt x="27265" y="408965"/>
                      </a:cubicBezTo>
                      <a:cubicBezTo>
                        <a:pt x="39525" y="369107"/>
                        <a:pt x="54110" y="327464"/>
                        <a:pt x="70068" y="288893"/>
                      </a:cubicBezTo>
                      <a:cubicBezTo>
                        <a:pt x="94108" y="230807"/>
                        <a:pt x="115190" y="156149"/>
                        <a:pt x="148375" y="103054"/>
                      </a:cubicBezTo>
                      <a:cubicBezTo>
                        <a:pt x="174710" y="60913"/>
                        <a:pt x="216329" y="33740"/>
                        <a:pt x="243380" y="12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3"/>
                <p:cNvSpPr/>
                <p:nvPr/>
              </p:nvSpPr>
              <p:spPr>
                <a:xfrm>
                  <a:off x="1908824" y="3165205"/>
                  <a:ext cx="92541" cy="498901"/>
                </a:xfrm>
                <a:custGeom>
                  <a:rect b="b" l="l" r="r" t="t"/>
                  <a:pathLst>
                    <a:path extrusionOk="0" h="498901" w="92541">
                      <a:moveTo>
                        <a:pt x="91928" y="2974"/>
                      </a:moveTo>
                      <a:cubicBezTo>
                        <a:pt x="83791" y="-21466"/>
                        <a:pt x="37017" y="112596"/>
                        <a:pt x="35026" y="117824"/>
                      </a:cubicBezTo>
                      <a:cubicBezTo>
                        <a:pt x="2618" y="202895"/>
                        <a:pt x="6480" y="287080"/>
                        <a:pt x="572" y="375703"/>
                      </a:cubicBezTo>
                      <a:cubicBezTo>
                        <a:pt x="-1268" y="403271"/>
                        <a:pt x="1750" y="430839"/>
                        <a:pt x="3705" y="458182"/>
                      </a:cubicBezTo>
                      <a:cubicBezTo>
                        <a:pt x="4677" y="471759"/>
                        <a:pt x="6838" y="498902"/>
                        <a:pt x="6838" y="498902"/>
                      </a:cubicBezTo>
                      <a:cubicBezTo>
                        <a:pt x="6838" y="498902"/>
                        <a:pt x="8988" y="470290"/>
                        <a:pt x="11016" y="456093"/>
                      </a:cubicBezTo>
                      <a:cubicBezTo>
                        <a:pt x="15194" y="426831"/>
                        <a:pt x="19195" y="397776"/>
                        <a:pt x="21454" y="368393"/>
                      </a:cubicBezTo>
                      <a:cubicBezTo>
                        <a:pt x="27733" y="286801"/>
                        <a:pt x="64257" y="209726"/>
                        <a:pt x="78879" y="129306"/>
                      </a:cubicBezTo>
                      <a:cubicBezTo>
                        <a:pt x="84083" y="100664"/>
                        <a:pt x="84672" y="71475"/>
                        <a:pt x="88273" y="42650"/>
                      </a:cubicBezTo>
                      <a:cubicBezTo>
                        <a:pt x="89402" y="33609"/>
                        <a:pt x="90118" y="24531"/>
                        <a:pt x="91406" y="15507"/>
                      </a:cubicBezTo>
                      <a:cubicBezTo>
                        <a:pt x="91807" y="12678"/>
                        <a:pt x="93404" y="7419"/>
                        <a:pt x="91928" y="29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3"/>
                <p:cNvSpPr/>
                <p:nvPr/>
              </p:nvSpPr>
              <p:spPr>
                <a:xfrm>
                  <a:off x="1745526" y="3655742"/>
                  <a:ext cx="83730" cy="330973"/>
                </a:xfrm>
                <a:custGeom>
                  <a:rect b="b" l="l" r="r" t="t"/>
                  <a:pathLst>
                    <a:path extrusionOk="0" h="330973" w="83730">
                      <a:moveTo>
                        <a:pt x="19267" y="9"/>
                      </a:moveTo>
                      <a:cubicBezTo>
                        <a:pt x="7196" y="3604"/>
                        <a:pt x="3789" y="50439"/>
                        <a:pt x="2040" y="62656"/>
                      </a:cubicBezTo>
                      <a:cubicBezTo>
                        <a:pt x="-7833" y="131788"/>
                        <a:pt x="19966" y="199833"/>
                        <a:pt x="45894" y="262067"/>
                      </a:cubicBezTo>
                      <a:cubicBezTo>
                        <a:pt x="51128" y="274636"/>
                        <a:pt x="63527" y="330974"/>
                        <a:pt x="79303" y="330974"/>
                      </a:cubicBezTo>
                      <a:cubicBezTo>
                        <a:pt x="94623" y="330974"/>
                        <a:pt x="65410" y="241852"/>
                        <a:pt x="63643" y="235968"/>
                      </a:cubicBezTo>
                      <a:cubicBezTo>
                        <a:pt x="47861" y="183365"/>
                        <a:pt x="43046" y="129201"/>
                        <a:pt x="31278" y="76227"/>
                      </a:cubicBezTo>
                      <a:cubicBezTo>
                        <a:pt x="26839" y="56262"/>
                        <a:pt x="23967" y="33006"/>
                        <a:pt x="23967" y="12542"/>
                      </a:cubicBezTo>
                      <a:cubicBezTo>
                        <a:pt x="23967" y="8468"/>
                        <a:pt x="20391" y="-325"/>
                        <a:pt x="19267" y="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3"/>
                <p:cNvSpPr/>
                <p:nvPr/>
              </p:nvSpPr>
              <p:spPr>
                <a:xfrm>
                  <a:off x="1678454" y="3800818"/>
                  <a:ext cx="48941" cy="93274"/>
                </a:xfrm>
                <a:custGeom>
                  <a:rect b="b" l="l" r="r" t="t"/>
                  <a:pathLst>
                    <a:path extrusionOk="0" h="93274" w="48941">
                      <a:moveTo>
                        <a:pt x="3339" y="58"/>
                      </a:moveTo>
                      <a:cubicBezTo>
                        <a:pt x="-13020" y="21633"/>
                        <a:pt x="35606" y="98616"/>
                        <a:pt x="44059" y="92981"/>
                      </a:cubicBezTo>
                      <a:cubicBezTo>
                        <a:pt x="66338" y="78128"/>
                        <a:pt x="5258" y="-2474"/>
                        <a:pt x="3339" y="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3"/>
                <p:cNvSpPr/>
                <p:nvPr/>
              </p:nvSpPr>
              <p:spPr>
                <a:xfrm>
                  <a:off x="1649428" y="3849410"/>
                  <a:ext cx="46664" cy="96861"/>
                </a:xfrm>
                <a:custGeom>
                  <a:rect b="b" l="l" r="r" t="t"/>
                  <a:pathLst>
                    <a:path extrusionOk="0" h="96861" w="46664">
                      <a:moveTo>
                        <a:pt x="0" y="14"/>
                      </a:moveTo>
                      <a:cubicBezTo>
                        <a:pt x="0" y="33381"/>
                        <a:pt x="17263" y="61325"/>
                        <a:pt x="33409" y="88237"/>
                      </a:cubicBezTo>
                      <a:cubicBezTo>
                        <a:pt x="34508" y="90064"/>
                        <a:pt x="39997" y="98462"/>
                        <a:pt x="42809" y="96592"/>
                      </a:cubicBezTo>
                      <a:cubicBezTo>
                        <a:pt x="58311" y="86251"/>
                        <a:pt x="22437" y="35621"/>
                        <a:pt x="16705" y="25596"/>
                      </a:cubicBezTo>
                      <a:cubicBezTo>
                        <a:pt x="13936" y="20744"/>
                        <a:pt x="0" y="-624"/>
                        <a:pt x="0" y="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3"/>
                <p:cNvSpPr/>
                <p:nvPr/>
              </p:nvSpPr>
              <p:spPr>
                <a:xfrm>
                  <a:off x="1581300" y="3749709"/>
                  <a:ext cx="42323" cy="142471"/>
                </a:xfrm>
                <a:custGeom>
                  <a:rect b="b" l="l" r="r" t="t"/>
                  <a:pathLst>
                    <a:path extrusionOk="0" h="142471" w="42323">
                      <a:moveTo>
                        <a:pt x="7576" y="1576"/>
                      </a:moveTo>
                      <a:cubicBezTo>
                        <a:pt x="7855" y="-5049"/>
                        <a:pt x="1807" y="11139"/>
                        <a:pt x="1309" y="14625"/>
                      </a:cubicBezTo>
                      <a:cubicBezTo>
                        <a:pt x="-4022" y="51933"/>
                        <a:pt x="7169" y="105477"/>
                        <a:pt x="30541" y="134690"/>
                      </a:cubicBezTo>
                      <a:cubicBezTo>
                        <a:pt x="32131" y="136676"/>
                        <a:pt x="37317" y="144442"/>
                        <a:pt x="40985" y="142001"/>
                      </a:cubicBezTo>
                      <a:cubicBezTo>
                        <a:pt x="50457" y="135686"/>
                        <a:pt x="6525" y="26156"/>
                        <a:pt x="7576" y="15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3"/>
                <p:cNvSpPr/>
                <p:nvPr/>
              </p:nvSpPr>
              <p:spPr>
                <a:xfrm>
                  <a:off x="1523618" y="2999305"/>
                  <a:ext cx="403526" cy="831343"/>
                </a:xfrm>
                <a:custGeom>
                  <a:rect b="b" l="l" r="r" t="t"/>
                  <a:pathLst>
                    <a:path extrusionOk="0" h="831343" w="403526">
                      <a:moveTo>
                        <a:pt x="390751" y="25"/>
                      </a:moveTo>
                      <a:cubicBezTo>
                        <a:pt x="384515" y="681"/>
                        <a:pt x="378261" y="3590"/>
                        <a:pt x="371399" y="7045"/>
                      </a:cubicBezTo>
                      <a:cubicBezTo>
                        <a:pt x="363918" y="10815"/>
                        <a:pt x="356073" y="15291"/>
                        <a:pt x="352424" y="17483"/>
                      </a:cubicBezTo>
                      <a:cubicBezTo>
                        <a:pt x="339781" y="25067"/>
                        <a:pt x="323660" y="27587"/>
                        <a:pt x="306882" y="29251"/>
                      </a:cubicBezTo>
                      <a:cubicBezTo>
                        <a:pt x="164180" y="91715"/>
                        <a:pt x="97902" y="212704"/>
                        <a:pt x="69684" y="278016"/>
                      </a:cubicBezTo>
                      <a:cubicBezTo>
                        <a:pt x="22910" y="386289"/>
                        <a:pt x="14027" y="543881"/>
                        <a:pt x="4032" y="631533"/>
                      </a:cubicBezTo>
                      <a:cubicBezTo>
                        <a:pt x="-4925" y="710034"/>
                        <a:pt x="1378" y="775911"/>
                        <a:pt x="19589" y="831344"/>
                      </a:cubicBezTo>
                      <a:cubicBezTo>
                        <a:pt x="31077" y="800078"/>
                        <a:pt x="34296" y="750426"/>
                        <a:pt x="34957" y="743109"/>
                      </a:cubicBezTo>
                      <a:cubicBezTo>
                        <a:pt x="40708" y="679892"/>
                        <a:pt x="53271" y="618247"/>
                        <a:pt x="61147" y="555254"/>
                      </a:cubicBezTo>
                      <a:cubicBezTo>
                        <a:pt x="72204" y="466794"/>
                        <a:pt x="77268" y="371430"/>
                        <a:pt x="122628" y="292061"/>
                      </a:cubicBezTo>
                      <a:cubicBezTo>
                        <a:pt x="161393" y="224216"/>
                        <a:pt x="210857" y="168346"/>
                        <a:pt x="268931" y="116727"/>
                      </a:cubicBezTo>
                      <a:cubicBezTo>
                        <a:pt x="287840" y="99913"/>
                        <a:pt x="314989" y="91023"/>
                        <a:pt x="337808" y="81241"/>
                      </a:cubicBezTo>
                      <a:cubicBezTo>
                        <a:pt x="342732" y="79127"/>
                        <a:pt x="379919" y="69491"/>
                        <a:pt x="374812" y="70238"/>
                      </a:cubicBezTo>
                      <a:cubicBezTo>
                        <a:pt x="357901" y="72691"/>
                        <a:pt x="415107" y="16602"/>
                        <a:pt x="401378" y="2873"/>
                      </a:cubicBezTo>
                      <a:cubicBezTo>
                        <a:pt x="400024" y="1519"/>
                        <a:pt x="397643" y="1762"/>
                        <a:pt x="395688" y="1355"/>
                      </a:cubicBezTo>
                      <a:cubicBezTo>
                        <a:pt x="393988" y="1003"/>
                        <a:pt x="392767" y="-187"/>
                        <a:pt x="390751" y="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3"/>
                <p:cNvSpPr/>
                <p:nvPr/>
              </p:nvSpPr>
              <p:spPr>
                <a:xfrm>
                  <a:off x="2223916" y="3685779"/>
                  <a:ext cx="29463" cy="217985"/>
                </a:xfrm>
                <a:custGeom>
                  <a:rect b="b" l="l" r="r" t="t"/>
                  <a:pathLst>
                    <a:path extrusionOk="0" h="217985" w="29463">
                      <a:moveTo>
                        <a:pt x="785" y="254"/>
                      </a:moveTo>
                      <a:cubicBezTo>
                        <a:pt x="2261" y="-2071"/>
                        <a:pt x="1829" y="12198"/>
                        <a:pt x="1829" y="16959"/>
                      </a:cubicBezTo>
                      <a:cubicBezTo>
                        <a:pt x="1829" y="29832"/>
                        <a:pt x="1829" y="42711"/>
                        <a:pt x="1829" y="55584"/>
                      </a:cubicBezTo>
                      <a:cubicBezTo>
                        <a:pt x="1829" y="71687"/>
                        <a:pt x="-8414" y="228611"/>
                        <a:pt x="19578" y="217414"/>
                      </a:cubicBezTo>
                      <a:cubicBezTo>
                        <a:pt x="41833" y="208512"/>
                        <a:pt x="20410" y="68305"/>
                        <a:pt x="14356" y="44102"/>
                      </a:cubicBezTo>
                      <a:cubicBezTo>
                        <a:pt x="12164" y="35333"/>
                        <a:pt x="-715" y="2610"/>
                        <a:pt x="785" y="25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3"/>
                <p:cNvSpPr/>
                <p:nvPr/>
              </p:nvSpPr>
              <p:spPr>
                <a:xfrm>
                  <a:off x="2275049" y="3430367"/>
                  <a:ext cx="64080" cy="449855"/>
                </a:xfrm>
                <a:custGeom>
                  <a:rect b="b" l="l" r="r" t="t"/>
                  <a:pathLst>
                    <a:path extrusionOk="0" h="449855" w="64080">
                      <a:moveTo>
                        <a:pt x="288" y="914"/>
                      </a:moveTo>
                      <a:cubicBezTo>
                        <a:pt x="-1807" y="-5814"/>
                        <a:pt x="8188" y="26539"/>
                        <a:pt x="9165" y="34323"/>
                      </a:cubicBezTo>
                      <a:cubicBezTo>
                        <a:pt x="12390" y="60124"/>
                        <a:pt x="12693" y="87668"/>
                        <a:pt x="11248" y="113675"/>
                      </a:cubicBezTo>
                      <a:cubicBezTo>
                        <a:pt x="7544" y="180347"/>
                        <a:pt x="-1613" y="276749"/>
                        <a:pt x="23781" y="340234"/>
                      </a:cubicBezTo>
                      <a:cubicBezTo>
                        <a:pt x="33047" y="363393"/>
                        <a:pt x="38628" y="388132"/>
                        <a:pt x="44663" y="412275"/>
                      </a:cubicBezTo>
                      <a:cubicBezTo>
                        <a:pt x="47791" y="424802"/>
                        <a:pt x="54057" y="449855"/>
                        <a:pt x="54057" y="449855"/>
                      </a:cubicBezTo>
                      <a:cubicBezTo>
                        <a:pt x="54057" y="449855"/>
                        <a:pt x="51968" y="441561"/>
                        <a:pt x="51968" y="437328"/>
                      </a:cubicBezTo>
                      <a:cubicBezTo>
                        <a:pt x="51968" y="421960"/>
                        <a:pt x="52059" y="406682"/>
                        <a:pt x="53013" y="391392"/>
                      </a:cubicBezTo>
                      <a:cubicBezTo>
                        <a:pt x="55174" y="356775"/>
                        <a:pt x="59285" y="322406"/>
                        <a:pt x="62412" y="288032"/>
                      </a:cubicBezTo>
                      <a:cubicBezTo>
                        <a:pt x="69875" y="205936"/>
                        <a:pt x="51209" y="133762"/>
                        <a:pt x="27959" y="56250"/>
                      </a:cubicBezTo>
                      <a:cubicBezTo>
                        <a:pt x="21510" y="34761"/>
                        <a:pt x="6226" y="19975"/>
                        <a:pt x="288" y="9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3"/>
                <p:cNvSpPr/>
                <p:nvPr/>
              </p:nvSpPr>
              <p:spPr>
                <a:xfrm>
                  <a:off x="2424437" y="3535118"/>
                  <a:ext cx="91902" cy="403424"/>
                </a:xfrm>
                <a:custGeom>
                  <a:rect b="b" l="l" r="r" t="t"/>
                  <a:pathLst>
                    <a:path extrusionOk="0" h="403424" w="91902">
                      <a:moveTo>
                        <a:pt x="58903" y="744"/>
                      </a:moveTo>
                      <a:cubicBezTo>
                        <a:pt x="56717" y="-3470"/>
                        <a:pt x="58180" y="11486"/>
                        <a:pt x="58417" y="13678"/>
                      </a:cubicBezTo>
                      <a:cubicBezTo>
                        <a:pt x="59692" y="25458"/>
                        <a:pt x="60488" y="37099"/>
                        <a:pt x="60129" y="48970"/>
                      </a:cubicBezTo>
                      <a:cubicBezTo>
                        <a:pt x="59146" y="81498"/>
                        <a:pt x="54865" y="113584"/>
                        <a:pt x="50043" y="145736"/>
                      </a:cubicBezTo>
                      <a:cubicBezTo>
                        <a:pt x="42344" y="197064"/>
                        <a:pt x="-21001" y="349179"/>
                        <a:pt x="7180" y="388502"/>
                      </a:cubicBezTo>
                      <a:cubicBezTo>
                        <a:pt x="48786" y="446571"/>
                        <a:pt x="78461" y="317707"/>
                        <a:pt x="81509" y="299247"/>
                      </a:cubicBezTo>
                      <a:cubicBezTo>
                        <a:pt x="95992" y="211528"/>
                        <a:pt x="100825" y="81486"/>
                        <a:pt x="58903" y="74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3"/>
                <p:cNvSpPr/>
                <p:nvPr/>
              </p:nvSpPr>
              <p:spPr>
                <a:xfrm>
                  <a:off x="2247472" y="3102352"/>
                  <a:ext cx="177808" cy="299542"/>
                </a:xfrm>
                <a:custGeom>
                  <a:rect b="b" l="l" r="r" t="t"/>
                  <a:pathLst>
                    <a:path extrusionOk="0" h="299542" w="177808">
                      <a:moveTo>
                        <a:pt x="540" y="217"/>
                      </a:moveTo>
                      <a:cubicBezTo>
                        <a:pt x="-2575" y="-1550"/>
                        <a:pt x="8780" y="8050"/>
                        <a:pt x="9496" y="8511"/>
                      </a:cubicBezTo>
                      <a:cubicBezTo>
                        <a:pt x="18088" y="14067"/>
                        <a:pt x="25982" y="21160"/>
                        <a:pt x="33670" y="27894"/>
                      </a:cubicBezTo>
                      <a:cubicBezTo>
                        <a:pt x="54005" y="45710"/>
                        <a:pt x="70388" y="71766"/>
                        <a:pt x="81020" y="96443"/>
                      </a:cubicBezTo>
                      <a:cubicBezTo>
                        <a:pt x="97100" y="133787"/>
                        <a:pt x="127600" y="278129"/>
                        <a:pt x="159983" y="296934"/>
                      </a:cubicBezTo>
                      <a:cubicBezTo>
                        <a:pt x="200011" y="320185"/>
                        <a:pt x="160584" y="180567"/>
                        <a:pt x="157330" y="172248"/>
                      </a:cubicBezTo>
                      <a:cubicBezTo>
                        <a:pt x="132476" y="108836"/>
                        <a:pt x="100306" y="66288"/>
                        <a:pt x="45844" y="24846"/>
                      </a:cubicBezTo>
                      <a:cubicBezTo>
                        <a:pt x="31581" y="13989"/>
                        <a:pt x="15101" y="8493"/>
                        <a:pt x="540" y="21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3"/>
                <p:cNvSpPr/>
                <p:nvPr/>
              </p:nvSpPr>
              <p:spPr>
                <a:xfrm>
                  <a:off x="2164659" y="2989086"/>
                  <a:ext cx="364234" cy="377361"/>
                </a:xfrm>
                <a:custGeom>
                  <a:rect b="b" l="l" r="r" t="t"/>
                  <a:pathLst>
                    <a:path extrusionOk="0" h="377361" w="364234">
                      <a:moveTo>
                        <a:pt x="0" y="0"/>
                      </a:moveTo>
                      <a:cubicBezTo>
                        <a:pt x="10268" y="31296"/>
                        <a:pt x="43963" y="50703"/>
                        <a:pt x="71160" y="66035"/>
                      </a:cubicBezTo>
                      <a:cubicBezTo>
                        <a:pt x="95163" y="79564"/>
                        <a:pt x="122573" y="80869"/>
                        <a:pt x="148580" y="89371"/>
                      </a:cubicBezTo>
                      <a:cubicBezTo>
                        <a:pt x="186446" y="101752"/>
                        <a:pt x="223001" y="126793"/>
                        <a:pt x="251808" y="154082"/>
                      </a:cubicBezTo>
                      <a:cubicBezTo>
                        <a:pt x="309044" y="208294"/>
                        <a:pt x="307714" y="236840"/>
                        <a:pt x="332452" y="303039"/>
                      </a:cubicBezTo>
                      <a:cubicBezTo>
                        <a:pt x="338427" y="319027"/>
                        <a:pt x="340808" y="337529"/>
                        <a:pt x="348009" y="352563"/>
                      </a:cubicBezTo>
                      <a:cubicBezTo>
                        <a:pt x="351713" y="360287"/>
                        <a:pt x="349454" y="381455"/>
                        <a:pt x="356553" y="376664"/>
                      </a:cubicBezTo>
                      <a:cubicBezTo>
                        <a:pt x="373100" y="365491"/>
                        <a:pt x="357913" y="297738"/>
                        <a:pt x="356929" y="280839"/>
                      </a:cubicBezTo>
                      <a:cubicBezTo>
                        <a:pt x="355186" y="250836"/>
                        <a:pt x="349375" y="220918"/>
                        <a:pt x="339660" y="192221"/>
                      </a:cubicBezTo>
                      <a:cubicBezTo>
                        <a:pt x="315663" y="163761"/>
                        <a:pt x="290997" y="136940"/>
                        <a:pt x="265470" y="113659"/>
                      </a:cubicBezTo>
                      <a:cubicBezTo>
                        <a:pt x="181990" y="37550"/>
                        <a:pt x="105043" y="7748"/>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3"/>
                <p:cNvSpPr/>
                <p:nvPr/>
              </p:nvSpPr>
              <p:spPr>
                <a:xfrm>
                  <a:off x="2504117" y="3417348"/>
                  <a:ext cx="34318" cy="90394"/>
                </a:xfrm>
                <a:custGeom>
                  <a:rect b="b" l="l" r="r" t="t"/>
                  <a:pathLst>
                    <a:path extrusionOk="0" h="90394" w="34318">
                      <a:moveTo>
                        <a:pt x="2588" y="987"/>
                      </a:moveTo>
                      <a:cubicBezTo>
                        <a:pt x="-4243" y="-5195"/>
                        <a:pt x="4513" y="19319"/>
                        <a:pt x="5375" y="28494"/>
                      </a:cubicBezTo>
                      <a:cubicBezTo>
                        <a:pt x="6201" y="37317"/>
                        <a:pt x="8466" y="90266"/>
                        <a:pt x="23160" y="90394"/>
                      </a:cubicBezTo>
                      <a:cubicBezTo>
                        <a:pt x="54499" y="90667"/>
                        <a:pt x="10403" y="17922"/>
                        <a:pt x="5357" y="9439"/>
                      </a:cubicBezTo>
                      <a:cubicBezTo>
                        <a:pt x="4331" y="7721"/>
                        <a:pt x="2266" y="6288"/>
                        <a:pt x="2284" y="4284"/>
                      </a:cubicBezTo>
                      <a:cubicBezTo>
                        <a:pt x="2296" y="2887"/>
                        <a:pt x="3408" y="1728"/>
                        <a:pt x="2588" y="9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3"/>
                <p:cNvSpPr/>
                <p:nvPr/>
              </p:nvSpPr>
              <p:spPr>
                <a:xfrm>
                  <a:off x="2481931" y="3411364"/>
                  <a:ext cx="220687" cy="576973"/>
                </a:xfrm>
                <a:custGeom>
                  <a:rect b="b" l="l" r="r" t="t"/>
                  <a:pathLst>
                    <a:path extrusionOk="0" h="576973" w="220687">
                      <a:moveTo>
                        <a:pt x="102280" y="2204"/>
                      </a:moveTo>
                      <a:cubicBezTo>
                        <a:pt x="99687" y="-8671"/>
                        <a:pt x="107745" y="23840"/>
                        <a:pt x="108917" y="31423"/>
                      </a:cubicBezTo>
                      <a:cubicBezTo>
                        <a:pt x="112038" y="51632"/>
                        <a:pt x="107308" y="72132"/>
                        <a:pt x="107399" y="92340"/>
                      </a:cubicBezTo>
                      <a:cubicBezTo>
                        <a:pt x="107690" y="153863"/>
                        <a:pt x="114321" y="215374"/>
                        <a:pt x="114613" y="276971"/>
                      </a:cubicBezTo>
                      <a:cubicBezTo>
                        <a:pt x="115019" y="363791"/>
                        <a:pt x="82709" y="432139"/>
                        <a:pt x="44782" y="507526"/>
                      </a:cubicBezTo>
                      <a:cubicBezTo>
                        <a:pt x="40933" y="515176"/>
                        <a:pt x="15472" y="550274"/>
                        <a:pt x="0" y="576973"/>
                      </a:cubicBezTo>
                      <a:cubicBezTo>
                        <a:pt x="133193" y="529331"/>
                        <a:pt x="199726" y="441746"/>
                        <a:pt x="220688" y="337505"/>
                      </a:cubicBezTo>
                      <a:cubicBezTo>
                        <a:pt x="217937" y="248012"/>
                        <a:pt x="184163" y="152709"/>
                        <a:pt x="148198" y="80572"/>
                      </a:cubicBezTo>
                      <a:cubicBezTo>
                        <a:pt x="134244" y="52585"/>
                        <a:pt x="107411" y="23712"/>
                        <a:pt x="102280" y="220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3"/>
                <p:cNvSpPr/>
                <p:nvPr/>
              </p:nvSpPr>
              <p:spPr>
                <a:xfrm>
                  <a:off x="2545249" y="3236904"/>
                  <a:ext cx="145601" cy="292035"/>
                </a:xfrm>
                <a:custGeom>
                  <a:rect b="b" l="l" r="r" t="t"/>
                  <a:pathLst>
                    <a:path extrusionOk="0" h="292035" w="145601">
                      <a:moveTo>
                        <a:pt x="2529" y="0"/>
                      </a:moveTo>
                      <a:cubicBezTo>
                        <a:pt x="1181" y="2137"/>
                        <a:pt x="197" y="4651"/>
                        <a:pt x="58" y="7590"/>
                      </a:cubicBezTo>
                      <a:cubicBezTo>
                        <a:pt x="-1096" y="32456"/>
                        <a:pt x="15317" y="56757"/>
                        <a:pt x="25488" y="78179"/>
                      </a:cubicBezTo>
                      <a:cubicBezTo>
                        <a:pt x="60099" y="151100"/>
                        <a:pt x="98227" y="220481"/>
                        <a:pt x="143137" y="287481"/>
                      </a:cubicBezTo>
                      <a:cubicBezTo>
                        <a:pt x="143562" y="288113"/>
                        <a:pt x="145080" y="291155"/>
                        <a:pt x="145602" y="292036"/>
                      </a:cubicBezTo>
                      <a:cubicBezTo>
                        <a:pt x="118617" y="190296"/>
                        <a:pt x="66257" y="88059"/>
                        <a:pt x="252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8" name="Google Shape;338;p3"/>
              <p:cNvGrpSpPr/>
              <p:nvPr/>
            </p:nvGrpSpPr>
            <p:grpSpPr>
              <a:xfrm>
                <a:off x="1895911" y="2674136"/>
                <a:ext cx="317021" cy="431602"/>
                <a:chOff x="1895911" y="2674136"/>
                <a:chExt cx="317021" cy="431602"/>
              </a:xfrm>
            </p:grpSpPr>
            <p:sp>
              <p:nvSpPr>
                <p:cNvPr id="339" name="Google Shape;339;p3"/>
                <p:cNvSpPr/>
                <p:nvPr/>
              </p:nvSpPr>
              <p:spPr>
                <a:xfrm>
                  <a:off x="1895911" y="2674136"/>
                  <a:ext cx="317021" cy="431602"/>
                </a:xfrm>
                <a:custGeom>
                  <a:rect b="b" l="l" r="r" t="t"/>
                  <a:pathLst>
                    <a:path extrusionOk="0" h="431602" w="317021">
                      <a:moveTo>
                        <a:pt x="685" y="388648"/>
                      </a:moveTo>
                      <a:cubicBezTo>
                        <a:pt x="-3219" y="390731"/>
                        <a:pt x="10109" y="367189"/>
                        <a:pt x="26826" y="349616"/>
                      </a:cubicBezTo>
                      <a:cubicBezTo>
                        <a:pt x="43543" y="332049"/>
                        <a:pt x="67546" y="318375"/>
                        <a:pt x="67546" y="318375"/>
                      </a:cubicBezTo>
                      <a:cubicBezTo>
                        <a:pt x="67546" y="318375"/>
                        <a:pt x="85252" y="202274"/>
                        <a:pt x="110877" y="149349"/>
                      </a:cubicBezTo>
                      <a:cubicBezTo>
                        <a:pt x="139016" y="91250"/>
                        <a:pt x="202518" y="9270"/>
                        <a:pt x="210528" y="7667"/>
                      </a:cubicBezTo>
                      <a:cubicBezTo>
                        <a:pt x="219976" y="5778"/>
                        <a:pt x="260344" y="-2073"/>
                        <a:pt x="264230" y="520"/>
                      </a:cubicBezTo>
                      <a:cubicBezTo>
                        <a:pt x="266155" y="1801"/>
                        <a:pt x="232552" y="52941"/>
                        <a:pt x="222120" y="83842"/>
                      </a:cubicBezTo>
                      <a:cubicBezTo>
                        <a:pt x="205457" y="133234"/>
                        <a:pt x="201426" y="136573"/>
                        <a:pt x="200162" y="215931"/>
                      </a:cubicBezTo>
                      <a:cubicBezTo>
                        <a:pt x="199422" y="262893"/>
                        <a:pt x="209660" y="310554"/>
                        <a:pt x="209660" y="310554"/>
                      </a:cubicBezTo>
                      <a:lnTo>
                        <a:pt x="258796" y="311483"/>
                      </a:lnTo>
                      <a:cubicBezTo>
                        <a:pt x="258796" y="311483"/>
                        <a:pt x="277528" y="327070"/>
                        <a:pt x="293802" y="343180"/>
                      </a:cubicBezTo>
                      <a:cubicBezTo>
                        <a:pt x="304422" y="353690"/>
                        <a:pt x="317022" y="378198"/>
                        <a:pt x="317022" y="378198"/>
                      </a:cubicBezTo>
                      <a:cubicBezTo>
                        <a:pt x="317022" y="378198"/>
                        <a:pt x="203703" y="371348"/>
                        <a:pt x="183094" y="376431"/>
                      </a:cubicBezTo>
                      <a:cubicBezTo>
                        <a:pt x="169146" y="379868"/>
                        <a:pt x="146994" y="431603"/>
                        <a:pt x="143770" y="431603"/>
                      </a:cubicBezTo>
                      <a:cubicBezTo>
                        <a:pt x="135870" y="431603"/>
                        <a:pt x="124667" y="413319"/>
                        <a:pt x="102892" y="408292"/>
                      </a:cubicBezTo>
                      <a:cubicBezTo>
                        <a:pt x="84329" y="404011"/>
                        <a:pt x="48765" y="415323"/>
                        <a:pt x="48419" y="413599"/>
                      </a:cubicBezTo>
                      <a:cubicBezTo>
                        <a:pt x="48400" y="413514"/>
                        <a:pt x="74936" y="390791"/>
                        <a:pt x="73436" y="388162"/>
                      </a:cubicBezTo>
                      <a:cubicBezTo>
                        <a:pt x="72003" y="385660"/>
                        <a:pt x="11487" y="382879"/>
                        <a:pt x="685" y="388648"/>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3"/>
                <p:cNvSpPr/>
                <p:nvPr/>
              </p:nvSpPr>
              <p:spPr>
                <a:xfrm>
                  <a:off x="1971677" y="2759739"/>
                  <a:ext cx="73141" cy="322777"/>
                </a:xfrm>
                <a:custGeom>
                  <a:rect b="b" l="l" r="r" t="t"/>
                  <a:pathLst>
                    <a:path extrusionOk="0" h="322777" w="73141">
                      <a:moveTo>
                        <a:pt x="73141" y="0"/>
                      </a:moveTo>
                      <a:cubicBezTo>
                        <a:pt x="58756" y="21435"/>
                        <a:pt x="44887" y="43732"/>
                        <a:pt x="35190" y="63758"/>
                      </a:cubicBezTo>
                      <a:cubicBezTo>
                        <a:pt x="22572" y="89814"/>
                        <a:pt x="11867" y="131129"/>
                        <a:pt x="4258" y="166414"/>
                      </a:cubicBezTo>
                      <a:cubicBezTo>
                        <a:pt x="4252" y="166481"/>
                        <a:pt x="4264" y="166542"/>
                        <a:pt x="4258" y="166609"/>
                      </a:cubicBezTo>
                      <a:cubicBezTo>
                        <a:pt x="463" y="201141"/>
                        <a:pt x="-1116" y="235643"/>
                        <a:pt x="846" y="267747"/>
                      </a:cubicBezTo>
                      <a:cubicBezTo>
                        <a:pt x="1969" y="286182"/>
                        <a:pt x="3596" y="304453"/>
                        <a:pt x="4829" y="322773"/>
                      </a:cubicBezTo>
                      <a:cubicBezTo>
                        <a:pt x="4890" y="322767"/>
                        <a:pt x="4956" y="322785"/>
                        <a:pt x="5017" y="322773"/>
                      </a:cubicBezTo>
                      <a:cubicBezTo>
                        <a:pt x="10227" y="322142"/>
                        <a:pt x="14915" y="322172"/>
                        <a:pt x="19627" y="322397"/>
                      </a:cubicBezTo>
                      <a:cubicBezTo>
                        <a:pt x="20070" y="322415"/>
                        <a:pt x="20525" y="322366"/>
                        <a:pt x="20957" y="322397"/>
                      </a:cubicBezTo>
                      <a:cubicBezTo>
                        <a:pt x="21685" y="308983"/>
                        <a:pt x="21400" y="295576"/>
                        <a:pt x="22663" y="281980"/>
                      </a:cubicBezTo>
                      <a:cubicBezTo>
                        <a:pt x="31049" y="192051"/>
                        <a:pt x="48464" y="99596"/>
                        <a:pt x="70864" y="12333"/>
                      </a:cubicBezTo>
                      <a:cubicBezTo>
                        <a:pt x="71896" y="8307"/>
                        <a:pt x="72327" y="4099"/>
                        <a:pt x="73141"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3"/>
                <p:cNvSpPr/>
                <p:nvPr/>
              </p:nvSpPr>
              <p:spPr>
                <a:xfrm>
                  <a:off x="2070101" y="2780421"/>
                  <a:ext cx="59539" cy="270212"/>
                </a:xfrm>
                <a:custGeom>
                  <a:rect b="b" l="l" r="r" t="t"/>
                  <a:pathLst>
                    <a:path extrusionOk="0" h="270212" w="59539">
                      <a:moveTo>
                        <a:pt x="41129" y="0"/>
                      </a:moveTo>
                      <a:cubicBezTo>
                        <a:pt x="29282" y="19880"/>
                        <a:pt x="19160" y="42420"/>
                        <a:pt x="16652" y="50290"/>
                      </a:cubicBezTo>
                      <a:cubicBezTo>
                        <a:pt x="-6702" y="123551"/>
                        <a:pt x="-2154" y="196599"/>
                        <a:pt x="10009" y="270212"/>
                      </a:cubicBezTo>
                      <a:cubicBezTo>
                        <a:pt x="17994" y="268482"/>
                        <a:pt x="37795" y="268287"/>
                        <a:pt x="59540" y="268694"/>
                      </a:cubicBezTo>
                      <a:cubicBezTo>
                        <a:pt x="54481" y="247089"/>
                        <a:pt x="50285" y="225557"/>
                        <a:pt x="48531" y="204372"/>
                      </a:cubicBezTo>
                      <a:lnTo>
                        <a:pt x="35439" y="204177"/>
                      </a:lnTo>
                      <a:cubicBezTo>
                        <a:pt x="35439" y="204177"/>
                        <a:pt x="25201" y="156650"/>
                        <a:pt x="25948" y="109682"/>
                      </a:cubicBezTo>
                      <a:cubicBezTo>
                        <a:pt x="26956" y="46525"/>
                        <a:pt x="31644" y="28394"/>
                        <a:pt x="41129"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42" name="Google Shape;342;p3"/>
            <p:cNvGrpSpPr/>
            <p:nvPr/>
          </p:nvGrpSpPr>
          <p:grpSpPr>
            <a:xfrm>
              <a:off x="1679720" y="4055443"/>
              <a:ext cx="407586" cy="566739"/>
              <a:chOff x="1579270" y="2755569"/>
              <a:chExt cx="370398" cy="515030"/>
            </a:xfrm>
          </p:grpSpPr>
          <p:sp>
            <p:nvSpPr>
              <p:cNvPr id="343" name="Google Shape;343;p3"/>
              <p:cNvSpPr/>
              <p:nvPr/>
            </p:nvSpPr>
            <p:spPr>
              <a:xfrm>
                <a:off x="1579270" y="2755569"/>
                <a:ext cx="349214" cy="268104"/>
              </a:xfrm>
              <a:custGeom>
                <a:rect b="b" l="l" r="r" t="t"/>
                <a:pathLst>
                  <a:path extrusionOk="0" h="268104" w="349214">
                    <a:moveTo>
                      <a:pt x="348386" y="242917"/>
                    </a:moveTo>
                    <a:cubicBezTo>
                      <a:pt x="348386" y="242917"/>
                      <a:pt x="355666" y="201213"/>
                      <a:pt x="327084" y="172218"/>
                    </a:cubicBezTo>
                    <a:cubicBezTo>
                      <a:pt x="292673" y="137303"/>
                      <a:pt x="287160" y="143618"/>
                      <a:pt x="264802" y="98259"/>
                    </a:cubicBezTo>
                    <a:cubicBezTo>
                      <a:pt x="253465" y="75245"/>
                      <a:pt x="235783" y="16327"/>
                      <a:pt x="235783" y="16327"/>
                    </a:cubicBezTo>
                    <a:lnTo>
                      <a:pt x="227810" y="75154"/>
                    </a:lnTo>
                    <a:cubicBezTo>
                      <a:pt x="227810" y="75154"/>
                      <a:pt x="158265" y="6842"/>
                      <a:pt x="97489" y="1954"/>
                    </a:cubicBezTo>
                    <a:cubicBezTo>
                      <a:pt x="30713" y="-3420"/>
                      <a:pt x="0" y="3994"/>
                      <a:pt x="0" y="3994"/>
                    </a:cubicBezTo>
                    <a:cubicBezTo>
                      <a:pt x="0" y="3994"/>
                      <a:pt x="1712" y="43215"/>
                      <a:pt x="3200" y="53416"/>
                    </a:cubicBezTo>
                    <a:cubicBezTo>
                      <a:pt x="7870" y="85343"/>
                      <a:pt x="10298" y="106147"/>
                      <a:pt x="18435" y="137242"/>
                    </a:cubicBezTo>
                    <a:cubicBezTo>
                      <a:pt x="29687" y="180258"/>
                      <a:pt x="42007" y="211930"/>
                      <a:pt x="85879" y="232740"/>
                    </a:cubicBezTo>
                    <a:cubicBezTo>
                      <a:pt x="100228" y="239541"/>
                      <a:pt x="160445" y="243354"/>
                      <a:pt x="160445" y="243354"/>
                    </a:cubicBezTo>
                    <a:lnTo>
                      <a:pt x="126557" y="268104"/>
                    </a:lnTo>
                    <a:cubicBezTo>
                      <a:pt x="126557" y="268104"/>
                      <a:pt x="176604" y="263465"/>
                      <a:pt x="186768" y="260496"/>
                    </a:cubicBezTo>
                    <a:cubicBezTo>
                      <a:pt x="245559" y="243348"/>
                      <a:pt x="348386" y="242917"/>
                      <a:pt x="348386" y="24291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3"/>
              <p:cNvSpPr/>
              <p:nvPr/>
            </p:nvSpPr>
            <p:spPr>
              <a:xfrm>
                <a:off x="1645092" y="2811523"/>
                <a:ext cx="304576" cy="459076"/>
              </a:xfrm>
              <a:custGeom>
                <a:rect b="b" l="l" r="r" t="t"/>
                <a:pathLst>
                  <a:path extrusionOk="0" h="459076" w="304576">
                    <a:moveTo>
                      <a:pt x="0" y="0"/>
                    </a:moveTo>
                    <a:cubicBezTo>
                      <a:pt x="61869" y="76400"/>
                      <a:pt x="165400" y="80706"/>
                      <a:pt x="237526" y="144403"/>
                    </a:cubicBezTo>
                    <a:cubicBezTo>
                      <a:pt x="270000" y="173088"/>
                      <a:pt x="282083" y="194195"/>
                      <a:pt x="304575" y="209788"/>
                    </a:cubicBezTo>
                    <a:cubicBezTo>
                      <a:pt x="305115" y="210164"/>
                      <a:pt x="183866" y="207851"/>
                      <a:pt x="156243" y="273922"/>
                    </a:cubicBezTo>
                    <a:cubicBezTo>
                      <a:pt x="107891" y="389592"/>
                      <a:pt x="267620" y="380368"/>
                      <a:pt x="253095" y="323095"/>
                    </a:cubicBezTo>
                    <a:cubicBezTo>
                      <a:pt x="239615" y="269939"/>
                      <a:pt x="83742" y="345052"/>
                      <a:pt x="99013" y="424221"/>
                    </a:cubicBezTo>
                    <a:cubicBezTo>
                      <a:pt x="107010" y="465682"/>
                      <a:pt x="157361" y="458620"/>
                      <a:pt x="157361" y="458620"/>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5" name="Google Shape;345;p3"/>
            <p:cNvGrpSpPr/>
            <p:nvPr/>
          </p:nvGrpSpPr>
          <p:grpSpPr>
            <a:xfrm>
              <a:off x="1937626" y="4638599"/>
              <a:ext cx="641173" cy="614685"/>
              <a:chOff x="1937626" y="4638599"/>
              <a:chExt cx="641173" cy="614685"/>
            </a:xfrm>
          </p:grpSpPr>
          <p:sp>
            <p:nvSpPr>
              <p:cNvPr id="346" name="Google Shape;346;p3"/>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3"/>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3"/>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9" name="Google Shape;349;p3"/>
            <p:cNvGrpSpPr/>
            <p:nvPr/>
          </p:nvGrpSpPr>
          <p:grpSpPr>
            <a:xfrm>
              <a:off x="1951148" y="4608576"/>
              <a:ext cx="641173" cy="614685"/>
              <a:chOff x="1937626" y="4638599"/>
              <a:chExt cx="641173" cy="614685"/>
            </a:xfrm>
          </p:grpSpPr>
          <p:sp>
            <p:nvSpPr>
              <p:cNvPr id="350" name="Google Shape;350;p3"/>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3"/>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 name="Google Shape;352;p3"/>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53" name="Google Shape;353;p3"/>
          <p:cNvGrpSpPr/>
          <p:nvPr/>
        </p:nvGrpSpPr>
        <p:grpSpPr>
          <a:xfrm flipH="1">
            <a:off x="10627787" y="5787265"/>
            <a:ext cx="879983" cy="1060931"/>
            <a:chOff x="1540411" y="5555060"/>
            <a:chExt cx="720943" cy="869188"/>
          </a:xfrm>
        </p:grpSpPr>
        <p:grpSp>
          <p:nvGrpSpPr>
            <p:cNvPr id="354" name="Google Shape;354;p3"/>
            <p:cNvGrpSpPr/>
            <p:nvPr/>
          </p:nvGrpSpPr>
          <p:grpSpPr>
            <a:xfrm>
              <a:off x="1540411" y="5555060"/>
              <a:ext cx="720943" cy="869188"/>
              <a:chOff x="4205388" y="2389281"/>
              <a:chExt cx="1459990" cy="1760203"/>
            </a:xfrm>
          </p:grpSpPr>
          <p:sp>
            <p:nvSpPr>
              <p:cNvPr id="355" name="Google Shape;355;p3"/>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56" name="Google Shape;356;p3"/>
              <p:cNvGrpSpPr/>
              <p:nvPr/>
            </p:nvGrpSpPr>
            <p:grpSpPr>
              <a:xfrm>
                <a:off x="4205388" y="2669100"/>
                <a:ext cx="1426279" cy="1480384"/>
                <a:chOff x="4205388" y="2669100"/>
                <a:chExt cx="1426279" cy="1480384"/>
              </a:xfrm>
            </p:grpSpPr>
            <p:grpSp>
              <p:nvGrpSpPr>
                <p:cNvPr id="357" name="Google Shape;357;p3"/>
                <p:cNvGrpSpPr/>
                <p:nvPr/>
              </p:nvGrpSpPr>
              <p:grpSpPr>
                <a:xfrm>
                  <a:off x="4205388" y="2669100"/>
                  <a:ext cx="1426279" cy="1480384"/>
                  <a:chOff x="4205388" y="2669100"/>
                  <a:chExt cx="1426279" cy="1480384"/>
                </a:xfrm>
              </p:grpSpPr>
              <p:sp>
                <p:nvSpPr>
                  <p:cNvPr id="358" name="Google Shape;358;p3"/>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3"/>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3"/>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3"/>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62" name="Google Shape;362;p3"/>
                  <p:cNvGrpSpPr/>
                  <p:nvPr/>
                </p:nvGrpSpPr>
                <p:grpSpPr>
                  <a:xfrm>
                    <a:off x="4919762" y="2669100"/>
                    <a:ext cx="454828" cy="400211"/>
                    <a:chOff x="4919762" y="2669100"/>
                    <a:chExt cx="454828" cy="400211"/>
                  </a:xfrm>
                </p:grpSpPr>
                <p:sp>
                  <p:nvSpPr>
                    <p:cNvPr id="363" name="Google Shape;363;p3"/>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3"/>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3"/>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3"/>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67" name="Google Shape;367;p3"/>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3"/>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3"/>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3"/>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 name="Google Shape;371;p3"/>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3"/>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3"/>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74" name="Google Shape;374;p3"/>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75" name="Google Shape;375;p3"/>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76" name="Google Shape;376;p3"/>
              <p:cNvGrpSpPr/>
              <p:nvPr/>
            </p:nvGrpSpPr>
            <p:grpSpPr>
              <a:xfrm>
                <a:off x="5212071" y="2861849"/>
                <a:ext cx="453307" cy="266672"/>
                <a:chOff x="5212071" y="2861849"/>
                <a:chExt cx="453307" cy="266672"/>
              </a:xfrm>
            </p:grpSpPr>
            <p:sp>
              <p:nvSpPr>
                <p:cNvPr id="377" name="Google Shape;377;p3"/>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3"/>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379" name="Google Shape;379;p3"/>
            <p:cNvSpPr/>
            <p:nvPr/>
          </p:nvSpPr>
          <p:spPr>
            <a:xfrm>
              <a:off x="1681897" y="6088334"/>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80" name="Google Shape;380;p3"/>
            <p:cNvGrpSpPr/>
            <p:nvPr/>
          </p:nvGrpSpPr>
          <p:grpSpPr>
            <a:xfrm>
              <a:off x="1840899" y="5957774"/>
              <a:ext cx="149579" cy="128998"/>
              <a:chOff x="5212362" y="4550114"/>
              <a:chExt cx="333360" cy="287492"/>
            </a:xfrm>
          </p:grpSpPr>
          <p:sp>
            <p:nvSpPr>
              <p:cNvPr id="381" name="Google Shape;381;p3"/>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3"/>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83" name="Google Shape;383;p3"/>
            <p:cNvSpPr/>
            <p:nvPr/>
          </p:nvSpPr>
          <p:spPr>
            <a:xfrm>
              <a:off x="1664208" y="6080097"/>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84" name="Google Shape;384;p3"/>
            <p:cNvGrpSpPr/>
            <p:nvPr/>
          </p:nvGrpSpPr>
          <p:grpSpPr>
            <a:xfrm>
              <a:off x="1823210" y="5949537"/>
              <a:ext cx="149579" cy="128998"/>
              <a:chOff x="5212362" y="4550114"/>
              <a:chExt cx="333360" cy="287492"/>
            </a:xfrm>
          </p:grpSpPr>
          <p:sp>
            <p:nvSpPr>
              <p:cNvPr id="385" name="Google Shape;385;p3"/>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3"/>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87" name="Google Shape;387;p3"/>
          <p:cNvGrpSpPr/>
          <p:nvPr/>
        </p:nvGrpSpPr>
        <p:grpSpPr>
          <a:xfrm>
            <a:off x="8585269" y="5624442"/>
            <a:ext cx="1828805" cy="1087984"/>
            <a:chOff x="6422343" y="3364530"/>
            <a:chExt cx="1707568" cy="1015858"/>
          </a:xfrm>
        </p:grpSpPr>
        <p:sp>
          <p:nvSpPr>
            <p:cNvPr id="388" name="Google Shape;388;p3"/>
            <p:cNvSpPr/>
            <p:nvPr/>
          </p:nvSpPr>
          <p:spPr>
            <a:xfrm>
              <a:off x="6422343" y="3364530"/>
              <a:ext cx="1701794" cy="946194"/>
            </a:xfrm>
            <a:custGeom>
              <a:rect b="b" l="l" r="r" t="t"/>
              <a:pathLst>
                <a:path extrusionOk="0" h="946194" w="1701794">
                  <a:moveTo>
                    <a:pt x="582097" y="10"/>
                  </a:moveTo>
                  <a:cubicBezTo>
                    <a:pt x="574993" y="-627"/>
                    <a:pt x="558355" y="28641"/>
                    <a:pt x="535584" y="65984"/>
                  </a:cubicBezTo>
                  <a:cubicBezTo>
                    <a:pt x="512874" y="103322"/>
                    <a:pt x="494232" y="163923"/>
                    <a:pt x="494232" y="163923"/>
                  </a:cubicBezTo>
                  <a:cubicBezTo>
                    <a:pt x="494232" y="163923"/>
                    <a:pt x="450878" y="163206"/>
                    <a:pt x="413594" y="169928"/>
                  </a:cubicBezTo>
                  <a:cubicBezTo>
                    <a:pt x="367081" y="178326"/>
                    <a:pt x="324454" y="197945"/>
                    <a:pt x="324454" y="197945"/>
                  </a:cubicBezTo>
                  <a:cubicBezTo>
                    <a:pt x="324454" y="197945"/>
                    <a:pt x="316014" y="175776"/>
                    <a:pt x="298647" y="146933"/>
                  </a:cubicBezTo>
                  <a:cubicBezTo>
                    <a:pt x="278306" y="113275"/>
                    <a:pt x="232704" y="45090"/>
                    <a:pt x="221713" y="50913"/>
                  </a:cubicBezTo>
                  <a:cubicBezTo>
                    <a:pt x="207686" y="58388"/>
                    <a:pt x="207443" y="112686"/>
                    <a:pt x="212605" y="158191"/>
                  </a:cubicBezTo>
                  <a:cubicBezTo>
                    <a:pt x="216309" y="190768"/>
                    <a:pt x="224263" y="216617"/>
                    <a:pt x="224688" y="227353"/>
                  </a:cubicBezTo>
                  <a:cubicBezTo>
                    <a:pt x="225842" y="260246"/>
                    <a:pt x="221652" y="307014"/>
                    <a:pt x="227238" y="363309"/>
                  </a:cubicBezTo>
                  <a:cubicBezTo>
                    <a:pt x="231367" y="404922"/>
                    <a:pt x="249220" y="426114"/>
                    <a:pt x="263004" y="445193"/>
                  </a:cubicBezTo>
                  <a:cubicBezTo>
                    <a:pt x="268165" y="452309"/>
                    <a:pt x="283345" y="464599"/>
                    <a:pt x="283345" y="464599"/>
                  </a:cubicBezTo>
                  <a:cubicBezTo>
                    <a:pt x="283345" y="464599"/>
                    <a:pt x="279156" y="521963"/>
                    <a:pt x="280067" y="533780"/>
                  </a:cubicBezTo>
                  <a:cubicBezTo>
                    <a:pt x="284560" y="592449"/>
                    <a:pt x="267194" y="629362"/>
                    <a:pt x="219284" y="660233"/>
                  </a:cubicBezTo>
                  <a:cubicBezTo>
                    <a:pt x="191838" y="677897"/>
                    <a:pt x="164573" y="695938"/>
                    <a:pt x="138706" y="716018"/>
                  </a:cubicBezTo>
                  <a:cubicBezTo>
                    <a:pt x="115207" y="734278"/>
                    <a:pt x="-41917" y="819525"/>
                    <a:pt x="10717" y="864386"/>
                  </a:cubicBezTo>
                  <a:cubicBezTo>
                    <a:pt x="43816" y="892598"/>
                    <a:pt x="92825" y="832781"/>
                    <a:pt x="166760" y="787470"/>
                  </a:cubicBezTo>
                  <a:cubicBezTo>
                    <a:pt x="237136" y="744375"/>
                    <a:pt x="273205" y="700000"/>
                    <a:pt x="302169" y="709806"/>
                  </a:cubicBezTo>
                  <a:cubicBezTo>
                    <a:pt x="323179" y="716905"/>
                    <a:pt x="303323" y="746938"/>
                    <a:pt x="291847" y="754716"/>
                  </a:cubicBezTo>
                  <a:cubicBezTo>
                    <a:pt x="274480" y="766496"/>
                    <a:pt x="61638" y="891753"/>
                    <a:pt x="95709" y="928260"/>
                  </a:cubicBezTo>
                  <a:cubicBezTo>
                    <a:pt x="141681" y="977511"/>
                    <a:pt x="185280" y="915004"/>
                    <a:pt x="269622" y="864830"/>
                  </a:cubicBezTo>
                  <a:cubicBezTo>
                    <a:pt x="307634" y="842217"/>
                    <a:pt x="412562" y="769982"/>
                    <a:pt x="452396" y="750266"/>
                  </a:cubicBezTo>
                  <a:cubicBezTo>
                    <a:pt x="474498" y="739342"/>
                    <a:pt x="487675" y="738971"/>
                    <a:pt x="593027" y="754328"/>
                  </a:cubicBezTo>
                  <a:cubicBezTo>
                    <a:pt x="698319" y="769690"/>
                    <a:pt x="753637" y="766181"/>
                    <a:pt x="873683" y="811710"/>
                  </a:cubicBezTo>
                  <a:cubicBezTo>
                    <a:pt x="934102" y="834627"/>
                    <a:pt x="1000531" y="839727"/>
                    <a:pt x="1063925" y="849151"/>
                  </a:cubicBezTo>
                  <a:cubicBezTo>
                    <a:pt x="1128715" y="858776"/>
                    <a:pt x="1355815" y="839320"/>
                    <a:pt x="1418177" y="827212"/>
                  </a:cubicBezTo>
                  <a:cubicBezTo>
                    <a:pt x="1420423" y="826769"/>
                    <a:pt x="1417630" y="1009742"/>
                    <a:pt x="1646734" y="794301"/>
                  </a:cubicBezTo>
                  <a:cubicBezTo>
                    <a:pt x="1744557" y="702356"/>
                    <a:pt x="1711888" y="590202"/>
                    <a:pt x="1549883" y="464915"/>
                  </a:cubicBezTo>
                  <a:cubicBezTo>
                    <a:pt x="1419695" y="364196"/>
                    <a:pt x="1261332" y="344929"/>
                    <a:pt x="1115539" y="340405"/>
                  </a:cubicBezTo>
                  <a:cubicBezTo>
                    <a:pt x="1094711" y="339761"/>
                    <a:pt x="1076070" y="339670"/>
                    <a:pt x="1060646" y="340241"/>
                  </a:cubicBezTo>
                  <a:cubicBezTo>
                    <a:pt x="873319" y="347151"/>
                    <a:pt x="756126" y="391290"/>
                    <a:pt x="756126" y="391290"/>
                  </a:cubicBezTo>
                  <a:cubicBezTo>
                    <a:pt x="756126" y="391290"/>
                    <a:pt x="607357" y="449431"/>
                    <a:pt x="610151" y="440201"/>
                  </a:cubicBezTo>
                  <a:cubicBezTo>
                    <a:pt x="617498" y="415822"/>
                    <a:pt x="630128" y="378538"/>
                    <a:pt x="635047" y="353060"/>
                  </a:cubicBezTo>
                  <a:cubicBezTo>
                    <a:pt x="648466" y="283162"/>
                    <a:pt x="636747" y="239187"/>
                    <a:pt x="608086" y="174331"/>
                  </a:cubicBezTo>
                  <a:cubicBezTo>
                    <a:pt x="594606" y="143757"/>
                    <a:pt x="605658" y="115248"/>
                    <a:pt x="598553" y="69002"/>
                  </a:cubicBezTo>
                  <a:cubicBezTo>
                    <a:pt x="596488" y="55546"/>
                    <a:pt x="589930" y="721"/>
                    <a:pt x="582097" y="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3"/>
            <p:cNvSpPr/>
            <p:nvPr/>
          </p:nvSpPr>
          <p:spPr>
            <a:xfrm>
              <a:off x="6658505" y="3472056"/>
              <a:ext cx="61823" cy="104665"/>
            </a:xfrm>
            <a:custGeom>
              <a:rect b="b" l="l" r="r" t="t"/>
              <a:pathLst>
                <a:path extrusionOk="0" h="104665" w="61823">
                  <a:moveTo>
                    <a:pt x="2431" y="45692"/>
                  </a:moveTo>
                  <a:cubicBezTo>
                    <a:pt x="731" y="19666"/>
                    <a:pt x="-2002" y="2573"/>
                    <a:pt x="2310" y="357"/>
                  </a:cubicBezTo>
                  <a:cubicBezTo>
                    <a:pt x="9110" y="-3117"/>
                    <a:pt x="22105" y="19375"/>
                    <a:pt x="36982" y="41296"/>
                  </a:cubicBezTo>
                  <a:cubicBezTo>
                    <a:pt x="51859" y="63216"/>
                    <a:pt x="62121" y="87778"/>
                    <a:pt x="61817" y="88045"/>
                  </a:cubicBezTo>
                  <a:cubicBezTo>
                    <a:pt x="61695" y="88142"/>
                    <a:pt x="44936" y="85598"/>
                    <a:pt x="31699" y="89703"/>
                  </a:cubicBezTo>
                  <a:cubicBezTo>
                    <a:pt x="18462" y="93802"/>
                    <a:pt x="10143" y="106456"/>
                    <a:pt x="8928" y="104452"/>
                  </a:cubicBezTo>
                  <a:cubicBezTo>
                    <a:pt x="8564" y="103839"/>
                    <a:pt x="4070" y="71717"/>
                    <a:pt x="2431" y="45692"/>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3"/>
            <p:cNvSpPr/>
            <p:nvPr/>
          </p:nvSpPr>
          <p:spPr>
            <a:xfrm>
              <a:off x="6944204" y="3428782"/>
              <a:ext cx="56774" cy="107874"/>
            </a:xfrm>
            <a:custGeom>
              <a:rect b="b" l="l" r="r" t="t"/>
              <a:pathLst>
                <a:path extrusionOk="0" h="107874" w="56774">
                  <a:moveTo>
                    <a:pt x="0" y="94576"/>
                  </a:moveTo>
                  <a:cubicBezTo>
                    <a:pt x="0" y="94576"/>
                    <a:pt x="7105" y="63809"/>
                    <a:pt x="13298" y="49314"/>
                  </a:cubicBezTo>
                  <a:cubicBezTo>
                    <a:pt x="20949" y="31450"/>
                    <a:pt x="47849" y="-769"/>
                    <a:pt x="51796" y="14"/>
                  </a:cubicBezTo>
                  <a:cubicBezTo>
                    <a:pt x="54346" y="518"/>
                    <a:pt x="56714" y="48154"/>
                    <a:pt x="56775" y="68083"/>
                  </a:cubicBezTo>
                  <a:cubicBezTo>
                    <a:pt x="56775" y="71544"/>
                    <a:pt x="55743" y="107874"/>
                    <a:pt x="55743" y="107874"/>
                  </a:cubicBezTo>
                  <a:cubicBezTo>
                    <a:pt x="55743" y="107874"/>
                    <a:pt x="42627" y="95323"/>
                    <a:pt x="28661" y="91996"/>
                  </a:cubicBezTo>
                  <a:cubicBezTo>
                    <a:pt x="14756" y="88674"/>
                    <a:pt x="0" y="94576"/>
                    <a:pt x="0" y="94576"/>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3"/>
            <p:cNvSpPr/>
            <p:nvPr/>
          </p:nvSpPr>
          <p:spPr>
            <a:xfrm>
              <a:off x="6681292" y="3614131"/>
              <a:ext cx="102293" cy="111886"/>
            </a:xfrm>
            <a:custGeom>
              <a:rect b="b" l="l" r="r" t="t"/>
              <a:pathLst>
                <a:path extrusionOk="0" h="111886" w="102293">
                  <a:moveTo>
                    <a:pt x="10734" y="18782"/>
                  </a:moveTo>
                  <a:cubicBezTo>
                    <a:pt x="1930" y="29402"/>
                    <a:pt x="-742" y="46641"/>
                    <a:pt x="169" y="60042"/>
                  </a:cubicBezTo>
                  <a:cubicBezTo>
                    <a:pt x="2112" y="88150"/>
                    <a:pt x="28829" y="117084"/>
                    <a:pt x="58826" y="111091"/>
                  </a:cubicBezTo>
                  <a:cubicBezTo>
                    <a:pt x="100785" y="102717"/>
                    <a:pt x="119912" y="28461"/>
                    <a:pt x="81597" y="5392"/>
                  </a:cubicBezTo>
                  <a:cubicBezTo>
                    <a:pt x="73400" y="468"/>
                    <a:pt x="57126" y="-1451"/>
                    <a:pt x="47775" y="1184"/>
                  </a:cubicBezTo>
                  <a:cubicBezTo>
                    <a:pt x="42917" y="2545"/>
                    <a:pt x="21482" y="5842"/>
                    <a:pt x="10734" y="18782"/>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 name="Google Shape;392;p3"/>
            <p:cNvSpPr/>
            <p:nvPr/>
          </p:nvSpPr>
          <p:spPr>
            <a:xfrm>
              <a:off x="6920362" y="3586618"/>
              <a:ext cx="105073" cy="107444"/>
            </a:xfrm>
            <a:custGeom>
              <a:rect b="b" l="l" r="r" t="t"/>
              <a:pathLst>
                <a:path extrusionOk="0" h="107444" w="105073">
                  <a:moveTo>
                    <a:pt x="20078" y="100853"/>
                  </a:moveTo>
                  <a:cubicBezTo>
                    <a:pt x="29125" y="108607"/>
                    <a:pt x="82074" y="117333"/>
                    <a:pt x="100473" y="77153"/>
                  </a:cubicBezTo>
                  <a:cubicBezTo>
                    <a:pt x="111343" y="53442"/>
                    <a:pt x="102963" y="11331"/>
                    <a:pt x="75213" y="2308"/>
                  </a:cubicBezTo>
                  <a:cubicBezTo>
                    <a:pt x="59911" y="-2665"/>
                    <a:pt x="46431" y="796"/>
                    <a:pt x="29125" y="8896"/>
                  </a:cubicBezTo>
                  <a:cubicBezTo>
                    <a:pt x="11880" y="17002"/>
                    <a:pt x="-21638" y="65027"/>
                    <a:pt x="20078" y="100853"/>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3"/>
            <p:cNvSpPr/>
            <p:nvPr/>
          </p:nvSpPr>
          <p:spPr>
            <a:xfrm>
              <a:off x="6712901" y="3614193"/>
              <a:ext cx="70748" cy="111659"/>
            </a:xfrm>
            <a:custGeom>
              <a:rect b="b" l="l" r="r" t="t"/>
              <a:pathLst>
                <a:path extrusionOk="0" h="111659" w="70748">
                  <a:moveTo>
                    <a:pt x="33592" y="339"/>
                  </a:moveTo>
                  <a:cubicBezTo>
                    <a:pt x="27885" y="-360"/>
                    <a:pt x="22298" y="84"/>
                    <a:pt x="17744" y="1104"/>
                  </a:cubicBezTo>
                  <a:cubicBezTo>
                    <a:pt x="17319" y="1851"/>
                    <a:pt x="16834" y="2337"/>
                    <a:pt x="16347" y="3120"/>
                  </a:cubicBezTo>
                  <a:cubicBezTo>
                    <a:pt x="195" y="29182"/>
                    <a:pt x="-6302" y="80735"/>
                    <a:pt x="7604" y="109662"/>
                  </a:cubicBezTo>
                  <a:cubicBezTo>
                    <a:pt x="13858" y="111502"/>
                    <a:pt x="20477" y="112352"/>
                    <a:pt x="27338" y="110986"/>
                  </a:cubicBezTo>
                  <a:cubicBezTo>
                    <a:pt x="69237" y="102613"/>
                    <a:pt x="88363" y="28380"/>
                    <a:pt x="50048" y="5312"/>
                  </a:cubicBezTo>
                  <a:cubicBezTo>
                    <a:pt x="45980" y="2847"/>
                    <a:pt x="39847" y="1104"/>
                    <a:pt x="33592" y="339"/>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 name="Google Shape;394;p3"/>
            <p:cNvSpPr/>
            <p:nvPr/>
          </p:nvSpPr>
          <p:spPr>
            <a:xfrm>
              <a:off x="6956039" y="3586548"/>
              <a:ext cx="69456" cy="107029"/>
            </a:xfrm>
            <a:custGeom>
              <a:rect b="b" l="l" r="r" t="t"/>
              <a:pathLst>
                <a:path extrusionOk="0" h="107029" w="69456">
                  <a:moveTo>
                    <a:pt x="17251" y="689"/>
                  </a:moveTo>
                  <a:cubicBezTo>
                    <a:pt x="14457" y="1157"/>
                    <a:pt x="11239" y="2967"/>
                    <a:pt x="8385" y="3872"/>
                  </a:cubicBezTo>
                  <a:cubicBezTo>
                    <a:pt x="6260" y="10089"/>
                    <a:pt x="3527" y="16004"/>
                    <a:pt x="2738" y="22598"/>
                  </a:cubicBezTo>
                  <a:cubicBezTo>
                    <a:pt x="1705" y="31032"/>
                    <a:pt x="1523" y="39685"/>
                    <a:pt x="1098" y="48168"/>
                  </a:cubicBezTo>
                  <a:cubicBezTo>
                    <a:pt x="248" y="65401"/>
                    <a:pt x="-1877" y="88086"/>
                    <a:pt x="3831" y="106431"/>
                  </a:cubicBezTo>
                  <a:cubicBezTo>
                    <a:pt x="23626" y="108841"/>
                    <a:pt x="52227" y="104900"/>
                    <a:pt x="64856" y="77254"/>
                  </a:cubicBezTo>
                  <a:cubicBezTo>
                    <a:pt x="75726" y="53542"/>
                    <a:pt x="67346" y="11358"/>
                    <a:pt x="39596" y="2329"/>
                  </a:cubicBezTo>
                  <a:cubicBezTo>
                    <a:pt x="31945" y="-154"/>
                    <a:pt x="24719" y="-567"/>
                    <a:pt x="17251" y="689"/>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3"/>
            <p:cNvSpPr/>
            <p:nvPr/>
          </p:nvSpPr>
          <p:spPr>
            <a:xfrm>
              <a:off x="7471787" y="3915488"/>
              <a:ext cx="608462" cy="394914"/>
            </a:xfrm>
            <a:custGeom>
              <a:rect b="b" l="l" r="r" t="t"/>
              <a:pathLst>
                <a:path extrusionOk="0" h="394914" w="608462">
                  <a:moveTo>
                    <a:pt x="608463" y="232413"/>
                  </a:moveTo>
                  <a:cubicBezTo>
                    <a:pt x="485622" y="438588"/>
                    <a:pt x="15149" y="405440"/>
                    <a:pt x="2701" y="363639"/>
                  </a:cubicBezTo>
                  <a:cubicBezTo>
                    <a:pt x="-16669" y="298260"/>
                    <a:pt x="71499" y="309578"/>
                    <a:pt x="159668" y="301204"/>
                  </a:cubicBezTo>
                  <a:cubicBezTo>
                    <a:pt x="290645" y="288775"/>
                    <a:pt x="275829" y="260715"/>
                    <a:pt x="275829" y="260715"/>
                  </a:cubicBezTo>
                  <a:cubicBezTo>
                    <a:pt x="275829" y="260715"/>
                    <a:pt x="217596" y="183708"/>
                    <a:pt x="231684" y="118529"/>
                  </a:cubicBezTo>
                  <a:cubicBezTo>
                    <a:pt x="245771" y="53350"/>
                    <a:pt x="332239" y="0"/>
                    <a:pt x="332239" y="0"/>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3"/>
            <p:cNvSpPr/>
            <p:nvPr/>
          </p:nvSpPr>
          <p:spPr>
            <a:xfrm>
              <a:off x="7274723" y="3953791"/>
              <a:ext cx="855188" cy="426597"/>
            </a:xfrm>
            <a:custGeom>
              <a:rect b="b" l="l" r="r" t="t"/>
              <a:pathLst>
                <a:path extrusionOk="0" h="426597" w="855188">
                  <a:moveTo>
                    <a:pt x="745230" y="87834"/>
                  </a:moveTo>
                  <a:cubicBezTo>
                    <a:pt x="764722" y="125919"/>
                    <a:pt x="767394" y="171497"/>
                    <a:pt x="751424" y="209843"/>
                  </a:cubicBezTo>
                  <a:cubicBezTo>
                    <a:pt x="737336" y="243756"/>
                    <a:pt x="729382" y="270625"/>
                    <a:pt x="670360" y="298849"/>
                  </a:cubicBezTo>
                  <a:cubicBezTo>
                    <a:pt x="612249" y="326641"/>
                    <a:pt x="540112" y="338785"/>
                    <a:pt x="512241" y="330035"/>
                  </a:cubicBezTo>
                  <a:cubicBezTo>
                    <a:pt x="444050" y="308637"/>
                    <a:pt x="443442" y="275568"/>
                    <a:pt x="385635" y="244181"/>
                  </a:cubicBezTo>
                  <a:cubicBezTo>
                    <a:pt x="322545" y="209927"/>
                    <a:pt x="282651" y="208343"/>
                    <a:pt x="233891" y="203230"/>
                  </a:cubicBezTo>
                  <a:cubicBezTo>
                    <a:pt x="184282" y="198026"/>
                    <a:pt x="22882" y="207839"/>
                    <a:pt x="1569" y="268263"/>
                  </a:cubicBezTo>
                  <a:cubicBezTo>
                    <a:pt x="-6871" y="292206"/>
                    <a:pt x="19907" y="330758"/>
                    <a:pt x="53851" y="326933"/>
                  </a:cubicBezTo>
                  <a:cubicBezTo>
                    <a:pt x="86276" y="323277"/>
                    <a:pt x="111719" y="298320"/>
                    <a:pt x="142747" y="291659"/>
                  </a:cubicBezTo>
                  <a:cubicBezTo>
                    <a:pt x="190839" y="281336"/>
                    <a:pt x="235713" y="276570"/>
                    <a:pt x="283137" y="295539"/>
                  </a:cubicBezTo>
                  <a:cubicBezTo>
                    <a:pt x="409195" y="345945"/>
                    <a:pt x="443078" y="405112"/>
                    <a:pt x="512301" y="421732"/>
                  </a:cubicBezTo>
                  <a:cubicBezTo>
                    <a:pt x="585228" y="439250"/>
                    <a:pt x="687909" y="407183"/>
                    <a:pt x="751120" y="362054"/>
                  </a:cubicBezTo>
                  <a:cubicBezTo>
                    <a:pt x="787371" y="336144"/>
                    <a:pt x="813360" y="286935"/>
                    <a:pt x="831941" y="234666"/>
                  </a:cubicBezTo>
                  <a:cubicBezTo>
                    <a:pt x="841596" y="207456"/>
                    <a:pt x="869649" y="141075"/>
                    <a:pt x="845846" y="60175"/>
                  </a:cubicBezTo>
                  <a:cubicBezTo>
                    <a:pt x="839106" y="37253"/>
                    <a:pt x="815789" y="0"/>
                    <a:pt x="815789" y="0"/>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3"/>
            <p:cNvSpPr/>
            <p:nvPr/>
          </p:nvSpPr>
          <p:spPr>
            <a:xfrm>
              <a:off x="6825311" y="3708420"/>
              <a:ext cx="62846" cy="32953"/>
            </a:xfrm>
            <a:custGeom>
              <a:rect b="b" l="l" r="r" t="t"/>
              <a:pathLst>
                <a:path extrusionOk="0" h="32953" w="62846">
                  <a:moveTo>
                    <a:pt x="0" y="32954"/>
                  </a:moveTo>
                  <a:lnTo>
                    <a:pt x="30786" y="0"/>
                  </a:lnTo>
                  <a:lnTo>
                    <a:pt x="62847" y="32923"/>
                  </a:lnTo>
                </a:path>
              </a:pathLst>
            </a:custGeom>
            <a:noFill/>
            <a:ln cap="rnd" cmpd="sng" w="9525">
              <a:solidFill>
                <a:srgbClr val="E9E5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3"/>
            <p:cNvSpPr/>
            <p:nvPr/>
          </p:nvSpPr>
          <p:spPr>
            <a:xfrm>
              <a:off x="6828566" y="3677556"/>
              <a:ext cx="50709" cy="37784"/>
            </a:xfrm>
            <a:custGeom>
              <a:rect b="b" l="l" r="r" t="t"/>
              <a:pathLst>
                <a:path extrusionOk="0" h="37784" w="50709">
                  <a:moveTo>
                    <a:pt x="449" y="8871"/>
                  </a:moveTo>
                  <a:cubicBezTo>
                    <a:pt x="5064" y="-1245"/>
                    <a:pt x="39311" y="-2369"/>
                    <a:pt x="46719" y="3770"/>
                  </a:cubicBezTo>
                  <a:cubicBezTo>
                    <a:pt x="59228" y="14111"/>
                    <a:pt x="39371" y="36457"/>
                    <a:pt x="27774" y="37732"/>
                  </a:cubicBezTo>
                  <a:cubicBezTo>
                    <a:pt x="16176" y="39007"/>
                    <a:pt x="-3194" y="16777"/>
                    <a:pt x="449" y="8871"/>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99" name="Google Shape;399;p3"/>
          <p:cNvGrpSpPr/>
          <p:nvPr/>
        </p:nvGrpSpPr>
        <p:grpSpPr>
          <a:xfrm>
            <a:off x="9009917" y="6271289"/>
            <a:ext cx="451821" cy="515220"/>
            <a:chOff x="6725767" y="3939252"/>
            <a:chExt cx="451821" cy="515220"/>
          </a:xfrm>
        </p:grpSpPr>
        <p:sp>
          <p:nvSpPr>
            <p:cNvPr id="400" name="Google Shape;400;p3"/>
            <p:cNvSpPr/>
            <p:nvPr/>
          </p:nvSpPr>
          <p:spPr>
            <a:xfrm>
              <a:off x="6725767" y="3939252"/>
              <a:ext cx="451821" cy="515220"/>
            </a:xfrm>
            <a:custGeom>
              <a:rect b="b" l="l" r="r" t="t"/>
              <a:pathLst>
                <a:path extrusionOk="0" h="515220" w="451821">
                  <a:moveTo>
                    <a:pt x="83816" y="391731"/>
                  </a:moveTo>
                  <a:cubicBezTo>
                    <a:pt x="83816" y="391731"/>
                    <a:pt x="-10303" y="296853"/>
                    <a:pt x="931" y="197646"/>
                  </a:cubicBezTo>
                  <a:cubicBezTo>
                    <a:pt x="12347" y="96605"/>
                    <a:pt x="90131" y="5807"/>
                    <a:pt x="208235" y="221"/>
                  </a:cubicBezTo>
                  <a:cubicBezTo>
                    <a:pt x="330468" y="-5554"/>
                    <a:pt x="447662" y="103053"/>
                    <a:pt x="451730" y="204878"/>
                  </a:cubicBezTo>
                  <a:cubicBezTo>
                    <a:pt x="455252" y="293908"/>
                    <a:pt x="355061" y="398648"/>
                    <a:pt x="355061" y="398648"/>
                  </a:cubicBezTo>
                  <a:cubicBezTo>
                    <a:pt x="355061" y="398648"/>
                    <a:pt x="347653" y="504983"/>
                    <a:pt x="316260" y="504929"/>
                  </a:cubicBezTo>
                  <a:cubicBezTo>
                    <a:pt x="284866" y="504868"/>
                    <a:pt x="273876" y="406231"/>
                    <a:pt x="273876" y="406231"/>
                  </a:cubicBezTo>
                  <a:cubicBezTo>
                    <a:pt x="273876" y="406231"/>
                    <a:pt x="275090" y="508420"/>
                    <a:pt x="251409" y="508190"/>
                  </a:cubicBezTo>
                  <a:cubicBezTo>
                    <a:pt x="227727" y="507959"/>
                    <a:pt x="220501" y="415303"/>
                    <a:pt x="220501" y="415303"/>
                  </a:cubicBezTo>
                  <a:cubicBezTo>
                    <a:pt x="220501" y="415303"/>
                    <a:pt x="212182" y="511493"/>
                    <a:pt x="187165" y="511596"/>
                  </a:cubicBezTo>
                  <a:cubicBezTo>
                    <a:pt x="162147" y="511699"/>
                    <a:pt x="148789" y="415079"/>
                    <a:pt x="148789" y="415079"/>
                  </a:cubicBezTo>
                  <a:cubicBezTo>
                    <a:pt x="148789" y="415079"/>
                    <a:pt x="141502" y="517917"/>
                    <a:pt x="115209" y="515167"/>
                  </a:cubicBezTo>
                  <a:cubicBezTo>
                    <a:pt x="88917" y="512416"/>
                    <a:pt x="83816" y="391731"/>
                    <a:pt x="83816" y="391731"/>
                  </a:cubicBezTo>
                  <a:close/>
                </a:path>
              </a:pathLst>
            </a:custGeom>
            <a:solidFill>
              <a:srgbClr val="F1E5D9"/>
            </a:solidFill>
            <a:ln cap="flat" cmpd="sng" w="9525">
              <a:solidFill>
                <a:srgbClr val="E9E5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3"/>
            <p:cNvSpPr/>
            <p:nvPr/>
          </p:nvSpPr>
          <p:spPr>
            <a:xfrm>
              <a:off x="6819533" y="4101060"/>
              <a:ext cx="81338" cy="141059"/>
            </a:xfrm>
            <a:custGeom>
              <a:rect b="b" l="l" r="r" t="t"/>
              <a:pathLst>
                <a:path extrusionOk="0" h="141059" w="81338">
                  <a:moveTo>
                    <a:pt x="44154" y="140675"/>
                  </a:moveTo>
                  <a:cubicBezTo>
                    <a:pt x="145195" y="126405"/>
                    <a:pt x="9238" y="-90749"/>
                    <a:pt x="676" y="43769"/>
                  </a:cubicBezTo>
                  <a:cubicBezTo>
                    <a:pt x="676" y="43769"/>
                    <a:pt x="-8917" y="148168"/>
                    <a:pt x="44154" y="14067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3"/>
            <p:cNvSpPr/>
            <p:nvPr/>
          </p:nvSpPr>
          <p:spPr>
            <a:xfrm>
              <a:off x="6964262" y="4090980"/>
              <a:ext cx="86631" cy="141160"/>
            </a:xfrm>
            <a:custGeom>
              <a:rect b="b" l="l" r="r" t="t"/>
              <a:pathLst>
                <a:path extrusionOk="0" h="141160" w="86631">
                  <a:moveTo>
                    <a:pt x="47222" y="140796"/>
                  </a:moveTo>
                  <a:cubicBezTo>
                    <a:pt x="154700" y="126928"/>
                    <a:pt x="9210" y="-90827"/>
                    <a:pt x="649" y="43690"/>
                  </a:cubicBezTo>
                  <a:cubicBezTo>
                    <a:pt x="649" y="43690"/>
                    <a:pt x="-9127" y="148077"/>
                    <a:pt x="47222" y="140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3"/>
            <p:cNvSpPr/>
            <p:nvPr/>
          </p:nvSpPr>
          <p:spPr>
            <a:xfrm>
              <a:off x="6925954" y="4250804"/>
              <a:ext cx="48299" cy="87991"/>
            </a:xfrm>
            <a:custGeom>
              <a:rect b="b" l="l" r="r" t="t"/>
              <a:pathLst>
                <a:path extrusionOk="0" h="87991" w="48299">
                  <a:moveTo>
                    <a:pt x="15335" y="275"/>
                  </a:moveTo>
                  <a:cubicBezTo>
                    <a:pt x="4709" y="23034"/>
                    <a:pt x="-17576" y="92226"/>
                    <a:pt x="25294" y="87787"/>
                  </a:cubicBezTo>
                  <a:cubicBezTo>
                    <a:pt x="81157" y="82007"/>
                    <a:pt x="18067" y="-5518"/>
                    <a:pt x="15335" y="27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3"/>
            <p:cNvSpPr/>
            <p:nvPr/>
          </p:nvSpPr>
          <p:spPr>
            <a:xfrm>
              <a:off x="6942990" y="4223233"/>
              <a:ext cx="6072" cy="6072"/>
            </a:xfrm>
            <a:custGeom>
              <a:rect b="b" l="l" r="r" t="t"/>
              <a:pathLst>
                <a:path extrusionOk="0" h="6072" w="6072">
                  <a:moveTo>
                    <a:pt x="0" y="0"/>
                  </a:moveTo>
                  <a:lnTo>
                    <a:pt x="0" y="0"/>
                  </a:ln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05" name="Google Shape;405;p3"/>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rgbClr val="FFFFFF">
              <a:alpha val="744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406" name="Shape 406"/>
        <p:cNvGrpSpPr/>
        <p:nvPr/>
      </p:nvGrpSpPr>
      <p:grpSpPr>
        <a:xfrm>
          <a:off x="0" y="0"/>
          <a:ext cx="0" cy="0"/>
          <a:chOff x="0" y="0"/>
          <a:chExt cx="0" cy="0"/>
        </a:xfrm>
      </p:grpSpPr>
      <p:sp>
        <p:nvSpPr>
          <p:cNvPr id="407" name="Google Shape;407;p4"/>
          <p:cNvSpPr txBox="1"/>
          <p:nvPr>
            <p:ph type="title"/>
          </p:nvPr>
        </p:nvSpPr>
        <p:spPr>
          <a:xfrm>
            <a:off x="490775" y="751875"/>
            <a:ext cx="11210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08" name="Google Shape;408;p4"/>
          <p:cNvSpPr txBox="1"/>
          <p:nvPr>
            <p:ph idx="1" type="body"/>
          </p:nvPr>
        </p:nvSpPr>
        <p:spPr>
          <a:xfrm>
            <a:off x="2469738" y="25910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409" name="Google Shape;409;p4"/>
          <p:cNvSpPr txBox="1"/>
          <p:nvPr>
            <p:ph idx="2" type="body"/>
          </p:nvPr>
        </p:nvSpPr>
        <p:spPr>
          <a:xfrm>
            <a:off x="6961063" y="25910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410" name="Google Shape;410;p4"/>
          <p:cNvSpPr txBox="1"/>
          <p:nvPr>
            <p:ph idx="3" type="body"/>
          </p:nvPr>
        </p:nvSpPr>
        <p:spPr>
          <a:xfrm>
            <a:off x="6961038" y="47128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411" name="Google Shape;411;p4"/>
          <p:cNvSpPr txBox="1"/>
          <p:nvPr>
            <p:ph idx="4" type="title"/>
          </p:nvPr>
        </p:nvSpPr>
        <p:spPr>
          <a:xfrm>
            <a:off x="2469738" y="1895325"/>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412" name="Google Shape;412;p4"/>
          <p:cNvSpPr txBox="1"/>
          <p:nvPr>
            <p:ph idx="5" type="title"/>
          </p:nvPr>
        </p:nvSpPr>
        <p:spPr>
          <a:xfrm>
            <a:off x="6961063" y="1895325"/>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413" name="Google Shape;413;p4"/>
          <p:cNvSpPr txBox="1"/>
          <p:nvPr>
            <p:ph idx="6" type="title"/>
          </p:nvPr>
        </p:nvSpPr>
        <p:spPr>
          <a:xfrm>
            <a:off x="6961038" y="4017084"/>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414" name="Google Shape;414;p4"/>
          <p:cNvSpPr txBox="1"/>
          <p:nvPr>
            <p:ph idx="7" type="body"/>
          </p:nvPr>
        </p:nvSpPr>
        <p:spPr>
          <a:xfrm>
            <a:off x="2469738" y="471284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415" name="Google Shape;415;p4"/>
          <p:cNvSpPr txBox="1"/>
          <p:nvPr>
            <p:ph idx="8" type="title"/>
          </p:nvPr>
        </p:nvSpPr>
        <p:spPr>
          <a:xfrm>
            <a:off x="2469738" y="4017075"/>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416" name="Google Shape;416;p4"/>
          <p:cNvSpPr/>
          <p:nvPr/>
        </p:nvSpPr>
        <p:spPr>
          <a:xfrm>
            <a:off x="-1100" y="0"/>
            <a:ext cx="3129200" cy="2152727"/>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6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bg>
      <p:bgPr>
        <a:solidFill>
          <a:schemeClr val="dk1"/>
        </a:solidFill>
      </p:bgPr>
    </p:bg>
    <p:spTree>
      <p:nvGrpSpPr>
        <p:cNvPr id="417" name="Shape 417"/>
        <p:cNvGrpSpPr/>
        <p:nvPr/>
      </p:nvGrpSpPr>
      <p:grpSpPr>
        <a:xfrm>
          <a:off x="0" y="0"/>
          <a:ext cx="0" cy="0"/>
          <a:chOff x="0" y="0"/>
          <a:chExt cx="0" cy="0"/>
        </a:xfrm>
      </p:grpSpPr>
      <p:sp>
        <p:nvSpPr>
          <p:cNvPr id="418" name="Google Shape;418;p5"/>
          <p:cNvSpPr/>
          <p:nvPr/>
        </p:nvSpPr>
        <p:spPr>
          <a:xfrm>
            <a:off x="391224" y="2844699"/>
            <a:ext cx="2083754" cy="816082"/>
          </a:xfrm>
          <a:custGeom>
            <a:rect b="b" l="l" r="r" t="t"/>
            <a:pathLst>
              <a:path extrusionOk="0" h="417433" w="1065859">
                <a:moveTo>
                  <a:pt x="524116" y="569"/>
                </a:moveTo>
                <a:cubicBezTo>
                  <a:pt x="429997" y="5152"/>
                  <a:pt x="332174" y="38293"/>
                  <a:pt x="327377" y="89551"/>
                </a:cubicBezTo>
                <a:cubicBezTo>
                  <a:pt x="325313" y="111215"/>
                  <a:pt x="353184" y="139344"/>
                  <a:pt x="353184" y="139344"/>
                </a:cubicBezTo>
                <a:cubicBezTo>
                  <a:pt x="353184" y="139344"/>
                  <a:pt x="209698" y="130713"/>
                  <a:pt x="198343" y="210950"/>
                </a:cubicBezTo>
                <a:cubicBezTo>
                  <a:pt x="193060" y="248517"/>
                  <a:pt x="211763" y="269026"/>
                  <a:pt x="215710" y="274089"/>
                </a:cubicBezTo>
                <a:cubicBezTo>
                  <a:pt x="216803" y="275499"/>
                  <a:pt x="133493" y="280824"/>
                  <a:pt x="130335" y="281120"/>
                </a:cubicBezTo>
                <a:cubicBezTo>
                  <a:pt x="111936" y="282857"/>
                  <a:pt x="-62700" y="317469"/>
                  <a:pt x="24011" y="379416"/>
                </a:cubicBezTo>
                <a:cubicBezTo>
                  <a:pt x="106775" y="438546"/>
                  <a:pt x="298534" y="413342"/>
                  <a:pt x="554660" y="404387"/>
                </a:cubicBezTo>
                <a:cubicBezTo>
                  <a:pt x="743383" y="397790"/>
                  <a:pt x="959067" y="435389"/>
                  <a:pt x="1041831" y="376259"/>
                </a:cubicBezTo>
                <a:cubicBezTo>
                  <a:pt x="1128542" y="314312"/>
                  <a:pt x="954088" y="279700"/>
                  <a:pt x="935629" y="277963"/>
                </a:cubicBezTo>
                <a:cubicBezTo>
                  <a:pt x="932532" y="277668"/>
                  <a:pt x="849161" y="272342"/>
                  <a:pt x="850254" y="270932"/>
                </a:cubicBezTo>
                <a:cubicBezTo>
                  <a:pt x="854200" y="265869"/>
                  <a:pt x="872782" y="245360"/>
                  <a:pt x="867499" y="207793"/>
                </a:cubicBezTo>
                <a:cubicBezTo>
                  <a:pt x="856144" y="127556"/>
                  <a:pt x="712780" y="136187"/>
                  <a:pt x="712780" y="136187"/>
                </a:cubicBezTo>
                <a:cubicBezTo>
                  <a:pt x="712780" y="136187"/>
                  <a:pt x="740651" y="108059"/>
                  <a:pt x="738647" y="86394"/>
                </a:cubicBezTo>
                <a:cubicBezTo>
                  <a:pt x="733850" y="35400"/>
                  <a:pt x="645318" y="-5330"/>
                  <a:pt x="524116" y="569"/>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5"/>
          <p:cNvSpPr/>
          <p:nvPr/>
        </p:nvSpPr>
        <p:spPr>
          <a:xfrm>
            <a:off x="0" y="5103650"/>
            <a:ext cx="12183237" cy="1736141"/>
          </a:xfrm>
          <a:custGeom>
            <a:rect b="b" l="l" r="r" t="t"/>
            <a:pathLst>
              <a:path extrusionOk="0" h="1144080" w="7772400">
                <a:moveTo>
                  <a:pt x="2296544" y="160440"/>
                </a:moveTo>
                <a:cubicBezTo>
                  <a:pt x="1792935" y="175706"/>
                  <a:pt x="1311325" y="17519"/>
                  <a:pt x="828908" y="155413"/>
                </a:cubicBezTo>
                <a:cubicBezTo>
                  <a:pt x="623838" y="214034"/>
                  <a:pt x="0" y="340505"/>
                  <a:pt x="0" y="340505"/>
                </a:cubicBezTo>
                <a:lnTo>
                  <a:pt x="0" y="1144080"/>
                </a:lnTo>
                <a:lnTo>
                  <a:pt x="7772400" y="1144080"/>
                </a:lnTo>
                <a:lnTo>
                  <a:pt x="7772400" y="436822"/>
                </a:lnTo>
                <a:cubicBezTo>
                  <a:pt x="7772400" y="436822"/>
                  <a:pt x="6831272" y="252926"/>
                  <a:pt x="6306878" y="172943"/>
                </a:cubicBezTo>
                <a:cubicBezTo>
                  <a:pt x="5936741" y="116496"/>
                  <a:pt x="5562598" y="69200"/>
                  <a:pt x="5190251" y="41377"/>
                </a:cubicBezTo>
                <a:cubicBezTo>
                  <a:pt x="4761743" y="9365"/>
                  <a:pt x="4325305" y="-3041"/>
                  <a:pt x="3897403" y="621"/>
                </a:cubicBezTo>
                <a:cubicBezTo>
                  <a:pt x="3707763" y="2248"/>
                  <a:pt x="2450747" y="155765"/>
                  <a:pt x="2296544" y="160440"/>
                </a:cubicBezTo>
                <a:close/>
              </a:path>
            </a:pathLst>
          </a:custGeom>
          <a:solidFill>
            <a:srgbClr val="5449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5"/>
          <p:cNvSpPr/>
          <p:nvPr/>
        </p:nvSpPr>
        <p:spPr>
          <a:xfrm>
            <a:off x="76200" y="5334525"/>
            <a:ext cx="4926377" cy="1192992"/>
          </a:xfrm>
          <a:custGeom>
            <a:rect b="b" l="l" r="r" t="t"/>
            <a:pathLst>
              <a:path extrusionOk="0" h="1321875" w="5458590">
                <a:moveTo>
                  <a:pt x="1869466" y="64287"/>
                </a:moveTo>
                <a:cubicBezTo>
                  <a:pt x="1591712" y="89317"/>
                  <a:pt x="1282049" y="137566"/>
                  <a:pt x="1020362" y="208830"/>
                </a:cubicBezTo>
                <a:cubicBezTo>
                  <a:pt x="718914" y="290920"/>
                  <a:pt x="384119" y="433725"/>
                  <a:pt x="173567" y="618781"/>
                </a:cubicBezTo>
                <a:cubicBezTo>
                  <a:pt x="134136" y="653441"/>
                  <a:pt x="-49691" y="759304"/>
                  <a:pt x="12864" y="815745"/>
                </a:cubicBezTo>
                <a:cubicBezTo>
                  <a:pt x="103262" y="897307"/>
                  <a:pt x="381536" y="871603"/>
                  <a:pt x="515313" y="897877"/>
                </a:cubicBezTo>
                <a:cubicBezTo>
                  <a:pt x="646856" y="923715"/>
                  <a:pt x="145798" y="1065882"/>
                  <a:pt x="318385" y="1197309"/>
                </a:cubicBezTo>
                <a:cubicBezTo>
                  <a:pt x="455223" y="1301520"/>
                  <a:pt x="1274361" y="1318364"/>
                  <a:pt x="1274361" y="1318364"/>
                </a:cubicBezTo>
                <a:cubicBezTo>
                  <a:pt x="1274361" y="1318364"/>
                  <a:pt x="3025817" y="1326264"/>
                  <a:pt x="3184004" y="1318364"/>
                </a:cubicBezTo>
                <a:cubicBezTo>
                  <a:pt x="3380889" y="1308527"/>
                  <a:pt x="4132765" y="1318364"/>
                  <a:pt x="4543792" y="1318364"/>
                </a:cubicBezTo>
                <a:cubicBezTo>
                  <a:pt x="5302954" y="1318364"/>
                  <a:pt x="5280087" y="1241144"/>
                  <a:pt x="5347968" y="1149321"/>
                </a:cubicBezTo>
                <a:cubicBezTo>
                  <a:pt x="5427137" y="1042225"/>
                  <a:pt x="4977631" y="894252"/>
                  <a:pt x="5076808" y="769845"/>
                </a:cubicBezTo>
                <a:cubicBezTo>
                  <a:pt x="5163482" y="661117"/>
                  <a:pt x="5566809" y="625704"/>
                  <a:pt x="5430841" y="480506"/>
                </a:cubicBezTo>
                <a:cubicBezTo>
                  <a:pt x="5182834" y="215661"/>
                  <a:pt x="4609802" y="278629"/>
                  <a:pt x="4387809" y="224441"/>
                </a:cubicBezTo>
                <a:cubicBezTo>
                  <a:pt x="3894608" y="104048"/>
                  <a:pt x="3225100" y="-52505"/>
                  <a:pt x="2709074" y="17240"/>
                </a:cubicBezTo>
                <a:cubicBezTo>
                  <a:pt x="2505631" y="44735"/>
                  <a:pt x="2042706" y="48676"/>
                  <a:pt x="1869466" y="64287"/>
                </a:cubicBezTo>
                <a:close/>
              </a:path>
            </a:pathLst>
          </a:custGeom>
          <a:solidFill>
            <a:srgbClr val="6D5F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5"/>
          <p:cNvSpPr/>
          <p:nvPr/>
        </p:nvSpPr>
        <p:spPr>
          <a:xfrm>
            <a:off x="600790" y="5285229"/>
            <a:ext cx="3715329" cy="1090040"/>
          </a:xfrm>
          <a:custGeom>
            <a:rect b="b" l="l" r="r" t="t"/>
            <a:pathLst>
              <a:path extrusionOk="0" h="1207801" w="4116708">
                <a:moveTo>
                  <a:pt x="1530090" y="12861"/>
                </a:moveTo>
                <a:cubicBezTo>
                  <a:pt x="1308006" y="23919"/>
                  <a:pt x="1059119" y="55409"/>
                  <a:pt x="846866" y="110733"/>
                </a:cubicBezTo>
                <a:cubicBezTo>
                  <a:pt x="602357" y="174460"/>
                  <a:pt x="327523" y="293876"/>
                  <a:pt x="148649" y="458675"/>
                </a:cubicBezTo>
                <a:cubicBezTo>
                  <a:pt x="115155" y="489540"/>
                  <a:pt x="-37488" y="580963"/>
                  <a:pt x="8596" y="636943"/>
                </a:cubicBezTo>
                <a:cubicBezTo>
                  <a:pt x="75194" y="717836"/>
                  <a:pt x="297733" y="706165"/>
                  <a:pt x="402266" y="736939"/>
                </a:cubicBezTo>
                <a:cubicBezTo>
                  <a:pt x="505056" y="767203"/>
                  <a:pt x="395744" y="872804"/>
                  <a:pt x="486961" y="905029"/>
                </a:cubicBezTo>
                <a:cubicBezTo>
                  <a:pt x="584523" y="939495"/>
                  <a:pt x="710624" y="861735"/>
                  <a:pt x="808878" y="923465"/>
                </a:cubicBezTo>
                <a:cubicBezTo>
                  <a:pt x="880597" y="968520"/>
                  <a:pt x="882540" y="1117556"/>
                  <a:pt x="980277" y="1129804"/>
                </a:cubicBezTo>
                <a:cubicBezTo>
                  <a:pt x="1265938" y="1165605"/>
                  <a:pt x="1573124" y="1063058"/>
                  <a:pt x="1858097" y="1098775"/>
                </a:cubicBezTo>
                <a:cubicBezTo>
                  <a:pt x="1936756" y="1108630"/>
                  <a:pt x="2015221" y="1148215"/>
                  <a:pt x="2090310" y="1170323"/>
                </a:cubicBezTo>
                <a:cubicBezTo>
                  <a:pt x="2211286" y="1205943"/>
                  <a:pt x="2372363" y="1208092"/>
                  <a:pt x="2498440" y="1207777"/>
                </a:cubicBezTo>
                <a:cubicBezTo>
                  <a:pt x="2655363" y="1207388"/>
                  <a:pt x="2832307" y="1140563"/>
                  <a:pt x="2989061" y="1120009"/>
                </a:cubicBezTo>
                <a:cubicBezTo>
                  <a:pt x="3177863" y="1095247"/>
                  <a:pt x="3805703" y="1239206"/>
                  <a:pt x="3920200" y="1079228"/>
                </a:cubicBezTo>
                <a:cubicBezTo>
                  <a:pt x="3989830" y="981934"/>
                  <a:pt x="3634285" y="942379"/>
                  <a:pt x="3720899" y="829680"/>
                </a:cubicBezTo>
                <a:cubicBezTo>
                  <a:pt x="3796601" y="731177"/>
                  <a:pt x="4210518" y="590022"/>
                  <a:pt x="4097192" y="463296"/>
                </a:cubicBezTo>
                <a:cubicBezTo>
                  <a:pt x="3970885" y="322057"/>
                  <a:pt x="3691947" y="338245"/>
                  <a:pt x="3519150" y="277202"/>
                </a:cubicBezTo>
                <a:cubicBezTo>
                  <a:pt x="3135249" y="141586"/>
                  <a:pt x="2613672" y="-36038"/>
                  <a:pt x="2199603" y="6394"/>
                </a:cubicBezTo>
                <a:cubicBezTo>
                  <a:pt x="2036352" y="23123"/>
                  <a:pt x="1668609" y="5969"/>
                  <a:pt x="1530090" y="12861"/>
                </a:cubicBezTo>
                <a:close/>
              </a:path>
            </a:pathLst>
          </a:custGeom>
          <a:solidFill>
            <a:srgbClr val="8C7B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22" name="Google Shape;422;p5"/>
          <p:cNvGrpSpPr/>
          <p:nvPr/>
        </p:nvGrpSpPr>
        <p:grpSpPr>
          <a:xfrm>
            <a:off x="674373" y="3676014"/>
            <a:ext cx="912937" cy="1141898"/>
            <a:chOff x="1057461" y="1495369"/>
            <a:chExt cx="1012574" cy="1266524"/>
          </a:xfrm>
        </p:grpSpPr>
        <p:grpSp>
          <p:nvGrpSpPr>
            <p:cNvPr id="423" name="Google Shape;423;p5"/>
            <p:cNvGrpSpPr/>
            <p:nvPr/>
          </p:nvGrpSpPr>
          <p:grpSpPr>
            <a:xfrm>
              <a:off x="1057461" y="1495369"/>
              <a:ext cx="1012574" cy="1146178"/>
              <a:chOff x="1057461" y="1495369"/>
              <a:chExt cx="1012574" cy="1146178"/>
            </a:xfrm>
          </p:grpSpPr>
          <p:sp>
            <p:nvSpPr>
              <p:cNvPr id="424" name="Google Shape;424;p5"/>
              <p:cNvSpPr/>
              <p:nvPr/>
            </p:nvSpPr>
            <p:spPr>
              <a:xfrm>
                <a:off x="1057461" y="1509138"/>
                <a:ext cx="262306" cy="214901"/>
              </a:xfrm>
              <a:custGeom>
                <a:rect b="b" l="l" r="r" t="t"/>
                <a:pathLst>
                  <a:path extrusionOk="0" h="214901" w="262306">
                    <a:moveTo>
                      <a:pt x="255074" y="93266"/>
                    </a:moveTo>
                    <a:cubicBezTo>
                      <a:pt x="244478" y="57324"/>
                      <a:pt x="219127" y="34548"/>
                      <a:pt x="219127" y="34548"/>
                    </a:cubicBezTo>
                    <a:lnTo>
                      <a:pt x="211816" y="71952"/>
                    </a:lnTo>
                    <a:cubicBezTo>
                      <a:pt x="211816" y="71952"/>
                      <a:pt x="189458" y="31293"/>
                      <a:pt x="136503" y="13471"/>
                    </a:cubicBezTo>
                    <a:cubicBezTo>
                      <a:pt x="83547" y="-4357"/>
                      <a:pt x="0" y="647"/>
                      <a:pt x="0" y="647"/>
                    </a:cubicBezTo>
                    <a:cubicBezTo>
                      <a:pt x="0" y="647"/>
                      <a:pt x="14889" y="59043"/>
                      <a:pt x="38637" y="98694"/>
                    </a:cubicBezTo>
                    <a:cubicBezTo>
                      <a:pt x="62386" y="138352"/>
                      <a:pt x="94999" y="159270"/>
                      <a:pt x="94999" y="159270"/>
                    </a:cubicBezTo>
                    <a:lnTo>
                      <a:pt x="50842" y="189097"/>
                    </a:lnTo>
                    <a:cubicBezTo>
                      <a:pt x="50842" y="189097"/>
                      <a:pt x="88660" y="217412"/>
                      <a:pt x="141324" y="214722"/>
                    </a:cubicBezTo>
                    <a:cubicBezTo>
                      <a:pt x="193988" y="212026"/>
                      <a:pt x="261499" y="178319"/>
                      <a:pt x="261499" y="178319"/>
                    </a:cubicBezTo>
                    <a:cubicBezTo>
                      <a:pt x="261499" y="178319"/>
                      <a:pt x="265664" y="129207"/>
                      <a:pt x="255074" y="932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5"/>
              <p:cNvSpPr/>
              <p:nvPr/>
            </p:nvSpPr>
            <p:spPr>
              <a:xfrm>
                <a:off x="1139466" y="1815956"/>
                <a:ext cx="293736" cy="187611"/>
              </a:xfrm>
              <a:custGeom>
                <a:rect b="b" l="l" r="r" t="t"/>
                <a:pathLst>
                  <a:path extrusionOk="0" h="187611" w="293736">
                    <a:moveTo>
                      <a:pt x="293736" y="100440"/>
                    </a:moveTo>
                    <a:cubicBezTo>
                      <a:pt x="293736" y="100440"/>
                      <a:pt x="274797" y="66351"/>
                      <a:pt x="243811" y="41236"/>
                    </a:cubicBezTo>
                    <a:cubicBezTo>
                      <a:pt x="212818" y="16128"/>
                      <a:pt x="169784" y="0"/>
                      <a:pt x="169784" y="0"/>
                    </a:cubicBezTo>
                    <a:lnTo>
                      <a:pt x="174569" y="32662"/>
                    </a:lnTo>
                    <a:cubicBezTo>
                      <a:pt x="174569" y="32662"/>
                      <a:pt x="117357" y="13268"/>
                      <a:pt x="73716" y="24993"/>
                    </a:cubicBezTo>
                    <a:cubicBezTo>
                      <a:pt x="30076" y="36719"/>
                      <a:pt x="0" y="79558"/>
                      <a:pt x="0" y="79558"/>
                    </a:cubicBezTo>
                    <a:cubicBezTo>
                      <a:pt x="0" y="79558"/>
                      <a:pt x="50861" y="125943"/>
                      <a:pt x="86419" y="143638"/>
                    </a:cubicBezTo>
                    <a:cubicBezTo>
                      <a:pt x="121978" y="161338"/>
                      <a:pt x="142241" y="150341"/>
                      <a:pt x="142241" y="150341"/>
                    </a:cubicBezTo>
                    <a:lnTo>
                      <a:pt x="128998" y="187606"/>
                    </a:lnTo>
                    <a:cubicBezTo>
                      <a:pt x="128998" y="187606"/>
                      <a:pt x="198524" y="188493"/>
                      <a:pt x="239712" y="166700"/>
                    </a:cubicBezTo>
                    <a:cubicBezTo>
                      <a:pt x="280893" y="144907"/>
                      <a:pt x="293736" y="100440"/>
                      <a:pt x="293736" y="1004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5"/>
              <p:cNvSpPr/>
              <p:nvPr/>
            </p:nvSpPr>
            <p:spPr>
              <a:xfrm>
                <a:off x="1345046" y="2055929"/>
                <a:ext cx="340854" cy="224203"/>
              </a:xfrm>
              <a:custGeom>
                <a:rect b="b" l="l" r="r" t="t"/>
                <a:pathLst>
                  <a:path extrusionOk="0" h="224203" w="340854">
                    <a:moveTo>
                      <a:pt x="340704" y="95874"/>
                    </a:moveTo>
                    <a:cubicBezTo>
                      <a:pt x="340704" y="95874"/>
                      <a:pt x="324668" y="61262"/>
                      <a:pt x="301618" y="37295"/>
                    </a:cubicBezTo>
                    <a:cubicBezTo>
                      <a:pt x="278562" y="13328"/>
                      <a:pt x="248498" y="0"/>
                      <a:pt x="248498" y="0"/>
                    </a:cubicBezTo>
                    <a:lnTo>
                      <a:pt x="266253" y="52160"/>
                    </a:lnTo>
                    <a:cubicBezTo>
                      <a:pt x="266253" y="52160"/>
                      <a:pt x="178771" y="36057"/>
                      <a:pt x="112208" y="45687"/>
                    </a:cubicBezTo>
                    <a:cubicBezTo>
                      <a:pt x="45645" y="55318"/>
                      <a:pt x="0" y="90676"/>
                      <a:pt x="0" y="90676"/>
                    </a:cubicBezTo>
                    <a:cubicBezTo>
                      <a:pt x="0" y="90676"/>
                      <a:pt x="83845" y="165783"/>
                      <a:pt x="145131" y="188554"/>
                    </a:cubicBezTo>
                    <a:cubicBezTo>
                      <a:pt x="206418" y="211318"/>
                      <a:pt x="245146" y="181753"/>
                      <a:pt x="245146" y="181753"/>
                    </a:cubicBezTo>
                    <a:lnTo>
                      <a:pt x="218362" y="224203"/>
                    </a:lnTo>
                    <a:cubicBezTo>
                      <a:pt x="218362" y="224203"/>
                      <a:pt x="283322" y="197990"/>
                      <a:pt x="313914" y="165910"/>
                    </a:cubicBezTo>
                    <a:cubicBezTo>
                      <a:pt x="344499" y="133825"/>
                      <a:pt x="340704" y="95874"/>
                      <a:pt x="340704" y="9587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5"/>
              <p:cNvSpPr/>
              <p:nvPr/>
            </p:nvSpPr>
            <p:spPr>
              <a:xfrm>
                <a:off x="1374186" y="1495369"/>
                <a:ext cx="194659" cy="342714"/>
              </a:xfrm>
              <a:custGeom>
                <a:rect b="b" l="l" r="r" t="t"/>
                <a:pathLst>
                  <a:path extrusionOk="0" h="342714" w="194659">
                    <a:moveTo>
                      <a:pt x="132113" y="342714"/>
                    </a:moveTo>
                    <a:cubicBezTo>
                      <a:pt x="132113" y="342714"/>
                      <a:pt x="181473" y="268968"/>
                      <a:pt x="192203" y="215545"/>
                    </a:cubicBezTo>
                    <a:cubicBezTo>
                      <a:pt x="202933" y="162127"/>
                      <a:pt x="175037" y="129034"/>
                      <a:pt x="175037" y="129034"/>
                    </a:cubicBezTo>
                    <a:lnTo>
                      <a:pt x="150396" y="159620"/>
                    </a:lnTo>
                    <a:cubicBezTo>
                      <a:pt x="150396" y="159620"/>
                      <a:pt x="143304" y="101266"/>
                      <a:pt x="117964" y="61359"/>
                    </a:cubicBezTo>
                    <a:cubicBezTo>
                      <a:pt x="92619" y="21459"/>
                      <a:pt x="49033" y="0"/>
                      <a:pt x="49033" y="0"/>
                    </a:cubicBezTo>
                    <a:cubicBezTo>
                      <a:pt x="49033" y="0"/>
                      <a:pt x="38461" y="35012"/>
                      <a:pt x="35146" y="64201"/>
                    </a:cubicBezTo>
                    <a:cubicBezTo>
                      <a:pt x="31830" y="93396"/>
                      <a:pt x="35765" y="116774"/>
                      <a:pt x="35765" y="116774"/>
                    </a:cubicBezTo>
                    <a:lnTo>
                      <a:pt x="0" y="118377"/>
                    </a:lnTo>
                    <a:cubicBezTo>
                      <a:pt x="0" y="118377"/>
                      <a:pt x="6315" y="180866"/>
                      <a:pt x="39342" y="236955"/>
                    </a:cubicBezTo>
                    <a:cubicBezTo>
                      <a:pt x="72374" y="293038"/>
                      <a:pt x="132113" y="342714"/>
                      <a:pt x="132113" y="3427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 name="Google Shape;428;p5"/>
              <p:cNvSpPr/>
              <p:nvPr/>
            </p:nvSpPr>
            <p:spPr>
              <a:xfrm>
                <a:off x="1632843" y="1681986"/>
                <a:ext cx="206506" cy="355071"/>
              </a:xfrm>
              <a:custGeom>
                <a:rect b="b" l="l" r="r" t="t"/>
                <a:pathLst>
                  <a:path extrusionOk="0" h="355071" w="206506">
                    <a:moveTo>
                      <a:pt x="110642" y="355071"/>
                    </a:moveTo>
                    <a:cubicBezTo>
                      <a:pt x="110642" y="355071"/>
                      <a:pt x="161436" y="316665"/>
                      <a:pt x="185372" y="273212"/>
                    </a:cubicBezTo>
                    <a:cubicBezTo>
                      <a:pt x="209309" y="229753"/>
                      <a:pt x="206394" y="181243"/>
                      <a:pt x="206394" y="181243"/>
                    </a:cubicBezTo>
                    <a:lnTo>
                      <a:pt x="161812" y="205537"/>
                    </a:lnTo>
                    <a:cubicBezTo>
                      <a:pt x="161812" y="205537"/>
                      <a:pt x="169500" y="115857"/>
                      <a:pt x="153669" y="64474"/>
                    </a:cubicBezTo>
                    <a:cubicBezTo>
                      <a:pt x="137839" y="13086"/>
                      <a:pt x="98479" y="0"/>
                      <a:pt x="98479" y="0"/>
                    </a:cubicBezTo>
                    <a:cubicBezTo>
                      <a:pt x="98479" y="0"/>
                      <a:pt x="55342" y="50326"/>
                      <a:pt x="43447" y="89109"/>
                    </a:cubicBezTo>
                    <a:cubicBezTo>
                      <a:pt x="31546" y="127899"/>
                      <a:pt x="50892" y="155144"/>
                      <a:pt x="50892" y="155144"/>
                    </a:cubicBezTo>
                    <a:lnTo>
                      <a:pt x="577" y="120569"/>
                    </a:lnTo>
                    <a:cubicBezTo>
                      <a:pt x="577" y="120569"/>
                      <a:pt x="-5531" y="207796"/>
                      <a:pt x="21988" y="266423"/>
                    </a:cubicBezTo>
                    <a:cubicBezTo>
                      <a:pt x="49501" y="325044"/>
                      <a:pt x="110642" y="355071"/>
                      <a:pt x="110642" y="35507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9" name="Google Shape;429;p5"/>
              <p:cNvSpPr/>
              <p:nvPr/>
            </p:nvSpPr>
            <p:spPr>
              <a:xfrm>
                <a:off x="1821963" y="2186621"/>
                <a:ext cx="248072" cy="228431"/>
              </a:xfrm>
              <a:custGeom>
                <a:rect b="b" l="l" r="r" t="t"/>
                <a:pathLst>
                  <a:path extrusionOk="0" h="228431" w="248072">
                    <a:moveTo>
                      <a:pt x="7686" y="223645"/>
                    </a:moveTo>
                    <a:cubicBezTo>
                      <a:pt x="7686" y="223645"/>
                      <a:pt x="67515" y="233318"/>
                      <a:pt x="121078" y="225163"/>
                    </a:cubicBezTo>
                    <a:cubicBezTo>
                      <a:pt x="174641" y="217008"/>
                      <a:pt x="221931" y="191025"/>
                      <a:pt x="221931" y="191025"/>
                    </a:cubicBezTo>
                    <a:lnTo>
                      <a:pt x="174641" y="162237"/>
                    </a:lnTo>
                    <a:cubicBezTo>
                      <a:pt x="174641" y="162237"/>
                      <a:pt x="220152" y="126040"/>
                      <a:pt x="237761" y="85508"/>
                    </a:cubicBezTo>
                    <a:cubicBezTo>
                      <a:pt x="255376" y="44983"/>
                      <a:pt x="245084" y="121"/>
                      <a:pt x="245084" y="121"/>
                    </a:cubicBezTo>
                    <a:cubicBezTo>
                      <a:pt x="245084" y="121"/>
                      <a:pt x="172503" y="-2301"/>
                      <a:pt x="133417" y="14512"/>
                    </a:cubicBezTo>
                    <a:cubicBezTo>
                      <a:pt x="94324" y="31332"/>
                      <a:pt x="88737" y="67383"/>
                      <a:pt x="88737" y="67383"/>
                    </a:cubicBezTo>
                    <a:lnTo>
                      <a:pt x="79799" y="14561"/>
                    </a:lnTo>
                    <a:cubicBezTo>
                      <a:pt x="79799" y="14561"/>
                      <a:pt x="26157" y="61110"/>
                      <a:pt x="8129" y="113380"/>
                    </a:cubicBezTo>
                    <a:cubicBezTo>
                      <a:pt x="-9899" y="165649"/>
                      <a:pt x="7686" y="223645"/>
                      <a:pt x="7686" y="22364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0" name="Google Shape;430;p5"/>
              <p:cNvSpPr/>
              <p:nvPr/>
            </p:nvSpPr>
            <p:spPr>
              <a:xfrm>
                <a:off x="1458833" y="2423582"/>
                <a:ext cx="333933" cy="217965"/>
              </a:xfrm>
              <a:custGeom>
                <a:rect b="b" l="l" r="r" t="t"/>
                <a:pathLst>
                  <a:path extrusionOk="0" h="217965" w="333933">
                    <a:moveTo>
                      <a:pt x="333934" y="134165"/>
                    </a:moveTo>
                    <a:cubicBezTo>
                      <a:pt x="333934" y="134165"/>
                      <a:pt x="290415" y="195646"/>
                      <a:pt x="237878" y="212521"/>
                    </a:cubicBezTo>
                    <a:cubicBezTo>
                      <a:pt x="185341" y="229395"/>
                      <a:pt x="123788" y="201657"/>
                      <a:pt x="123788" y="201657"/>
                    </a:cubicBezTo>
                    <a:lnTo>
                      <a:pt x="164338" y="176907"/>
                    </a:lnTo>
                    <a:cubicBezTo>
                      <a:pt x="164338" y="176907"/>
                      <a:pt x="121480" y="177029"/>
                      <a:pt x="80396" y="146194"/>
                    </a:cubicBezTo>
                    <a:cubicBezTo>
                      <a:pt x="39305" y="115360"/>
                      <a:pt x="0" y="53563"/>
                      <a:pt x="0" y="53563"/>
                    </a:cubicBezTo>
                    <a:cubicBezTo>
                      <a:pt x="0" y="53563"/>
                      <a:pt x="88053" y="6953"/>
                      <a:pt x="146255" y="3352"/>
                    </a:cubicBezTo>
                    <a:cubicBezTo>
                      <a:pt x="204463" y="-249"/>
                      <a:pt x="232826" y="39172"/>
                      <a:pt x="232826" y="39172"/>
                    </a:cubicBezTo>
                    <a:lnTo>
                      <a:pt x="225788" y="0"/>
                    </a:lnTo>
                    <a:cubicBezTo>
                      <a:pt x="225788" y="0"/>
                      <a:pt x="269059" y="24556"/>
                      <a:pt x="296092" y="58099"/>
                    </a:cubicBezTo>
                    <a:cubicBezTo>
                      <a:pt x="323131" y="91635"/>
                      <a:pt x="333934" y="134165"/>
                      <a:pt x="333934" y="1341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1" name="Google Shape;431;p5"/>
            <p:cNvSpPr/>
            <p:nvPr/>
          </p:nvSpPr>
          <p:spPr>
            <a:xfrm>
              <a:off x="1142320" y="1590551"/>
              <a:ext cx="878888" cy="1171342"/>
            </a:xfrm>
            <a:custGeom>
              <a:rect b="b" l="l" r="r" t="t"/>
              <a:pathLst>
                <a:path extrusionOk="0" h="1171342" w="878888">
                  <a:moveTo>
                    <a:pt x="878888" y="1171240"/>
                  </a:moveTo>
                  <a:cubicBezTo>
                    <a:pt x="849754" y="1173796"/>
                    <a:pt x="822059" y="1128036"/>
                    <a:pt x="806787" y="1108976"/>
                  </a:cubicBezTo>
                  <a:cubicBezTo>
                    <a:pt x="734783" y="1019119"/>
                    <a:pt x="702297" y="916506"/>
                    <a:pt x="662955" y="809993"/>
                  </a:cubicBezTo>
                  <a:cubicBezTo>
                    <a:pt x="627330" y="713543"/>
                    <a:pt x="613206" y="609684"/>
                    <a:pt x="568600" y="516470"/>
                  </a:cubicBezTo>
                  <a:cubicBezTo>
                    <a:pt x="473576" y="317903"/>
                    <a:pt x="204171" y="80627"/>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5"/>
            <p:cNvSpPr/>
            <p:nvPr/>
          </p:nvSpPr>
          <p:spPr>
            <a:xfrm>
              <a:off x="1560020" y="2472208"/>
              <a:ext cx="321904" cy="120490"/>
            </a:xfrm>
            <a:custGeom>
              <a:rect b="b" l="l" r="r" t="t"/>
              <a:pathLst>
                <a:path extrusionOk="0" h="120490" w="321904">
                  <a:moveTo>
                    <a:pt x="321905" y="120490"/>
                  </a:moveTo>
                  <a:cubicBezTo>
                    <a:pt x="321905" y="120490"/>
                    <a:pt x="254388" y="93087"/>
                    <a:pt x="235516" y="86486"/>
                  </a:cubicBezTo>
                  <a:cubicBezTo>
                    <a:pt x="160713" y="60333"/>
                    <a:pt x="58172" y="59896"/>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 name="Google Shape;433;p5"/>
            <p:cNvSpPr/>
            <p:nvPr/>
          </p:nvSpPr>
          <p:spPr>
            <a:xfrm>
              <a:off x="1440422" y="2141402"/>
              <a:ext cx="296498" cy="29770"/>
            </a:xfrm>
            <a:custGeom>
              <a:rect b="b" l="l" r="r" t="t"/>
              <a:pathLst>
                <a:path extrusionOk="0" h="29770" w="296498">
                  <a:moveTo>
                    <a:pt x="296499" y="29771"/>
                  </a:moveTo>
                  <a:cubicBezTo>
                    <a:pt x="296499" y="29771"/>
                    <a:pt x="259228" y="6496"/>
                    <a:pt x="185105" y="667"/>
                  </a:cubicBezTo>
                  <a:cubicBezTo>
                    <a:pt x="110981" y="-5156"/>
                    <a:pt x="27811" y="29710"/>
                    <a:pt x="0" y="6466"/>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5"/>
            <p:cNvSpPr/>
            <p:nvPr/>
          </p:nvSpPr>
          <p:spPr>
            <a:xfrm>
              <a:off x="1216662" y="1888317"/>
              <a:ext cx="417128" cy="95019"/>
            </a:xfrm>
            <a:custGeom>
              <a:rect b="b" l="l" r="r" t="t"/>
              <a:pathLst>
                <a:path extrusionOk="0" h="95019" w="417128">
                  <a:moveTo>
                    <a:pt x="417129" y="95019"/>
                  </a:moveTo>
                  <a:cubicBezTo>
                    <a:pt x="417129" y="95019"/>
                    <a:pt x="349485" y="61191"/>
                    <a:pt x="289662" y="45537"/>
                  </a:cubicBezTo>
                  <a:cubicBezTo>
                    <a:pt x="230251" y="29992"/>
                    <a:pt x="47903" y="-12179"/>
                    <a:pt x="0" y="3396"/>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 name="Google Shape;435;p5"/>
            <p:cNvSpPr/>
            <p:nvPr/>
          </p:nvSpPr>
          <p:spPr>
            <a:xfrm>
              <a:off x="1457582" y="1612605"/>
              <a:ext cx="50453" cy="229783"/>
            </a:xfrm>
            <a:custGeom>
              <a:rect b="b" l="l" r="r" t="t"/>
              <a:pathLst>
                <a:path extrusionOk="0" h="229783" w="50453">
                  <a:moveTo>
                    <a:pt x="50454" y="229784"/>
                  </a:moveTo>
                  <a:cubicBezTo>
                    <a:pt x="50454" y="229784"/>
                    <a:pt x="25594" y="170671"/>
                    <a:pt x="14695" y="108455"/>
                  </a:cubicBezTo>
                  <a:cubicBezTo>
                    <a:pt x="3795" y="46234"/>
                    <a:pt x="0" y="0"/>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 name="Google Shape;436;p5"/>
            <p:cNvSpPr/>
            <p:nvPr/>
          </p:nvSpPr>
          <p:spPr>
            <a:xfrm>
              <a:off x="1735038" y="1779110"/>
              <a:ext cx="8880" cy="391898"/>
            </a:xfrm>
            <a:custGeom>
              <a:rect b="b" l="l" r="r" t="t"/>
              <a:pathLst>
                <a:path extrusionOk="0" h="391898" w="8880">
                  <a:moveTo>
                    <a:pt x="383" y="391899"/>
                  </a:moveTo>
                  <a:cubicBezTo>
                    <a:pt x="383" y="391899"/>
                    <a:pt x="15612" y="302383"/>
                    <a:pt x="5295" y="217245"/>
                  </a:cubicBezTo>
                  <a:cubicBezTo>
                    <a:pt x="-7171" y="114370"/>
                    <a:pt x="11744" y="75678"/>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5"/>
            <p:cNvSpPr/>
            <p:nvPr/>
          </p:nvSpPr>
          <p:spPr>
            <a:xfrm>
              <a:off x="1823037" y="2258182"/>
              <a:ext cx="163826" cy="191164"/>
            </a:xfrm>
            <a:custGeom>
              <a:rect b="b" l="l" r="r" t="t"/>
              <a:pathLst>
                <a:path extrusionOk="0" h="191164" w="163826">
                  <a:moveTo>
                    <a:pt x="66" y="191165"/>
                  </a:moveTo>
                  <a:cubicBezTo>
                    <a:pt x="-3413" y="99384"/>
                    <a:pt x="131407" y="21283"/>
                    <a:pt x="163827"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38" name="Google Shape;438;p5"/>
          <p:cNvGrpSpPr/>
          <p:nvPr/>
        </p:nvGrpSpPr>
        <p:grpSpPr>
          <a:xfrm>
            <a:off x="3070341" y="4812469"/>
            <a:ext cx="938820" cy="1059307"/>
            <a:chOff x="3778311" y="2924392"/>
            <a:chExt cx="1041282" cy="1174919"/>
          </a:xfrm>
        </p:grpSpPr>
        <p:sp>
          <p:nvSpPr>
            <p:cNvPr id="439" name="Google Shape;439;p5"/>
            <p:cNvSpPr/>
            <p:nvPr/>
          </p:nvSpPr>
          <p:spPr>
            <a:xfrm>
              <a:off x="3778311" y="2924392"/>
              <a:ext cx="1041282" cy="794746"/>
            </a:xfrm>
            <a:custGeom>
              <a:rect b="b" l="l" r="r" t="t"/>
              <a:pathLst>
                <a:path extrusionOk="0" h="794746" w="1041282">
                  <a:moveTo>
                    <a:pt x="1041283" y="794746"/>
                  </a:moveTo>
                  <a:cubicBezTo>
                    <a:pt x="1041283" y="794746"/>
                    <a:pt x="658856" y="562606"/>
                    <a:pt x="439438" y="398366"/>
                  </a:cubicBezTo>
                  <a:cubicBezTo>
                    <a:pt x="220019" y="234125"/>
                    <a:pt x="0" y="0"/>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5"/>
            <p:cNvSpPr/>
            <p:nvPr/>
          </p:nvSpPr>
          <p:spPr>
            <a:xfrm>
              <a:off x="3778311" y="2924392"/>
              <a:ext cx="777166" cy="873393"/>
            </a:xfrm>
            <a:custGeom>
              <a:rect b="b" l="l" r="r" t="t"/>
              <a:pathLst>
                <a:path extrusionOk="0" h="873393" w="777166">
                  <a:moveTo>
                    <a:pt x="777167" y="873393"/>
                  </a:moveTo>
                  <a:cubicBezTo>
                    <a:pt x="777167" y="873393"/>
                    <a:pt x="574678" y="753273"/>
                    <a:pt x="380386" y="534923"/>
                  </a:cubicBezTo>
                  <a:cubicBezTo>
                    <a:pt x="186094" y="316574"/>
                    <a:pt x="0" y="0"/>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5"/>
            <p:cNvSpPr/>
            <p:nvPr/>
          </p:nvSpPr>
          <p:spPr>
            <a:xfrm>
              <a:off x="3778311" y="2924392"/>
              <a:ext cx="508721" cy="1041525"/>
            </a:xfrm>
            <a:custGeom>
              <a:rect b="b" l="l" r="r" t="t"/>
              <a:pathLst>
                <a:path extrusionOk="0" h="1041525" w="508721">
                  <a:moveTo>
                    <a:pt x="508722" y="1041526"/>
                  </a:moveTo>
                  <a:cubicBezTo>
                    <a:pt x="508722" y="1041526"/>
                    <a:pt x="384806" y="912115"/>
                    <a:pt x="257625" y="651734"/>
                  </a:cubicBezTo>
                  <a:cubicBezTo>
                    <a:pt x="130449" y="391353"/>
                    <a:pt x="64408" y="162935"/>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5"/>
            <p:cNvSpPr/>
            <p:nvPr/>
          </p:nvSpPr>
          <p:spPr>
            <a:xfrm>
              <a:off x="3778311" y="2924392"/>
              <a:ext cx="220244" cy="1174919"/>
            </a:xfrm>
            <a:custGeom>
              <a:rect b="b" l="l" r="r" t="t"/>
              <a:pathLst>
                <a:path extrusionOk="0" h="1174919" w="220244">
                  <a:moveTo>
                    <a:pt x="220244" y="1174920"/>
                  </a:moveTo>
                  <a:cubicBezTo>
                    <a:pt x="220244" y="1174920"/>
                    <a:pt x="131596" y="976232"/>
                    <a:pt x="76534" y="682502"/>
                  </a:cubicBezTo>
                  <a:cubicBezTo>
                    <a:pt x="21477" y="388772"/>
                    <a:pt x="0" y="0"/>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5"/>
            <p:cNvSpPr/>
            <p:nvPr/>
          </p:nvSpPr>
          <p:spPr>
            <a:xfrm>
              <a:off x="3810585" y="3168238"/>
              <a:ext cx="231174" cy="131505"/>
            </a:xfrm>
            <a:custGeom>
              <a:rect b="b" l="l" r="r" t="t"/>
              <a:pathLst>
                <a:path extrusionOk="0" h="131505" w="231174">
                  <a:moveTo>
                    <a:pt x="231174" y="9977"/>
                  </a:moveTo>
                  <a:cubicBezTo>
                    <a:pt x="231174" y="9977"/>
                    <a:pt x="184303" y="-6691"/>
                    <a:pt x="165862" y="3061"/>
                  </a:cubicBezTo>
                  <a:cubicBezTo>
                    <a:pt x="147420" y="12807"/>
                    <a:pt x="157403" y="48979"/>
                    <a:pt x="157403" y="48979"/>
                  </a:cubicBezTo>
                  <a:cubicBezTo>
                    <a:pt x="157403" y="48979"/>
                    <a:pt x="130515" y="40866"/>
                    <a:pt x="115214" y="53011"/>
                  </a:cubicBezTo>
                  <a:cubicBezTo>
                    <a:pt x="99912" y="65161"/>
                    <a:pt x="96195" y="97568"/>
                    <a:pt x="96195" y="97568"/>
                  </a:cubicBezTo>
                  <a:cubicBezTo>
                    <a:pt x="96195" y="97568"/>
                    <a:pt x="67025" y="75247"/>
                    <a:pt x="42979" y="83730"/>
                  </a:cubicBezTo>
                  <a:cubicBezTo>
                    <a:pt x="18927" y="92213"/>
                    <a:pt x="0" y="131506"/>
                    <a:pt x="0" y="131506"/>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5"/>
            <p:cNvSpPr/>
            <p:nvPr/>
          </p:nvSpPr>
          <p:spPr>
            <a:xfrm>
              <a:off x="3834218" y="3231328"/>
              <a:ext cx="280832" cy="251674"/>
            </a:xfrm>
            <a:custGeom>
              <a:rect b="b" l="l" r="r" t="t"/>
              <a:pathLst>
                <a:path extrusionOk="0" h="251674" w="280832">
                  <a:moveTo>
                    <a:pt x="280833" y="9340"/>
                  </a:moveTo>
                  <a:cubicBezTo>
                    <a:pt x="280833" y="9340"/>
                    <a:pt x="233160" y="-11931"/>
                    <a:pt x="215830" y="9728"/>
                  </a:cubicBezTo>
                  <a:cubicBezTo>
                    <a:pt x="198506" y="31394"/>
                    <a:pt x="217998" y="98540"/>
                    <a:pt x="217998" y="98540"/>
                  </a:cubicBezTo>
                  <a:cubicBezTo>
                    <a:pt x="217998" y="98540"/>
                    <a:pt x="162079" y="80493"/>
                    <a:pt x="139290" y="97216"/>
                  </a:cubicBezTo>
                  <a:cubicBezTo>
                    <a:pt x="116501" y="113939"/>
                    <a:pt x="120308" y="164259"/>
                    <a:pt x="120308" y="164259"/>
                  </a:cubicBezTo>
                  <a:cubicBezTo>
                    <a:pt x="120308" y="164259"/>
                    <a:pt x="70037" y="153427"/>
                    <a:pt x="40453" y="176082"/>
                  </a:cubicBezTo>
                  <a:cubicBezTo>
                    <a:pt x="10869" y="198737"/>
                    <a:pt x="0" y="251675"/>
                    <a:pt x="0" y="251675"/>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5"/>
            <p:cNvSpPr/>
            <p:nvPr/>
          </p:nvSpPr>
          <p:spPr>
            <a:xfrm>
              <a:off x="3854845" y="3319987"/>
              <a:ext cx="362904" cy="286905"/>
            </a:xfrm>
            <a:custGeom>
              <a:rect b="b" l="l" r="r" t="t"/>
              <a:pathLst>
                <a:path extrusionOk="0" h="286905" w="362904">
                  <a:moveTo>
                    <a:pt x="362904" y="2770"/>
                  </a:moveTo>
                  <a:cubicBezTo>
                    <a:pt x="362904" y="2770"/>
                    <a:pt x="296505" y="-9672"/>
                    <a:pt x="276248" y="18181"/>
                  </a:cubicBezTo>
                  <a:cubicBezTo>
                    <a:pt x="255991" y="46028"/>
                    <a:pt x="281877" y="114164"/>
                    <a:pt x="281877" y="114164"/>
                  </a:cubicBezTo>
                  <a:cubicBezTo>
                    <a:pt x="281877" y="114164"/>
                    <a:pt x="221404" y="95231"/>
                    <a:pt x="193678" y="125695"/>
                  </a:cubicBezTo>
                  <a:cubicBezTo>
                    <a:pt x="165947" y="156153"/>
                    <a:pt x="169147" y="231394"/>
                    <a:pt x="169147" y="231394"/>
                  </a:cubicBezTo>
                  <a:cubicBezTo>
                    <a:pt x="169147" y="231394"/>
                    <a:pt x="117509" y="209959"/>
                    <a:pt x="75319" y="224435"/>
                  </a:cubicBezTo>
                  <a:cubicBezTo>
                    <a:pt x="33136" y="238911"/>
                    <a:pt x="0" y="286906"/>
                    <a:pt x="0" y="286906"/>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5"/>
            <p:cNvSpPr/>
            <p:nvPr/>
          </p:nvSpPr>
          <p:spPr>
            <a:xfrm>
              <a:off x="3921712" y="3418875"/>
              <a:ext cx="429249" cy="463525"/>
            </a:xfrm>
            <a:custGeom>
              <a:rect b="b" l="l" r="r" t="t"/>
              <a:pathLst>
                <a:path extrusionOk="0" h="463525" w="429249">
                  <a:moveTo>
                    <a:pt x="429249" y="1718"/>
                  </a:moveTo>
                  <a:cubicBezTo>
                    <a:pt x="429249" y="1718"/>
                    <a:pt x="356170" y="-10038"/>
                    <a:pt x="335622" y="27961"/>
                  </a:cubicBezTo>
                  <a:cubicBezTo>
                    <a:pt x="315068" y="65961"/>
                    <a:pt x="351209" y="157918"/>
                    <a:pt x="351209" y="157918"/>
                  </a:cubicBezTo>
                  <a:cubicBezTo>
                    <a:pt x="351209" y="157918"/>
                    <a:pt x="264499" y="133047"/>
                    <a:pt x="227956" y="179511"/>
                  </a:cubicBezTo>
                  <a:cubicBezTo>
                    <a:pt x="191420" y="225969"/>
                    <a:pt x="201651" y="318923"/>
                    <a:pt x="201651" y="318923"/>
                  </a:cubicBezTo>
                  <a:cubicBezTo>
                    <a:pt x="201651" y="318923"/>
                    <a:pt x="131408" y="268274"/>
                    <a:pt x="77785" y="306329"/>
                  </a:cubicBezTo>
                  <a:cubicBezTo>
                    <a:pt x="24167" y="344389"/>
                    <a:pt x="0" y="463525"/>
                    <a:pt x="0" y="463525"/>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5"/>
            <p:cNvSpPr/>
            <p:nvPr/>
          </p:nvSpPr>
          <p:spPr>
            <a:xfrm>
              <a:off x="3978493" y="3530160"/>
              <a:ext cx="564361" cy="519760"/>
            </a:xfrm>
            <a:custGeom>
              <a:rect b="b" l="l" r="r" t="t"/>
              <a:pathLst>
                <a:path extrusionOk="0" h="519760" w="564361">
                  <a:moveTo>
                    <a:pt x="564361" y="15034"/>
                  </a:moveTo>
                  <a:cubicBezTo>
                    <a:pt x="564361" y="15034"/>
                    <a:pt x="475313" y="-24466"/>
                    <a:pt x="449627" y="24586"/>
                  </a:cubicBezTo>
                  <a:cubicBezTo>
                    <a:pt x="423942" y="73637"/>
                    <a:pt x="468888" y="193435"/>
                    <a:pt x="468888" y="193435"/>
                  </a:cubicBezTo>
                  <a:cubicBezTo>
                    <a:pt x="468888" y="193435"/>
                    <a:pt x="351264" y="160432"/>
                    <a:pt x="297476" y="207274"/>
                  </a:cubicBezTo>
                  <a:cubicBezTo>
                    <a:pt x="243683" y="254114"/>
                    <a:pt x="247860" y="361805"/>
                    <a:pt x="247860" y="361805"/>
                  </a:cubicBezTo>
                  <a:cubicBezTo>
                    <a:pt x="247860" y="361805"/>
                    <a:pt x="153997" y="321479"/>
                    <a:pt x="92158" y="360912"/>
                  </a:cubicBezTo>
                  <a:cubicBezTo>
                    <a:pt x="30318" y="400351"/>
                    <a:pt x="0" y="519760"/>
                    <a:pt x="0" y="51976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48" name="Google Shape;448;p5"/>
          <p:cNvSpPr/>
          <p:nvPr/>
        </p:nvSpPr>
        <p:spPr>
          <a:xfrm>
            <a:off x="1332801" y="2952903"/>
            <a:ext cx="1934528" cy="2875274"/>
          </a:xfrm>
          <a:custGeom>
            <a:rect b="b" l="l" r="r" t="t"/>
            <a:pathLst>
              <a:path extrusionOk="0" h="3185899" w="2143521">
                <a:moveTo>
                  <a:pt x="1582806" y="573110"/>
                </a:moveTo>
                <a:cubicBezTo>
                  <a:pt x="1582806" y="573110"/>
                  <a:pt x="1968827" y="393798"/>
                  <a:pt x="2123237" y="725030"/>
                </a:cubicBezTo>
                <a:cubicBezTo>
                  <a:pt x="2216172" y="924398"/>
                  <a:pt x="1959057" y="1104876"/>
                  <a:pt x="1969039" y="1233035"/>
                </a:cubicBezTo>
                <a:cubicBezTo>
                  <a:pt x="1978743" y="1357576"/>
                  <a:pt x="2056291" y="1365342"/>
                  <a:pt x="2056291" y="1365342"/>
                </a:cubicBezTo>
                <a:lnTo>
                  <a:pt x="1855071" y="3074784"/>
                </a:lnTo>
                <a:cubicBezTo>
                  <a:pt x="1855071" y="3074784"/>
                  <a:pt x="1423605" y="3022746"/>
                  <a:pt x="1115818" y="3049135"/>
                </a:cubicBezTo>
                <a:cubicBezTo>
                  <a:pt x="814097" y="3075009"/>
                  <a:pt x="379535" y="3185899"/>
                  <a:pt x="379535" y="3185899"/>
                </a:cubicBezTo>
                <a:lnTo>
                  <a:pt x="58644" y="1487114"/>
                </a:lnTo>
                <a:cubicBezTo>
                  <a:pt x="58644" y="1487114"/>
                  <a:pt x="195815" y="1369653"/>
                  <a:pt x="191012" y="1287746"/>
                </a:cubicBezTo>
                <a:cubicBezTo>
                  <a:pt x="185529" y="1194198"/>
                  <a:pt x="-31309" y="1019397"/>
                  <a:pt x="3855" y="857027"/>
                </a:cubicBezTo>
                <a:cubicBezTo>
                  <a:pt x="88532" y="466021"/>
                  <a:pt x="516888" y="575600"/>
                  <a:pt x="516888" y="575600"/>
                </a:cubicBezTo>
                <a:cubicBezTo>
                  <a:pt x="516888" y="575600"/>
                  <a:pt x="521327" y="-15339"/>
                  <a:pt x="1122073" y="305"/>
                </a:cubicBezTo>
                <a:cubicBezTo>
                  <a:pt x="1600239" y="12757"/>
                  <a:pt x="1582806" y="573110"/>
                  <a:pt x="1582806" y="573110"/>
                </a:cubicBezTo>
                <a:close/>
              </a:path>
            </a:pathLst>
          </a:custGeom>
          <a:solidFill>
            <a:srgbClr val="C6BB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5"/>
          <p:cNvSpPr/>
          <p:nvPr/>
        </p:nvSpPr>
        <p:spPr>
          <a:xfrm>
            <a:off x="1332772" y="2952894"/>
            <a:ext cx="1254493" cy="2875299"/>
          </a:xfrm>
          <a:custGeom>
            <a:rect b="b" l="l" r="r" t="t"/>
            <a:pathLst>
              <a:path extrusionOk="0" h="3185927" w="1390020">
                <a:moveTo>
                  <a:pt x="1122086" y="305"/>
                </a:moveTo>
                <a:cubicBezTo>
                  <a:pt x="521346" y="-15339"/>
                  <a:pt x="516956" y="575646"/>
                  <a:pt x="516956" y="575646"/>
                </a:cubicBezTo>
                <a:cubicBezTo>
                  <a:pt x="516956" y="575646"/>
                  <a:pt x="88532" y="466049"/>
                  <a:pt x="3856" y="857056"/>
                </a:cubicBezTo>
                <a:cubicBezTo>
                  <a:pt x="-31308" y="1019426"/>
                  <a:pt x="185469" y="1194250"/>
                  <a:pt x="190952" y="1287798"/>
                </a:cubicBezTo>
                <a:cubicBezTo>
                  <a:pt x="195755" y="1369706"/>
                  <a:pt x="58694" y="1487045"/>
                  <a:pt x="58694" y="1487045"/>
                </a:cubicBezTo>
                <a:lnTo>
                  <a:pt x="379572" y="3185928"/>
                </a:lnTo>
                <a:cubicBezTo>
                  <a:pt x="379572" y="3185928"/>
                  <a:pt x="434878" y="3172514"/>
                  <a:pt x="507465" y="3155755"/>
                </a:cubicBezTo>
                <a:lnTo>
                  <a:pt x="193423" y="1536758"/>
                </a:lnTo>
                <a:cubicBezTo>
                  <a:pt x="193423" y="1536758"/>
                  <a:pt x="309293" y="1476826"/>
                  <a:pt x="310313" y="1324802"/>
                </a:cubicBezTo>
                <a:cubicBezTo>
                  <a:pt x="311327" y="1172779"/>
                  <a:pt x="41473" y="1038444"/>
                  <a:pt x="149588" y="799176"/>
                </a:cubicBezTo>
                <a:cubicBezTo>
                  <a:pt x="323878" y="413452"/>
                  <a:pt x="672173" y="661604"/>
                  <a:pt x="672173" y="661604"/>
                </a:cubicBezTo>
                <a:cubicBezTo>
                  <a:pt x="672173" y="661604"/>
                  <a:pt x="663976" y="293538"/>
                  <a:pt x="879386" y="148505"/>
                </a:cubicBezTo>
                <a:cubicBezTo>
                  <a:pt x="1058765" y="27736"/>
                  <a:pt x="1249972" y="46969"/>
                  <a:pt x="1390021" y="91009"/>
                </a:cubicBezTo>
                <a:cubicBezTo>
                  <a:pt x="1324976" y="39108"/>
                  <a:pt x="1238380" y="3334"/>
                  <a:pt x="1122086" y="305"/>
                </a:cubicBezTo>
                <a:close/>
              </a:path>
            </a:pathLst>
          </a:custGeom>
          <a:solidFill>
            <a:srgbClr val="000000">
              <a:alpha val="1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50" name="Google Shape;450;p5"/>
          <p:cNvGrpSpPr/>
          <p:nvPr/>
        </p:nvGrpSpPr>
        <p:grpSpPr>
          <a:xfrm>
            <a:off x="1361330" y="2850245"/>
            <a:ext cx="1519281" cy="816303"/>
            <a:chOff x="1882779" y="748012"/>
            <a:chExt cx="1685094" cy="905394"/>
          </a:xfrm>
        </p:grpSpPr>
        <p:sp>
          <p:nvSpPr>
            <p:cNvPr id="451" name="Google Shape;451;p5"/>
            <p:cNvSpPr/>
            <p:nvPr/>
          </p:nvSpPr>
          <p:spPr>
            <a:xfrm>
              <a:off x="1882779" y="748012"/>
              <a:ext cx="566478" cy="905394"/>
            </a:xfrm>
            <a:custGeom>
              <a:rect b="b" l="l" r="r" t="t"/>
              <a:pathLst>
                <a:path extrusionOk="0" h="905394" w="566478">
                  <a:moveTo>
                    <a:pt x="217440" y="478384"/>
                  </a:moveTo>
                  <a:cubicBezTo>
                    <a:pt x="217440" y="478384"/>
                    <a:pt x="201677" y="466859"/>
                    <a:pt x="196188" y="460003"/>
                  </a:cubicBezTo>
                  <a:cubicBezTo>
                    <a:pt x="181475" y="441605"/>
                    <a:pt x="162633" y="421172"/>
                    <a:pt x="156518" y="379808"/>
                  </a:cubicBezTo>
                  <a:cubicBezTo>
                    <a:pt x="148248" y="323847"/>
                    <a:pt x="150112" y="277059"/>
                    <a:pt x="147380" y="244257"/>
                  </a:cubicBezTo>
                  <a:cubicBezTo>
                    <a:pt x="146487" y="233555"/>
                    <a:pt x="137245" y="207981"/>
                    <a:pt x="131993" y="175620"/>
                  </a:cubicBezTo>
                  <a:cubicBezTo>
                    <a:pt x="124657" y="130415"/>
                    <a:pt x="122247" y="76188"/>
                    <a:pt x="135940" y="68048"/>
                  </a:cubicBezTo>
                  <a:cubicBezTo>
                    <a:pt x="146614" y="61702"/>
                    <a:pt x="195550" y="127679"/>
                    <a:pt x="217440" y="160328"/>
                  </a:cubicBezTo>
                  <a:cubicBezTo>
                    <a:pt x="236197" y="188301"/>
                    <a:pt x="245579" y="209926"/>
                    <a:pt x="245579" y="209926"/>
                  </a:cubicBezTo>
                  <a:cubicBezTo>
                    <a:pt x="245579" y="209926"/>
                    <a:pt x="287259" y="188301"/>
                    <a:pt x="333328" y="177685"/>
                  </a:cubicBezTo>
                  <a:cubicBezTo>
                    <a:pt x="370247" y="169179"/>
                    <a:pt x="413663" y="167824"/>
                    <a:pt x="413663" y="167824"/>
                  </a:cubicBezTo>
                  <a:cubicBezTo>
                    <a:pt x="413663" y="167824"/>
                    <a:pt x="429250" y="106436"/>
                    <a:pt x="450181" y="68048"/>
                  </a:cubicBezTo>
                  <a:cubicBezTo>
                    <a:pt x="471112" y="29661"/>
                    <a:pt x="486335" y="-298"/>
                    <a:pt x="493482" y="2"/>
                  </a:cubicBezTo>
                  <a:cubicBezTo>
                    <a:pt x="501376" y="333"/>
                    <a:pt x="510545" y="54709"/>
                    <a:pt x="513259" y="68048"/>
                  </a:cubicBezTo>
                  <a:cubicBezTo>
                    <a:pt x="522592" y="113898"/>
                    <a:pt x="512889" y="142970"/>
                    <a:pt x="527833" y="172858"/>
                  </a:cubicBezTo>
                  <a:cubicBezTo>
                    <a:pt x="559541" y="236268"/>
                    <a:pt x="573295" y="279572"/>
                    <a:pt x="563233" y="350030"/>
                  </a:cubicBezTo>
                  <a:cubicBezTo>
                    <a:pt x="559560" y="375715"/>
                    <a:pt x="548727" y="413660"/>
                    <a:pt x="542552" y="438368"/>
                  </a:cubicBezTo>
                  <a:cubicBezTo>
                    <a:pt x="536425" y="462863"/>
                    <a:pt x="520436" y="497177"/>
                    <a:pt x="504570" y="553630"/>
                  </a:cubicBezTo>
                  <a:cubicBezTo>
                    <a:pt x="487149" y="615652"/>
                    <a:pt x="489638" y="641112"/>
                    <a:pt x="486117" y="672827"/>
                  </a:cubicBezTo>
                  <a:cubicBezTo>
                    <a:pt x="484866" y="684073"/>
                    <a:pt x="485661" y="707190"/>
                    <a:pt x="485661" y="707190"/>
                  </a:cubicBezTo>
                  <a:cubicBezTo>
                    <a:pt x="463127" y="718454"/>
                    <a:pt x="422419" y="743174"/>
                    <a:pt x="399983" y="755634"/>
                  </a:cubicBezTo>
                  <a:cubicBezTo>
                    <a:pt x="361096" y="777239"/>
                    <a:pt x="326558" y="794271"/>
                    <a:pt x="289050" y="817716"/>
                  </a:cubicBezTo>
                  <a:cubicBezTo>
                    <a:pt x="266176" y="832016"/>
                    <a:pt x="247389" y="852297"/>
                    <a:pt x="226871" y="869396"/>
                  </a:cubicBezTo>
                  <a:cubicBezTo>
                    <a:pt x="214368" y="879816"/>
                    <a:pt x="172658" y="915745"/>
                    <a:pt x="155006" y="902502"/>
                  </a:cubicBezTo>
                  <a:cubicBezTo>
                    <a:pt x="137354" y="889264"/>
                    <a:pt x="144392" y="869633"/>
                    <a:pt x="152583" y="853244"/>
                  </a:cubicBezTo>
                  <a:cubicBezTo>
                    <a:pt x="162086" y="834238"/>
                    <a:pt x="178500" y="823296"/>
                    <a:pt x="192957" y="808832"/>
                  </a:cubicBezTo>
                  <a:cubicBezTo>
                    <a:pt x="207798" y="793992"/>
                    <a:pt x="222997" y="780250"/>
                    <a:pt x="239792" y="767651"/>
                  </a:cubicBezTo>
                  <a:cubicBezTo>
                    <a:pt x="250886" y="759332"/>
                    <a:pt x="269163" y="728521"/>
                    <a:pt x="247868" y="722437"/>
                  </a:cubicBezTo>
                  <a:cubicBezTo>
                    <a:pt x="218449" y="714027"/>
                    <a:pt x="160587" y="754268"/>
                    <a:pt x="160587" y="754268"/>
                  </a:cubicBezTo>
                  <a:cubicBezTo>
                    <a:pt x="160587" y="754268"/>
                    <a:pt x="103508" y="797817"/>
                    <a:pt x="64567" y="841944"/>
                  </a:cubicBezTo>
                  <a:cubicBezTo>
                    <a:pt x="52866" y="855199"/>
                    <a:pt x="37631" y="877011"/>
                    <a:pt x="9541" y="863427"/>
                  </a:cubicBezTo>
                  <a:cubicBezTo>
                    <a:pt x="-13406" y="852327"/>
                    <a:pt x="11047" y="809124"/>
                    <a:pt x="20447" y="799724"/>
                  </a:cubicBezTo>
                  <a:cubicBezTo>
                    <a:pt x="41681" y="778489"/>
                    <a:pt x="62405" y="755792"/>
                    <a:pt x="84994" y="736427"/>
                  </a:cubicBezTo>
                  <a:cubicBezTo>
                    <a:pt x="109841" y="715132"/>
                    <a:pt x="136146" y="695689"/>
                    <a:pt x="162694" y="676726"/>
                  </a:cubicBezTo>
                  <a:cubicBezTo>
                    <a:pt x="209079" y="643596"/>
                    <a:pt x="224739" y="605997"/>
                    <a:pt x="217440" y="547607"/>
                  </a:cubicBezTo>
                  <a:cubicBezTo>
                    <a:pt x="215971" y="535845"/>
                    <a:pt x="217440" y="478384"/>
                    <a:pt x="217440" y="4783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5"/>
            <p:cNvSpPr/>
            <p:nvPr/>
          </p:nvSpPr>
          <p:spPr>
            <a:xfrm>
              <a:off x="2036283" y="871752"/>
              <a:ext cx="65587" cy="104285"/>
            </a:xfrm>
            <a:custGeom>
              <a:rect b="b" l="l" r="r" t="t"/>
              <a:pathLst>
                <a:path extrusionOk="0" h="104285" w="65587">
                  <a:moveTo>
                    <a:pt x="4205" y="45710"/>
                  </a:moveTo>
                  <a:cubicBezTo>
                    <a:pt x="1302" y="19795"/>
                    <a:pt x="-2286" y="2851"/>
                    <a:pt x="1928" y="434"/>
                  </a:cubicBezTo>
                  <a:cubicBezTo>
                    <a:pt x="8553" y="-3366"/>
                    <a:pt x="22592" y="18478"/>
                    <a:pt x="38507" y="39660"/>
                  </a:cubicBezTo>
                  <a:cubicBezTo>
                    <a:pt x="54422" y="60843"/>
                    <a:pt x="65862" y="84887"/>
                    <a:pt x="65583" y="85165"/>
                  </a:cubicBezTo>
                  <a:cubicBezTo>
                    <a:pt x="65479" y="85271"/>
                    <a:pt x="48562" y="83536"/>
                    <a:pt x="35550" y="88267"/>
                  </a:cubicBezTo>
                  <a:cubicBezTo>
                    <a:pt x="22537" y="92998"/>
                    <a:pt x="14837" y="106031"/>
                    <a:pt x="13544" y="104089"/>
                  </a:cubicBezTo>
                  <a:cubicBezTo>
                    <a:pt x="13143" y="103493"/>
                    <a:pt x="7107" y="71624"/>
                    <a:pt x="4205" y="45710"/>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5"/>
            <p:cNvSpPr/>
            <p:nvPr/>
          </p:nvSpPr>
          <p:spPr>
            <a:xfrm>
              <a:off x="2323713" y="812538"/>
              <a:ext cx="56325" cy="107557"/>
            </a:xfrm>
            <a:custGeom>
              <a:rect b="b" l="l" r="r" t="t"/>
              <a:pathLst>
                <a:path extrusionOk="0" h="107557" w="56325">
                  <a:moveTo>
                    <a:pt x="0" y="96946"/>
                  </a:moveTo>
                  <a:cubicBezTo>
                    <a:pt x="0" y="96946"/>
                    <a:pt x="5647" y="65874"/>
                    <a:pt x="11142" y="51097"/>
                  </a:cubicBezTo>
                  <a:cubicBezTo>
                    <a:pt x="17907" y="32887"/>
                    <a:pt x="43222" y="-585"/>
                    <a:pt x="47223" y="8"/>
                  </a:cubicBezTo>
                  <a:cubicBezTo>
                    <a:pt x="49804" y="391"/>
                    <a:pt x="54449" y="47855"/>
                    <a:pt x="55445" y="67760"/>
                  </a:cubicBezTo>
                  <a:cubicBezTo>
                    <a:pt x="55615" y="71218"/>
                    <a:pt x="56326" y="107557"/>
                    <a:pt x="56326" y="107557"/>
                  </a:cubicBezTo>
                  <a:cubicBezTo>
                    <a:pt x="56326" y="107557"/>
                    <a:pt x="42602" y="95647"/>
                    <a:pt x="28521" y="92994"/>
                  </a:cubicBezTo>
                  <a:cubicBezTo>
                    <a:pt x="14440" y="90341"/>
                    <a:pt x="0" y="96946"/>
                    <a:pt x="0" y="96946"/>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5"/>
            <p:cNvSpPr/>
            <p:nvPr/>
          </p:nvSpPr>
          <p:spPr>
            <a:xfrm>
              <a:off x="2067989" y="1009919"/>
              <a:ext cx="101973" cy="112203"/>
            </a:xfrm>
            <a:custGeom>
              <a:rect b="b" l="l" r="r" t="t"/>
              <a:pathLst>
                <a:path extrusionOk="0" h="112203" w="101973">
                  <a:moveTo>
                    <a:pt x="9108" y="21085"/>
                  </a:moveTo>
                  <a:cubicBezTo>
                    <a:pt x="814" y="32112"/>
                    <a:pt x="-1063" y="49467"/>
                    <a:pt x="504" y="62808"/>
                  </a:cubicBezTo>
                  <a:cubicBezTo>
                    <a:pt x="3795" y="90788"/>
                    <a:pt x="31867" y="118405"/>
                    <a:pt x="61578" y="110978"/>
                  </a:cubicBezTo>
                  <a:cubicBezTo>
                    <a:pt x="103075" y="100601"/>
                    <a:pt x="118602" y="25518"/>
                    <a:pt x="79218" y="4311"/>
                  </a:cubicBezTo>
                  <a:cubicBezTo>
                    <a:pt x="70808" y="-215"/>
                    <a:pt x="54474" y="-1349"/>
                    <a:pt x="45238" y="1731"/>
                  </a:cubicBezTo>
                  <a:cubicBezTo>
                    <a:pt x="40453" y="3325"/>
                    <a:pt x="19218" y="7642"/>
                    <a:pt x="9108" y="21085"/>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5"/>
            <p:cNvSpPr/>
            <p:nvPr/>
          </p:nvSpPr>
          <p:spPr>
            <a:xfrm>
              <a:off x="2305769" y="970835"/>
              <a:ext cx="104775" cy="108068"/>
            </a:xfrm>
            <a:custGeom>
              <a:rect b="b" l="l" r="r" t="t"/>
              <a:pathLst>
                <a:path extrusionOk="0" h="108068" w="104775">
                  <a:moveTo>
                    <a:pt x="22079" y="102747"/>
                  </a:moveTo>
                  <a:cubicBezTo>
                    <a:pt x="31491" y="110064"/>
                    <a:pt x="84768" y="116240"/>
                    <a:pt x="101218" y="75223"/>
                  </a:cubicBezTo>
                  <a:cubicBezTo>
                    <a:pt x="110927" y="51020"/>
                    <a:pt x="100580" y="9358"/>
                    <a:pt x="72405" y="1674"/>
                  </a:cubicBezTo>
                  <a:cubicBezTo>
                    <a:pt x="56891" y="-2557"/>
                    <a:pt x="43581" y="1544"/>
                    <a:pt x="26700" y="10469"/>
                  </a:cubicBezTo>
                  <a:cubicBezTo>
                    <a:pt x="9819" y="19394"/>
                    <a:pt x="-21361" y="68968"/>
                    <a:pt x="22079" y="102747"/>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5"/>
            <p:cNvSpPr/>
            <p:nvPr/>
          </p:nvSpPr>
          <p:spPr>
            <a:xfrm>
              <a:off x="2206987" y="1105516"/>
              <a:ext cx="75774" cy="30057"/>
            </a:xfrm>
            <a:custGeom>
              <a:rect b="b" l="l" r="r" t="t"/>
              <a:pathLst>
                <a:path extrusionOk="0" h="30057" w="75774">
                  <a:moveTo>
                    <a:pt x="0" y="8926"/>
                  </a:moveTo>
                  <a:cubicBezTo>
                    <a:pt x="0" y="8926"/>
                    <a:pt x="3558" y="31618"/>
                    <a:pt x="19832" y="29972"/>
                  </a:cubicBezTo>
                  <a:cubicBezTo>
                    <a:pt x="31934" y="28752"/>
                    <a:pt x="37787" y="0"/>
                    <a:pt x="37787" y="0"/>
                  </a:cubicBezTo>
                  <a:cubicBezTo>
                    <a:pt x="37787" y="0"/>
                    <a:pt x="49604" y="29225"/>
                    <a:pt x="67213" y="22576"/>
                  </a:cubicBezTo>
                  <a:cubicBezTo>
                    <a:pt x="74961" y="19650"/>
                    <a:pt x="75775" y="3801"/>
                    <a:pt x="75775" y="0"/>
                  </a:cubicBezTo>
                </a:path>
              </a:pathLst>
            </a:custGeom>
            <a:noFill/>
            <a:ln cap="rnd" cmpd="sng" w="9525">
              <a:solidFill>
                <a:srgbClr val="E9E5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5"/>
            <p:cNvSpPr/>
            <p:nvPr/>
          </p:nvSpPr>
          <p:spPr>
            <a:xfrm>
              <a:off x="2100218" y="1009911"/>
              <a:ext cx="69821" cy="111989"/>
            </a:xfrm>
            <a:custGeom>
              <a:rect b="b" l="l" r="r" t="t"/>
              <a:pathLst>
                <a:path extrusionOk="0" h="111989" w="69821">
                  <a:moveTo>
                    <a:pt x="30369" y="124"/>
                  </a:moveTo>
                  <a:cubicBezTo>
                    <a:pt x="24636" y="-300"/>
                    <a:pt x="19105" y="406"/>
                    <a:pt x="14617" y="1642"/>
                  </a:cubicBezTo>
                  <a:cubicBezTo>
                    <a:pt x="14174" y="2414"/>
                    <a:pt x="13743" y="2917"/>
                    <a:pt x="13287" y="3729"/>
                  </a:cubicBezTo>
                  <a:cubicBezTo>
                    <a:pt x="-1602" y="30532"/>
                    <a:pt x="-5585" y="82337"/>
                    <a:pt x="9687" y="110561"/>
                  </a:cubicBezTo>
                  <a:cubicBezTo>
                    <a:pt x="16014" y="112103"/>
                    <a:pt x="22645" y="112638"/>
                    <a:pt x="29421" y="110943"/>
                  </a:cubicBezTo>
                  <a:cubicBezTo>
                    <a:pt x="70919" y="100566"/>
                    <a:pt x="86451" y="25506"/>
                    <a:pt x="47067" y="4298"/>
                  </a:cubicBezTo>
                  <a:cubicBezTo>
                    <a:pt x="42865" y="2035"/>
                    <a:pt x="36659" y="587"/>
                    <a:pt x="30369" y="124"/>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5"/>
            <p:cNvSpPr/>
            <p:nvPr/>
          </p:nvSpPr>
          <p:spPr>
            <a:xfrm>
              <a:off x="2216111" y="1067605"/>
              <a:ext cx="50749" cy="37913"/>
            </a:xfrm>
            <a:custGeom>
              <a:rect b="b" l="l" r="r" t="t"/>
              <a:pathLst>
                <a:path extrusionOk="0" h="37913" w="50749">
                  <a:moveTo>
                    <a:pt x="342" y="10283"/>
                  </a:moveTo>
                  <a:cubicBezTo>
                    <a:pt x="4471" y="-45"/>
                    <a:pt x="38652" y="-2808"/>
                    <a:pt x="46363" y="2972"/>
                  </a:cubicBezTo>
                  <a:cubicBezTo>
                    <a:pt x="59327" y="12694"/>
                    <a:pt x="40534" y="35975"/>
                    <a:pt x="29027" y="37803"/>
                  </a:cubicBezTo>
                  <a:cubicBezTo>
                    <a:pt x="17527" y="39630"/>
                    <a:pt x="-2888" y="18353"/>
                    <a:pt x="342" y="10283"/>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5"/>
            <p:cNvSpPr/>
            <p:nvPr/>
          </p:nvSpPr>
          <p:spPr>
            <a:xfrm>
              <a:off x="2341911" y="970770"/>
              <a:ext cx="68701" cy="107604"/>
            </a:xfrm>
            <a:custGeom>
              <a:rect b="b" l="l" r="r" t="t"/>
              <a:pathLst>
                <a:path extrusionOk="0" h="107604" w="68701">
                  <a:moveTo>
                    <a:pt x="13918" y="1124"/>
                  </a:moveTo>
                  <a:cubicBezTo>
                    <a:pt x="11149" y="1728"/>
                    <a:pt x="8040" y="3686"/>
                    <a:pt x="5186" y="4729"/>
                  </a:cubicBezTo>
                  <a:cubicBezTo>
                    <a:pt x="3407" y="11039"/>
                    <a:pt x="917" y="17080"/>
                    <a:pt x="444" y="23705"/>
                  </a:cubicBezTo>
                  <a:cubicBezTo>
                    <a:pt x="-164" y="32175"/>
                    <a:pt x="61" y="40828"/>
                    <a:pt x="61" y="49322"/>
                  </a:cubicBezTo>
                  <a:cubicBezTo>
                    <a:pt x="61" y="66576"/>
                    <a:pt x="-983" y="89338"/>
                    <a:pt x="5569" y="107385"/>
                  </a:cubicBezTo>
                  <a:cubicBezTo>
                    <a:pt x="25467" y="108848"/>
                    <a:pt x="53830" y="103541"/>
                    <a:pt x="65149" y="75318"/>
                  </a:cubicBezTo>
                  <a:cubicBezTo>
                    <a:pt x="74858" y="51115"/>
                    <a:pt x="64481" y="9377"/>
                    <a:pt x="36306" y="1693"/>
                  </a:cubicBezTo>
                  <a:cubicBezTo>
                    <a:pt x="28552" y="-423"/>
                    <a:pt x="21289" y="-489"/>
                    <a:pt x="13918" y="1124"/>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5"/>
            <p:cNvSpPr/>
            <p:nvPr/>
          </p:nvSpPr>
          <p:spPr>
            <a:xfrm>
              <a:off x="2655932" y="1105698"/>
              <a:ext cx="911941" cy="494641"/>
            </a:xfrm>
            <a:custGeom>
              <a:rect b="b" l="l" r="r" t="t"/>
              <a:pathLst>
                <a:path extrusionOk="0" h="494641" w="911941">
                  <a:moveTo>
                    <a:pt x="706021" y="1"/>
                  </a:moveTo>
                  <a:cubicBezTo>
                    <a:pt x="744756" y="-181"/>
                    <a:pt x="788688" y="26439"/>
                    <a:pt x="813778" y="42342"/>
                  </a:cubicBezTo>
                  <a:cubicBezTo>
                    <a:pt x="852489" y="66892"/>
                    <a:pt x="893367" y="175560"/>
                    <a:pt x="901163" y="222407"/>
                  </a:cubicBezTo>
                  <a:cubicBezTo>
                    <a:pt x="903185" y="234576"/>
                    <a:pt x="911942" y="289426"/>
                    <a:pt x="911942" y="289426"/>
                  </a:cubicBezTo>
                  <a:cubicBezTo>
                    <a:pt x="911942" y="289426"/>
                    <a:pt x="857207" y="297374"/>
                    <a:pt x="847771" y="304448"/>
                  </a:cubicBezTo>
                  <a:cubicBezTo>
                    <a:pt x="835007" y="314012"/>
                    <a:pt x="829080" y="353202"/>
                    <a:pt x="809406" y="379634"/>
                  </a:cubicBezTo>
                  <a:cubicBezTo>
                    <a:pt x="776283" y="424119"/>
                    <a:pt x="736935" y="463473"/>
                    <a:pt x="694624" y="477536"/>
                  </a:cubicBezTo>
                  <a:cubicBezTo>
                    <a:pt x="620932" y="502037"/>
                    <a:pt x="513393" y="502426"/>
                    <a:pt x="448846" y="464183"/>
                  </a:cubicBezTo>
                  <a:cubicBezTo>
                    <a:pt x="387608" y="427896"/>
                    <a:pt x="372646" y="361363"/>
                    <a:pt x="267063" y="276055"/>
                  </a:cubicBezTo>
                  <a:cubicBezTo>
                    <a:pt x="227321" y="243939"/>
                    <a:pt x="183048" y="235268"/>
                    <a:pt x="134040" y="230963"/>
                  </a:cubicBezTo>
                  <a:cubicBezTo>
                    <a:pt x="102440" y="228182"/>
                    <a:pt x="70743" y="244522"/>
                    <a:pt x="38706" y="238462"/>
                  </a:cubicBezTo>
                  <a:cubicBezTo>
                    <a:pt x="5133" y="232116"/>
                    <a:pt x="-9094" y="187383"/>
                    <a:pt x="6026" y="166986"/>
                  </a:cubicBezTo>
                  <a:cubicBezTo>
                    <a:pt x="44195" y="115530"/>
                    <a:pt x="201319" y="153724"/>
                    <a:pt x="247207" y="173325"/>
                  </a:cubicBezTo>
                  <a:cubicBezTo>
                    <a:pt x="292275" y="192574"/>
                    <a:pt x="329934" y="205854"/>
                    <a:pt x="380139" y="257188"/>
                  </a:cubicBezTo>
                  <a:cubicBezTo>
                    <a:pt x="426142" y="304224"/>
                    <a:pt x="416931" y="335987"/>
                    <a:pt x="475794" y="376531"/>
                  </a:cubicBezTo>
                  <a:cubicBezTo>
                    <a:pt x="499877" y="393114"/>
                    <a:pt x="572397" y="402781"/>
                    <a:pt x="636125" y="393351"/>
                  </a:cubicBezTo>
                  <a:cubicBezTo>
                    <a:pt x="700824" y="383775"/>
                    <a:pt x="716326" y="360440"/>
                    <a:pt x="739801" y="332186"/>
                  </a:cubicBezTo>
                  <a:cubicBezTo>
                    <a:pt x="766349" y="300246"/>
                    <a:pt x="777260" y="255913"/>
                    <a:pt x="769816" y="213766"/>
                  </a:cubicBezTo>
                  <a:cubicBezTo>
                    <a:pt x="760544" y="161236"/>
                    <a:pt x="748405" y="112646"/>
                    <a:pt x="736103" y="72217"/>
                  </a:cubicBezTo>
                  <a:cubicBezTo>
                    <a:pt x="723807" y="31789"/>
                    <a:pt x="702087" y="19"/>
                    <a:pt x="706021" y="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61" name="Google Shape;461;p5"/>
          <p:cNvGrpSpPr/>
          <p:nvPr/>
        </p:nvGrpSpPr>
        <p:grpSpPr>
          <a:xfrm>
            <a:off x="2500075" y="4904637"/>
            <a:ext cx="874341" cy="1266062"/>
            <a:chOff x="3145806" y="3026620"/>
            <a:chExt cx="969766" cy="1404239"/>
          </a:xfrm>
        </p:grpSpPr>
        <p:sp>
          <p:nvSpPr>
            <p:cNvPr id="462" name="Google Shape;462;p5"/>
            <p:cNvSpPr/>
            <p:nvPr/>
          </p:nvSpPr>
          <p:spPr>
            <a:xfrm>
              <a:off x="3145806" y="3026620"/>
              <a:ext cx="969766" cy="1404239"/>
            </a:xfrm>
            <a:custGeom>
              <a:rect b="b" l="l" r="r" t="t"/>
              <a:pathLst>
                <a:path extrusionOk="0" h="1404239" w="969766">
                  <a:moveTo>
                    <a:pt x="383600" y="1310527"/>
                  </a:moveTo>
                  <a:cubicBezTo>
                    <a:pt x="383600" y="1310527"/>
                    <a:pt x="357781" y="1112046"/>
                    <a:pt x="377418" y="1013877"/>
                  </a:cubicBezTo>
                  <a:cubicBezTo>
                    <a:pt x="393309" y="934410"/>
                    <a:pt x="446247" y="875036"/>
                    <a:pt x="480384" y="800366"/>
                  </a:cubicBezTo>
                  <a:cubicBezTo>
                    <a:pt x="516283" y="721834"/>
                    <a:pt x="533425" y="628013"/>
                    <a:pt x="550227" y="544029"/>
                  </a:cubicBezTo>
                  <a:cubicBezTo>
                    <a:pt x="567454" y="457864"/>
                    <a:pt x="461178" y="440820"/>
                    <a:pt x="461178" y="349858"/>
                  </a:cubicBezTo>
                  <a:cubicBezTo>
                    <a:pt x="461178" y="312855"/>
                    <a:pt x="518736" y="232799"/>
                    <a:pt x="516350" y="220873"/>
                  </a:cubicBezTo>
                  <a:cubicBezTo>
                    <a:pt x="511571" y="196973"/>
                    <a:pt x="514686" y="16957"/>
                    <a:pt x="548697" y="5620"/>
                  </a:cubicBezTo>
                  <a:cubicBezTo>
                    <a:pt x="552370" y="4393"/>
                    <a:pt x="588342" y="41507"/>
                    <a:pt x="611495" y="86198"/>
                  </a:cubicBezTo>
                  <a:cubicBezTo>
                    <a:pt x="634351" y="130319"/>
                    <a:pt x="644413" y="182017"/>
                    <a:pt x="644413" y="182017"/>
                  </a:cubicBezTo>
                  <a:cubicBezTo>
                    <a:pt x="644413" y="182017"/>
                    <a:pt x="690901" y="181641"/>
                    <a:pt x="727753" y="182825"/>
                  </a:cubicBezTo>
                  <a:cubicBezTo>
                    <a:pt x="764605" y="184009"/>
                    <a:pt x="791815" y="186747"/>
                    <a:pt x="791815" y="186747"/>
                  </a:cubicBezTo>
                  <a:cubicBezTo>
                    <a:pt x="791815" y="186747"/>
                    <a:pt x="886741" y="-10301"/>
                    <a:pt x="920418" y="422"/>
                  </a:cubicBezTo>
                  <a:cubicBezTo>
                    <a:pt x="935307" y="5165"/>
                    <a:pt x="934286" y="67137"/>
                    <a:pt x="931184" y="127034"/>
                  </a:cubicBezTo>
                  <a:cubicBezTo>
                    <a:pt x="928597" y="177068"/>
                    <a:pt x="924055" y="225397"/>
                    <a:pt x="930947" y="240110"/>
                  </a:cubicBezTo>
                  <a:cubicBezTo>
                    <a:pt x="946224" y="272748"/>
                    <a:pt x="983829" y="338935"/>
                    <a:pt x="964240" y="396730"/>
                  </a:cubicBezTo>
                  <a:cubicBezTo>
                    <a:pt x="951926" y="433072"/>
                    <a:pt x="887919" y="451361"/>
                    <a:pt x="880232" y="519874"/>
                  </a:cubicBezTo>
                  <a:cubicBezTo>
                    <a:pt x="872672" y="587281"/>
                    <a:pt x="890087" y="630090"/>
                    <a:pt x="891599" y="679615"/>
                  </a:cubicBezTo>
                  <a:cubicBezTo>
                    <a:pt x="896159" y="828796"/>
                    <a:pt x="923514" y="983291"/>
                    <a:pt x="904314" y="1136905"/>
                  </a:cubicBezTo>
                  <a:cubicBezTo>
                    <a:pt x="897125" y="1194427"/>
                    <a:pt x="875004" y="1358394"/>
                    <a:pt x="817852" y="1386970"/>
                  </a:cubicBezTo>
                  <a:cubicBezTo>
                    <a:pt x="755388" y="1418199"/>
                    <a:pt x="552546" y="1397535"/>
                    <a:pt x="552546" y="1397535"/>
                  </a:cubicBezTo>
                  <a:cubicBezTo>
                    <a:pt x="552546" y="1397535"/>
                    <a:pt x="335854" y="1409510"/>
                    <a:pt x="244984" y="1370563"/>
                  </a:cubicBezTo>
                  <a:cubicBezTo>
                    <a:pt x="126649" y="1319848"/>
                    <a:pt x="37194" y="1233119"/>
                    <a:pt x="6189" y="1097539"/>
                  </a:cubicBezTo>
                  <a:cubicBezTo>
                    <a:pt x="-28058" y="947781"/>
                    <a:pt x="86202" y="769732"/>
                    <a:pt x="192010" y="720760"/>
                  </a:cubicBezTo>
                  <a:cubicBezTo>
                    <a:pt x="261373" y="688656"/>
                    <a:pt x="455106" y="667798"/>
                    <a:pt x="402138" y="747247"/>
                  </a:cubicBezTo>
                  <a:cubicBezTo>
                    <a:pt x="373915" y="789582"/>
                    <a:pt x="314668" y="761377"/>
                    <a:pt x="253540" y="778895"/>
                  </a:cubicBezTo>
                  <a:cubicBezTo>
                    <a:pt x="179058" y="800245"/>
                    <a:pt x="81156" y="917602"/>
                    <a:pt x="76068" y="1001167"/>
                  </a:cubicBezTo>
                  <a:cubicBezTo>
                    <a:pt x="68204" y="1130129"/>
                    <a:pt x="95189" y="1174164"/>
                    <a:pt x="164849" y="1245518"/>
                  </a:cubicBezTo>
                  <a:cubicBezTo>
                    <a:pt x="277075" y="1360459"/>
                    <a:pt x="383600" y="1310527"/>
                    <a:pt x="383600" y="13105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5"/>
            <p:cNvSpPr/>
            <p:nvPr/>
          </p:nvSpPr>
          <p:spPr>
            <a:xfrm>
              <a:off x="3980879" y="3098518"/>
              <a:ext cx="75454" cy="127473"/>
            </a:xfrm>
            <a:custGeom>
              <a:rect b="b" l="l" r="r" t="t"/>
              <a:pathLst>
                <a:path extrusionOk="0" h="127473" w="75454">
                  <a:moveTo>
                    <a:pt x="0" y="120569"/>
                  </a:moveTo>
                  <a:cubicBezTo>
                    <a:pt x="0" y="120569"/>
                    <a:pt x="50235" y="-1706"/>
                    <a:pt x="67438" y="18"/>
                  </a:cubicBezTo>
                  <a:cubicBezTo>
                    <a:pt x="84640" y="1743"/>
                    <a:pt x="68804" y="127473"/>
                    <a:pt x="68804" y="127473"/>
                  </a:cubicBezTo>
                  <a:cubicBezTo>
                    <a:pt x="68804" y="127473"/>
                    <a:pt x="56240" y="121432"/>
                    <a:pt x="39038" y="119707"/>
                  </a:cubicBezTo>
                  <a:cubicBezTo>
                    <a:pt x="21842" y="117982"/>
                    <a:pt x="0" y="120569"/>
                    <a:pt x="0" y="120569"/>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5"/>
            <p:cNvSpPr/>
            <p:nvPr/>
          </p:nvSpPr>
          <p:spPr>
            <a:xfrm>
              <a:off x="3691330" y="3104863"/>
              <a:ext cx="83975" cy="152466"/>
            </a:xfrm>
            <a:custGeom>
              <a:rect b="b" l="l" r="r" t="t"/>
              <a:pathLst>
                <a:path extrusionOk="0" h="152466" w="83975">
                  <a:moveTo>
                    <a:pt x="2754" y="152467"/>
                  </a:moveTo>
                  <a:cubicBezTo>
                    <a:pt x="2754" y="152467"/>
                    <a:pt x="-7824" y="11792"/>
                    <a:pt x="12482" y="729"/>
                  </a:cubicBezTo>
                  <a:cubicBezTo>
                    <a:pt x="32787" y="-10335"/>
                    <a:pt x="83976" y="108207"/>
                    <a:pt x="83976" y="108207"/>
                  </a:cubicBezTo>
                  <a:cubicBezTo>
                    <a:pt x="83976" y="108207"/>
                    <a:pt x="63877" y="108759"/>
                    <a:pt x="43571" y="119823"/>
                  </a:cubicBezTo>
                  <a:cubicBezTo>
                    <a:pt x="23272" y="130892"/>
                    <a:pt x="2754" y="152467"/>
                    <a:pt x="2754" y="152467"/>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5"/>
            <p:cNvSpPr/>
            <p:nvPr/>
          </p:nvSpPr>
          <p:spPr>
            <a:xfrm>
              <a:off x="3962477" y="3289158"/>
              <a:ext cx="129584" cy="121812"/>
            </a:xfrm>
            <a:custGeom>
              <a:rect b="b" l="l" r="r" t="t"/>
              <a:pathLst>
                <a:path extrusionOk="0" h="121812" w="129584">
                  <a:moveTo>
                    <a:pt x="556" y="75655"/>
                  </a:moveTo>
                  <a:cubicBezTo>
                    <a:pt x="-4429" y="45379"/>
                    <a:pt x="24870" y="3918"/>
                    <a:pt x="56973" y="269"/>
                  </a:cubicBezTo>
                  <a:cubicBezTo>
                    <a:pt x="89071" y="-3380"/>
                    <a:pt x="123961" y="30788"/>
                    <a:pt x="128947" y="61064"/>
                  </a:cubicBezTo>
                  <a:cubicBezTo>
                    <a:pt x="133932" y="91340"/>
                    <a:pt x="109012" y="117723"/>
                    <a:pt x="76908" y="121367"/>
                  </a:cubicBezTo>
                  <a:cubicBezTo>
                    <a:pt x="44811" y="125016"/>
                    <a:pt x="5542" y="105925"/>
                    <a:pt x="556" y="75655"/>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5"/>
            <p:cNvSpPr/>
            <p:nvPr/>
          </p:nvSpPr>
          <p:spPr>
            <a:xfrm>
              <a:off x="3676985" y="3304893"/>
              <a:ext cx="136313" cy="126666"/>
            </a:xfrm>
            <a:custGeom>
              <a:rect b="b" l="l" r="r" t="t"/>
              <a:pathLst>
                <a:path extrusionOk="0" h="126666" w="136313">
                  <a:moveTo>
                    <a:pt x="57467" y="98"/>
                  </a:moveTo>
                  <a:cubicBezTo>
                    <a:pt x="91508" y="-1967"/>
                    <a:pt x="134432" y="29038"/>
                    <a:pt x="136254" y="62835"/>
                  </a:cubicBezTo>
                  <a:cubicBezTo>
                    <a:pt x="138076" y="96639"/>
                    <a:pt x="98187" y="124480"/>
                    <a:pt x="64140" y="126551"/>
                  </a:cubicBezTo>
                  <a:cubicBezTo>
                    <a:pt x="30100" y="128616"/>
                    <a:pt x="1749" y="102718"/>
                    <a:pt x="79" y="71106"/>
                  </a:cubicBezTo>
                  <a:cubicBezTo>
                    <a:pt x="-1591" y="39494"/>
                    <a:pt x="23420" y="2162"/>
                    <a:pt x="57467" y="98"/>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5"/>
            <p:cNvSpPr/>
            <p:nvPr/>
          </p:nvSpPr>
          <p:spPr>
            <a:xfrm>
              <a:off x="3849589" y="3385460"/>
              <a:ext cx="73552" cy="46463"/>
            </a:xfrm>
            <a:custGeom>
              <a:rect b="b" l="l" r="r" t="t"/>
              <a:pathLst>
                <a:path extrusionOk="0" h="46463" w="73552">
                  <a:moveTo>
                    <a:pt x="34657" y="46463"/>
                  </a:moveTo>
                  <a:cubicBezTo>
                    <a:pt x="17145" y="46463"/>
                    <a:pt x="-7290" y="16558"/>
                    <a:pt x="2068" y="6587"/>
                  </a:cubicBezTo>
                  <a:cubicBezTo>
                    <a:pt x="6652" y="1705"/>
                    <a:pt x="21718" y="108"/>
                    <a:pt x="36716" y="5"/>
                  </a:cubicBezTo>
                  <a:cubicBezTo>
                    <a:pt x="52358" y="-104"/>
                    <a:pt x="67945" y="1499"/>
                    <a:pt x="72104" y="6587"/>
                  </a:cubicBezTo>
                  <a:cubicBezTo>
                    <a:pt x="80247" y="16558"/>
                    <a:pt x="52163" y="46463"/>
                    <a:pt x="34657" y="46463"/>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5"/>
            <p:cNvSpPr/>
            <p:nvPr/>
          </p:nvSpPr>
          <p:spPr>
            <a:xfrm>
              <a:off x="3855064" y="3435330"/>
              <a:ext cx="62762" cy="42796"/>
            </a:xfrm>
            <a:custGeom>
              <a:rect b="b" l="l" r="r" t="t"/>
              <a:pathLst>
                <a:path extrusionOk="0" h="42796" w="62762">
                  <a:moveTo>
                    <a:pt x="0" y="42797"/>
                  </a:moveTo>
                  <a:lnTo>
                    <a:pt x="29183" y="0"/>
                  </a:lnTo>
                  <a:lnTo>
                    <a:pt x="62762" y="39014"/>
                  </a:lnTo>
                </a:path>
              </a:pathLst>
            </a:custGeom>
            <a:noFill/>
            <a:ln cap="rnd" cmpd="sng" w="9525">
              <a:solidFill>
                <a:srgbClr val="E9E5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5"/>
            <p:cNvSpPr/>
            <p:nvPr/>
          </p:nvSpPr>
          <p:spPr>
            <a:xfrm>
              <a:off x="3962503" y="3291662"/>
              <a:ext cx="81668" cy="118830"/>
            </a:xfrm>
            <a:custGeom>
              <a:rect b="b" l="l" r="r" t="t"/>
              <a:pathLst>
                <a:path extrusionOk="0" h="118830" w="81668">
                  <a:moveTo>
                    <a:pt x="47803" y="0"/>
                  </a:moveTo>
                  <a:cubicBezTo>
                    <a:pt x="19561" y="9479"/>
                    <a:pt x="-3945" y="45893"/>
                    <a:pt x="555" y="73243"/>
                  </a:cubicBezTo>
                  <a:cubicBezTo>
                    <a:pt x="5425" y="102820"/>
                    <a:pt x="42902" y="121140"/>
                    <a:pt x="74563" y="118596"/>
                  </a:cubicBezTo>
                  <a:cubicBezTo>
                    <a:pt x="80240" y="98952"/>
                    <a:pt x="84260" y="76959"/>
                    <a:pt x="79682" y="55973"/>
                  </a:cubicBezTo>
                  <a:cubicBezTo>
                    <a:pt x="74976" y="34362"/>
                    <a:pt x="61550" y="15551"/>
                    <a:pt x="47803" y="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5"/>
            <p:cNvSpPr/>
            <p:nvPr/>
          </p:nvSpPr>
          <p:spPr>
            <a:xfrm>
              <a:off x="3677015" y="3307030"/>
              <a:ext cx="87621" cy="124594"/>
            </a:xfrm>
            <a:custGeom>
              <a:rect b="b" l="l" r="r" t="t"/>
              <a:pathLst>
                <a:path extrusionOk="0" h="124594" w="87621">
                  <a:moveTo>
                    <a:pt x="46573" y="0"/>
                  </a:moveTo>
                  <a:cubicBezTo>
                    <a:pt x="18204" y="8276"/>
                    <a:pt x="-1403" y="40726"/>
                    <a:pt x="79" y="68883"/>
                  </a:cubicBezTo>
                  <a:cubicBezTo>
                    <a:pt x="1748" y="100495"/>
                    <a:pt x="29984" y="126545"/>
                    <a:pt x="64031" y="124480"/>
                  </a:cubicBezTo>
                  <a:cubicBezTo>
                    <a:pt x="70546" y="124085"/>
                    <a:pt x="77341" y="122069"/>
                    <a:pt x="83954" y="119926"/>
                  </a:cubicBezTo>
                  <a:cubicBezTo>
                    <a:pt x="87773" y="98867"/>
                    <a:pt x="89886" y="75696"/>
                    <a:pt x="83765" y="54838"/>
                  </a:cubicBezTo>
                  <a:cubicBezTo>
                    <a:pt x="77171" y="32371"/>
                    <a:pt x="61723" y="14179"/>
                    <a:pt x="46573" y="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71" name="Google Shape;471;p5"/>
          <p:cNvGrpSpPr/>
          <p:nvPr/>
        </p:nvGrpSpPr>
        <p:grpSpPr>
          <a:xfrm>
            <a:off x="537428" y="5564111"/>
            <a:ext cx="592643" cy="668705"/>
            <a:chOff x="1053474" y="3589035"/>
            <a:chExt cx="657324" cy="741687"/>
          </a:xfrm>
        </p:grpSpPr>
        <p:sp>
          <p:nvSpPr>
            <p:cNvPr id="472" name="Google Shape;472;p5"/>
            <p:cNvSpPr/>
            <p:nvPr/>
          </p:nvSpPr>
          <p:spPr>
            <a:xfrm>
              <a:off x="1053474" y="3589035"/>
              <a:ext cx="657324" cy="501696"/>
            </a:xfrm>
            <a:custGeom>
              <a:rect b="b" l="l" r="r" t="t"/>
              <a:pathLst>
                <a:path extrusionOk="0" h="501696" w="657324">
                  <a:moveTo>
                    <a:pt x="0" y="501696"/>
                  </a:moveTo>
                  <a:cubicBezTo>
                    <a:pt x="0" y="501696"/>
                    <a:pt x="241410" y="355156"/>
                    <a:pt x="379923" y="251474"/>
                  </a:cubicBezTo>
                  <a:cubicBezTo>
                    <a:pt x="518435" y="147797"/>
                    <a:pt x="657325" y="0"/>
                    <a:pt x="657325"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5"/>
            <p:cNvSpPr/>
            <p:nvPr/>
          </p:nvSpPr>
          <p:spPr>
            <a:xfrm>
              <a:off x="1220202" y="3589035"/>
              <a:ext cx="490596" cy="551342"/>
            </a:xfrm>
            <a:custGeom>
              <a:rect b="b" l="l" r="r" t="t"/>
              <a:pathLst>
                <a:path extrusionOk="0" h="551342" w="490596">
                  <a:moveTo>
                    <a:pt x="0" y="551342"/>
                  </a:moveTo>
                  <a:cubicBezTo>
                    <a:pt x="0" y="551342"/>
                    <a:pt x="127826" y="475513"/>
                    <a:pt x="250472" y="337681"/>
                  </a:cubicBezTo>
                  <a:cubicBezTo>
                    <a:pt x="373124" y="199842"/>
                    <a:pt x="490596" y="0"/>
                    <a:pt x="490596"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5"/>
            <p:cNvSpPr/>
            <p:nvPr/>
          </p:nvSpPr>
          <p:spPr>
            <a:xfrm>
              <a:off x="1389658" y="3589035"/>
              <a:ext cx="321139" cy="657478"/>
            </a:xfrm>
            <a:custGeom>
              <a:rect b="b" l="l" r="r" t="t"/>
              <a:pathLst>
                <a:path extrusionOk="0" h="657478" w="321139">
                  <a:moveTo>
                    <a:pt x="0" y="657478"/>
                  </a:moveTo>
                  <a:cubicBezTo>
                    <a:pt x="0" y="657478"/>
                    <a:pt x="78222" y="575783"/>
                    <a:pt x="158508" y="411415"/>
                  </a:cubicBezTo>
                  <a:cubicBezTo>
                    <a:pt x="238795" y="247047"/>
                    <a:pt x="280480" y="102857"/>
                    <a:pt x="32114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5"/>
            <p:cNvSpPr/>
            <p:nvPr/>
          </p:nvSpPr>
          <p:spPr>
            <a:xfrm>
              <a:off x="1571763" y="3589035"/>
              <a:ext cx="139034" cy="741687"/>
            </a:xfrm>
            <a:custGeom>
              <a:rect b="b" l="l" r="r" t="t"/>
              <a:pathLst>
                <a:path extrusionOk="0" h="741687" w="139034">
                  <a:moveTo>
                    <a:pt x="0" y="741687"/>
                  </a:moveTo>
                  <a:cubicBezTo>
                    <a:pt x="0" y="741687"/>
                    <a:pt x="55961" y="616260"/>
                    <a:pt x="90718" y="430840"/>
                  </a:cubicBezTo>
                  <a:cubicBezTo>
                    <a:pt x="125476" y="245420"/>
                    <a:pt x="139035" y="0"/>
                    <a:pt x="139035"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5"/>
            <p:cNvSpPr/>
            <p:nvPr/>
          </p:nvSpPr>
          <p:spPr>
            <a:xfrm>
              <a:off x="1544493" y="3742964"/>
              <a:ext cx="145932" cy="83013"/>
            </a:xfrm>
            <a:custGeom>
              <a:rect b="b" l="l" r="r" t="t"/>
              <a:pathLst>
                <a:path extrusionOk="0" h="83013" w="145932">
                  <a:moveTo>
                    <a:pt x="0" y="6304"/>
                  </a:moveTo>
                  <a:cubicBezTo>
                    <a:pt x="0" y="6304"/>
                    <a:pt x="29584" y="-4225"/>
                    <a:pt x="41230" y="1932"/>
                  </a:cubicBezTo>
                  <a:cubicBezTo>
                    <a:pt x="52871" y="8089"/>
                    <a:pt x="46568" y="30921"/>
                    <a:pt x="46568" y="30921"/>
                  </a:cubicBezTo>
                  <a:cubicBezTo>
                    <a:pt x="46568" y="30921"/>
                    <a:pt x="63539" y="25802"/>
                    <a:pt x="73200" y="33465"/>
                  </a:cubicBezTo>
                  <a:cubicBezTo>
                    <a:pt x="82861" y="41134"/>
                    <a:pt x="85205" y="61591"/>
                    <a:pt x="85205" y="61591"/>
                  </a:cubicBezTo>
                  <a:cubicBezTo>
                    <a:pt x="85205" y="61591"/>
                    <a:pt x="103622" y="47504"/>
                    <a:pt x="118802" y="52859"/>
                  </a:cubicBezTo>
                  <a:cubicBezTo>
                    <a:pt x="133983" y="58215"/>
                    <a:pt x="145933" y="83014"/>
                    <a:pt x="145933" y="8301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7" name="Google Shape;477;p5"/>
            <p:cNvSpPr/>
            <p:nvPr/>
          </p:nvSpPr>
          <p:spPr>
            <a:xfrm>
              <a:off x="1498229" y="3782795"/>
              <a:ext cx="177277" cy="158870"/>
            </a:xfrm>
            <a:custGeom>
              <a:rect b="b" l="l" r="r" t="t"/>
              <a:pathLst>
                <a:path extrusionOk="0" h="158870" w="177277">
                  <a:moveTo>
                    <a:pt x="0" y="5894"/>
                  </a:moveTo>
                  <a:cubicBezTo>
                    <a:pt x="0" y="5894"/>
                    <a:pt x="30094" y="-7532"/>
                    <a:pt x="41030" y="6143"/>
                  </a:cubicBezTo>
                  <a:cubicBezTo>
                    <a:pt x="51966" y="19817"/>
                    <a:pt x="39664" y="62201"/>
                    <a:pt x="39664" y="62201"/>
                  </a:cubicBezTo>
                  <a:cubicBezTo>
                    <a:pt x="39664" y="62201"/>
                    <a:pt x="74961" y="50810"/>
                    <a:pt x="89346" y="61369"/>
                  </a:cubicBezTo>
                  <a:cubicBezTo>
                    <a:pt x="103731" y="71923"/>
                    <a:pt x="101333" y="103686"/>
                    <a:pt x="101333" y="103686"/>
                  </a:cubicBezTo>
                  <a:cubicBezTo>
                    <a:pt x="101333" y="103686"/>
                    <a:pt x="133066" y="96849"/>
                    <a:pt x="151738" y="111149"/>
                  </a:cubicBezTo>
                  <a:cubicBezTo>
                    <a:pt x="170416" y="125455"/>
                    <a:pt x="177277" y="158870"/>
                    <a:pt x="177277" y="15887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8" name="Google Shape;478;p5"/>
            <p:cNvSpPr/>
            <p:nvPr/>
          </p:nvSpPr>
          <p:spPr>
            <a:xfrm>
              <a:off x="1433396" y="3838761"/>
              <a:ext cx="229085" cy="181114"/>
            </a:xfrm>
            <a:custGeom>
              <a:rect b="b" l="l" r="r" t="t"/>
              <a:pathLst>
                <a:path extrusionOk="0" h="181114" w="229085">
                  <a:moveTo>
                    <a:pt x="0" y="1748"/>
                  </a:moveTo>
                  <a:cubicBezTo>
                    <a:pt x="0" y="1748"/>
                    <a:pt x="41916" y="-6104"/>
                    <a:pt x="54704" y="11475"/>
                  </a:cubicBezTo>
                  <a:cubicBezTo>
                    <a:pt x="67492" y="29055"/>
                    <a:pt x="51152" y="72070"/>
                    <a:pt x="51152" y="72070"/>
                  </a:cubicBezTo>
                  <a:cubicBezTo>
                    <a:pt x="51152" y="72070"/>
                    <a:pt x="89322" y="60114"/>
                    <a:pt x="106828" y="79344"/>
                  </a:cubicBezTo>
                  <a:cubicBezTo>
                    <a:pt x="124334" y="98575"/>
                    <a:pt x="122312" y="146072"/>
                    <a:pt x="122312" y="146072"/>
                  </a:cubicBezTo>
                  <a:cubicBezTo>
                    <a:pt x="122312" y="146072"/>
                    <a:pt x="154908" y="132543"/>
                    <a:pt x="181540" y="141675"/>
                  </a:cubicBezTo>
                  <a:cubicBezTo>
                    <a:pt x="208173" y="150814"/>
                    <a:pt x="229085" y="181114"/>
                    <a:pt x="229085" y="18111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5"/>
            <p:cNvSpPr/>
            <p:nvPr/>
          </p:nvSpPr>
          <p:spPr>
            <a:xfrm>
              <a:off x="1349303" y="3901185"/>
              <a:ext cx="270971" cy="292603"/>
            </a:xfrm>
            <a:custGeom>
              <a:rect b="b" l="l" r="r" t="t"/>
              <a:pathLst>
                <a:path extrusionOk="0" h="292603" w="270971">
                  <a:moveTo>
                    <a:pt x="0" y="1084"/>
                  </a:moveTo>
                  <a:cubicBezTo>
                    <a:pt x="0" y="1084"/>
                    <a:pt x="46130" y="-6336"/>
                    <a:pt x="59107" y="17649"/>
                  </a:cubicBezTo>
                  <a:cubicBezTo>
                    <a:pt x="72077" y="41640"/>
                    <a:pt x="49264" y="99690"/>
                    <a:pt x="49264" y="99690"/>
                  </a:cubicBezTo>
                  <a:cubicBezTo>
                    <a:pt x="49264" y="99690"/>
                    <a:pt x="104004" y="83987"/>
                    <a:pt x="127067" y="113316"/>
                  </a:cubicBezTo>
                  <a:cubicBezTo>
                    <a:pt x="150135" y="142645"/>
                    <a:pt x="143674" y="201327"/>
                    <a:pt x="143674" y="201327"/>
                  </a:cubicBezTo>
                  <a:cubicBezTo>
                    <a:pt x="143674" y="201327"/>
                    <a:pt x="188019" y="169351"/>
                    <a:pt x="221866" y="193378"/>
                  </a:cubicBezTo>
                  <a:cubicBezTo>
                    <a:pt x="255718" y="217400"/>
                    <a:pt x="270971" y="292604"/>
                    <a:pt x="270971" y="29260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5"/>
            <p:cNvSpPr/>
            <p:nvPr/>
          </p:nvSpPr>
          <p:spPr>
            <a:xfrm>
              <a:off x="1228169" y="3971436"/>
              <a:ext cx="356261" cy="328105"/>
            </a:xfrm>
            <a:custGeom>
              <a:rect b="b" l="l" r="r" t="t"/>
              <a:pathLst>
                <a:path extrusionOk="0" h="328105" w="356261">
                  <a:moveTo>
                    <a:pt x="0" y="9492"/>
                  </a:moveTo>
                  <a:cubicBezTo>
                    <a:pt x="0" y="9492"/>
                    <a:pt x="56210" y="-15446"/>
                    <a:pt x="72429" y="15522"/>
                  </a:cubicBezTo>
                  <a:cubicBezTo>
                    <a:pt x="88642" y="46484"/>
                    <a:pt x="60266" y="122107"/>
                    <a:pt x="60266" y="122107"/>
                  </a:cubicBezTo>
                  <a:cubicBezTo>
                    <a:pt x="60266" y="122107"/>
                    <a:pt x="134517" y="101273"/>
                    <a:pt x="168473" y="130845"/>
                  </a:cubicBezTo>
                  <a:cubicBezTo>
                    <a:pt x="202435" y="160410"/>
                    <a:pt x="199799" y="228394"/>
                    <a:pt x="199799" y="228394"/>
                  </a:cubicBezTo>
                  <a:cubicBezTo>
                    <a:pt x="199799" y="228394"/>
                    <a:pt x="259046" y="202940"/>
                    <a:pt x="298084" y="227830"/>
                  </a:cubicBezTo>
                  <a:cubicBezTo>
                    <a:pt x="337122" y="252726"/>
                    <a:pt x="356261" y="328106"/>
                    <a:pt x="356261" y="328106"/>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81" name="Google Shape;481;p5"/>
          <p:cNvGrpSpPr/>
          <p:nvPr/>
        </p:nvGrpSpPr>
        <p:grpSpPr>
          <a:xfrm>
            <a:off x="1709812" y="3760924"/>
            <a:ext cx="1345277" cy="1058355"/>
            <a:chOff x="2269294" y="1758082"/>
            <a:chExt cx="1492100" cy="1173863"/>
          </a:xfrm>
        </p:grpSpPr>
        <p:grpSp>
          <p:nvGrpSpPr>
            <p:cNvPr id="482" name="Google Shape;482;p5"/>
            <p:cNvGrpSpPr/>
            <p:nvPr/>
          </p:nvGrpSpPr>
          <p:grpSpPr>
            <a:xfrm>
              <a:off x="2593791" y="1758082"/>
              <a:ext cx="843110" cy="490620"/>
              <a:chOff x="2593791" y="1758082"/>
              <a:chExt cx="843110" cy="490620"/>
            </a:xfrm>
          </p:grpSpPr>
          <p:sp>
            <p:nvSpPr>
              <p:cNvPr id="483" name="Google Shape;483;p5"/>
              <p:cNvSpPr/>
              <p:nvPr/>
            </p:nvSpPr>
            <p:spPr>
              <a:xfrm>
                <a:off x="2593791" y="1764428"/>
                <a:ext cx="177307" cy="476660"/>
              </a:xfrm>
              <a:custGeom>
                <a:rect b="b" l="l" r="r" t="t"/>
                <a:pathLst>
                  <a:path extrusionOk="0" h="476660" w="177307">
                    <a:moveTo>
                      <a:pt x="177308" y="13013"/>
                    </a:moveTo>
                    <a:cubicBezTo>
                      <a:pt x="177308" y="18939"/>
                      <a:pt x="176871" y="23536"/>
                      <a:pt x="175984" y="26815"/>
                    </a:cubicBezTo>
                    <a:cubicBezTo>
                      <a:pt x="175098" y="30094"/>
                      <a:pt x="174029" y="32268"/>
                      <a:pt x="172778" y="33324"/>
                    </a:cubicBezTo>
                    <a:cubicBezTo>
                      <a:pt x="168722" y="35650"/>
                      <a:pt x="164811" y="37556"/>
                      <a:pt x="161053" y="39032"/>
                    </a:cubicBezTo>
                    <a:cubicBezTo>
                      <a:pt x="157288" y="40514"/>
                      <a:pt x="153529" y="41679"/>
                      <a:pt x="149771" y="42524"/>
                    </a:cubicBezTo>
                    <a:cubicBezTo>
                      <a:pt x="149400" y="52045"/>
                      <a:pt x="148866" y="67754"/>
                      <a:pt x="148161" y="89650"/>
                    </a:cubicBezTo>
                    <a:cubicBezTo>
                      <a:pt x="147463" y="111552"/>
                      <a:pt x="146783" y="138416"/>
                      <a:pt x="146115" y="170258"/>
                    </a:cubicBezTo>
                    <a:cubicBezTo>
                      <a:pt x="145453" y="202101"/>
                      <a:pt x="144864" y="238224"/>
                      <a:pt x="144348" y="278635"/>
                    </a:cubicBezTo>
                    <a:cubicBezTo>
                      <a:pt x="143832" y="319045"/>
                      <a:pt x="143571" y="362522"/>
                      <a:pt x="143571" y="409065"/>
                    </a:cubicBezTo>
                    <a:lnTo>
                      <a:pt x="143571" y="440167"/>
                    </a:lnTo>
                    <a:cubicBezTo>
                      <a:pt x="147263" y="440167"/>
                      <a:pt x="150912" y="440428"/>
                      <a:pt x="154525" y="440956"/>
                    </a:cubicBezTo>
                    <a:cubicBezTo>
                      <a:pt x="158138" y="441491"/>
                      <a:pt x="161897" y="442280"/>
                      <a:pt x="165807" y="443337"/>
                    </a:cubicBezTo>
                    <a:cubicBezTo>
                      <a:pt x="167501" y="444399"/>
                      <a:pt x="168795" y="446567"/>
                      <a:pt x="169681" y="449846"/>
                    </a:cubicBezTo>
                    <a:cubicBezTo>
                      <a:pt x="170562" y="453125"/>
                      <a:pt x="171005" y="457090"/>
                      <a:pt x="171005" y="461747"/>
                    </a:cubicBezTo>
                    <a:cubicBezTo>
                      <a:pt x="170859" y="466186"/>
                      <a:pt x="170216" y="469787"/>
                      <a:pt x="169068" y="472538"/>
                    </a:cubicBezTo>
                    <a:cubicBezTo>
                      <a:pt x="167926" y="475288"/>
                      <a:pt x="166621" y="476661"/>
                      <a:pt x="165145" y="476661"/>
                    </a:cubicBezTo>
                    <a:lnTo>
                      <a:pt x="164702" y="476661"/>
                    </a:lnTo>
                    <a:cubicBezTo>
                      <a:pt x="160500" y="475604"/>
                      <a:pt x="156365" y="474754"/>
                      <a:pt x="152315" y="474123"/>
                    </a:cubicBezTo>
                    <a:cubicBezTo>
                      <a:pt x="148259" y="473485"/>
                      <a:pt x="144239" y="473169"/>
                      <a:pt x="140255" y="473169"/>
                    </a:cubicBezTo>
                    <a:cubicBezTo>
                      <a:pt x="136272" y="473169"/>
                      <a:pt x="132325" y="473485"/>
                      <a:pt x="128421" y="474123"/>
                    </a:cubicBezTo>
                    <a:cubicBezTo>
                      <a:pt x="124510" y="474754"/>
                      <a:pt x="120679" y="475604"/>
                      <a:pt x="116914" y="476661"/>
                    </a:cubicBezTo>
                    <a:lnTo>
                      <a:pt x="116143" y="476661"/>
                    </a:lnTo>
                    <a:cubicBezTo>
                      <a:pt x="114443" y="476661"/>
                      <a:pt x="113046" y="474967"/>
                      <a:pt x="111941" y="471584"/>
                    </a:cubicBezTo>
                    <a:cubicBezTo>
                      <a:pt x="110830" y="468196"/>
                      <a:pt x="110277" y="464389"/>
                      <a:pt x="110277" y="460156"/>
                    </a:cubicBezTo>
                    <a:cubicBezTo>
                      <a:pt x="110277" y="455930"/>
                      <a:pt x="110775" y="452226"/>
                      <a:pt x="111771" y="449050"/>
                    </a:cubicBezTo>
                    <a:cubicBezTo>
                      <a:pt x="112767" y="445881"/>
                      <a:pt x="114005" y="443974"/>
                      <a:pt x="115475" y="443337"/>
                    </a:cubicBezTo>
                    <a:cubicBezTo>
                      <a:pt x="118280" y="442705"/>
                      <a:pt x="121043" y="442122"/>
                      <a:pt x="123775" y="441594"/>
                    </a:cubicBezTo>
                    <a:cubicBezTo>
                      <a:pt x="126502" y="441066"/>
                      <a:pt x="129265" y="440586"/>
                      <a:pt x="132070" y="440167"/>
                    </a:cubicBezTo>
                    <a:lnTo>
                      <a:pt x="132070" y="409065"/>
                    </a:lnTo>
                    <a:cubicBezTo>
                      <a:pt x="132070" y="362734"/>
                      <a:pt x="132289" y="319361"/>
                      <a:pt x="132732" y="278950"/>
                    </a:cubicBezTo>
                    <a:cubicBezTo>
                      <a:pt x="126684" y="280644"/>
                      <a:pt x="120642" y="281810"/>
                      <a:pt x="114594" y="282442"/>
                    </a:cubicBezTo>
                    <a:cubicBezTo>
                      <a:pt x="108546" y="283079"/>
                      <a:pt x="102499" y="283395"/>
                      <a:pt x="96451" y="283395"/>
                    </a:cubicBezTo>
                    <a:cubicBezTo>
                      <a:pt x="90330" y="283395"/>
                      <a:pt x="84343" y="283079"/>
                      <a:pt x="78477" y="282442"/>
                    </a:cubicBezTo>
                    <a:cubicBezTo>
                      <a:pt x="72617" y="281810"/>
                      <a:pt x="66843" y="280644"/>
                      <a:pt x="61165" y="278950"/>
                    </a:cubicBezTo>
                    <a:lnTo>
                      <a:pt x="59841" y="439529"/>
                    </a:lnTo>
                    <a:cubicBezTo>
                      <a:pt x="62641" y="440167"/>
                      <a:pt x="65501" y="440798"/>
                      <a:pt x="68409" y="441436"/>
                    </a:cubicBezTo>
                    <a:cubicBezTo>
                      <a:pt x="71324" y="442068"/>
                      <a:pt x="74257" y="442705"/>
                      <a:pt x="77208" y="443337"/>
                    </a:cubicBezTo>
                    <a:cubicBezTo>
                      <a:pt x="78683" y="443974"/>
                      <a:pt x="79916" y="445881"/>
                      <a:pt x="80912" y="449050"/>
                    </a:cubicBezTo>
                    <a:cubicBezTo>
                      <a:pt x="81908" y="452226"/>
                      <a:pt x="82406" y="455930"/>
                      <a:pt x="82406" y="460156"/>
                    </a:cubicBezTo>
                    <a:cubicBezTo>
                      <a:pt x="82406" y="465026"/>
                      <a:pt x="81780" y="468992"/>
                      <a:pt x="80523" y="472058"/>
                    </a:cubicBezTo>
                    <a:cubicBezTo>
                      <a:pt x="79272" y="475125"/>
                      <a:pt x="77943" y="476661"/>
                      <a:pt x="76540" y="476661"/>
                    </a:cubicBezTo>
                    <a:lnTo>
                      <a:pt x="76097" y="476661"/>
                    </a:lnTo>
                    <a:cubicBezTo>
                      <a:pt x="70201" y="474967"/>
                      <a:pt x="64317" y="473649"/>
                      <a:pt x="58457" y="472695"/>
                    </a:cubicBezTo>
                    <a:cubicBezTo>
                      <a:pt x="52591" y="471742"/>
                      <a:pt x="46713" y="471269"/>
                      <a:pt x="40811" y="471269"/>
                    </a:cubicBezTo>
                    <a:cubicBezTo>
                      <a:pt x="34988" y="471269"/>
                      <a:pt x="29219" y="471742"/>
                      <a:pt x="23505" y="472695"/>
                    </a:cubicBezTo>
                    <a:cubicBezTo>
                      <a:pt x="17786" y="473649"/>
                      <a:pt x="12053" y="474967"/>
                      <a:pt x="6303" y="476661"/>
                    </a:cubicBezTo>
                    <a:lnTo>
                      <a:pt x="5860" y="476661"/>
                    </a:lnTo>
                    <a:cubicBezTo>
                      <a:pt x="4166" y="476661"/>
                      <a:pt x="2763" y="474967"/>
                      <a:pt x="1658" y="471584"/>
                    </a:cubicBezTo>
                    <a:cubicBezTo>
                      <a:pt x="553" y="468196"/>
                      <a:pt x="0" y="464389"/>
                      <a:pt x="0" y="460156"/>
                    </a:cubicBezTo>
                    <a:cubicBezTo>
                      <a:pt x="0" y="455930"/>
                      <a:pt x="498" y="452226"/>
                      <a:pt x="1488" y="449050"/>
                    </a:cubicBezTo>
                    <a:cubicBezTo>
                      <a:pt x="2484" y="445881"/>
                      <a:pt x="3722" y="443974"/>
                      <a:pt x="5198" y="443337"/>
                    </a:cubicBezTo>
                    <a:cubicBezTo>
                      <a:pt x="7924" y="442705"/>
                      <a:pt x="10669" y="442068"/>
                      <a:pt x="13438" y="441436"/>
                    </a:cubicBezTo>
                    <a:cubicBezTo>
                      <a:pt x="16201" y="440798"/>
                      <a:pt x="18951" y="440167"/>
                      <a:pt x="21678" y="439529"/>
                    </a:cubicBezTo>
                    <a:lnTo>
                      <a:pt x="24222" y="39032"/>
                    </a:lnTo>
                    <a:cubicBezTo>
                      <a:pt x="17883" y="37763"/>
                      <a:pt x="11464" y="35862"/>
                      <a:pt x="4973" y="33324"/>
                    </a:cubicBezTo>
                    <a:cubicBezTo>
                      <a:pt x="3498" y="32687"/>
                      <a:pt x="2301" y="30786"/>
                      <a:pt x="1379" y="27610"/>
                    </a:cubicBezTo>
                    <a:cubicBezTo>
                      <a:pt x="455" y="24434"/>
                      <a:pt x="0" y="20949"/>
                      <a:pt x="0" y="17136"/>
                    </a:cubicBezTo>
                    <a:cubicBezTo>
                      <a:pt x="0" y="11634"/>
                      <a:pt x="662" y="7408"/>
                      <a:pt x="1986" y="4445"/>
                    </a:cubicBezTo>
                    <a:cubicBezTo>
                      <a:pt x="3315" y="1482"/>
                      <a:pt x="4609" y="0"/>
                      <a:pt x="5860" y="0"/>
                    </a:cubicBezTo>
                    <a:lnTo>
                      <a:pt x="6522" y="0"/>
                    </a:lnTo>
                    <a:cubicBezTo>
                      <a:pt x="14343" y="3388"/>
                      <a:pt x="22048" y="5769"/>
                      <a:pt x="29645" y="7141"/>
                    </a:cubicBezTo>
                    <a:cubicBezTo>
                      <a:pt x="37235" y="8519"/>
                      <a:pt x="44795" y="9205"/>
                      <a:pt x="52318" y="9205"/>
                    </a:cubicBezTo>
                    <a:cubicBezTo>
                      <a:pt x="56890" y="9205"/>
                      <a:pt x="61390" y="8993"/>
                      <a:pt x="65810" y="8568"/>
                    </a:cubicBezTo>
                    <a:cubicBezTo>
                      <a:pt x="70237" y="8149"/>
                      <a:pt x="74664" y="7299"/>
                      <a:pt x="79084" y="6030"/>
                    </a:cubicBezTo>
                    <a:lnTo>
                      <a:pt x="79528" y="6030"/>
                    </a:lnTo>
                    <a:cubicBezTo>
                      <a:pt x="81003" y="6030"/>
                      <a:pt x="82315" y="7457"/>
                      <a:pt x="83456" y="10317"/>
                    </a:cubicBezTo>
                    <a:cubicBezTo>
                      <a:pt x="84598" y="13171"/>
                      <a:pt x="85241" y="16717"/>
                      <a:pt x="85393" y="20949"/>
                    </a:cubicBezTo>
                    <a:cubicBezTo>
                      <a:pt x="85393" y="26238"/>
                      <a:pt x="84859" y="30464"/>
                      <a:pt x="83784" y="33640"/>
                    </a:cubicBezTo>
                    <a:cubicBezTo>
                      <a:pt x="82715" y="36816"/>
                      <a:pt x="81446" y="38613"/>
                      <a:pt x="79971" y="39032"/>
                    </a:cubicBezTo>
                    <a:cubicBezTo>
                      <a:pt x="77244" y="39670"/>
                      <a:pt x="74512" y="40307"/>
                      <a:pt x="71785" y="40939"/>
                    </a:cubicBezTo>
                    <a:cubicBezTo>
                      <a:pt x="69059" y="41576"/>
                      <a:pt x="66254" y="42105"/>
                      <a:pt x="63382" y="42524"/>
                    </a:cubicBezTo>
                    <a:lnTo>
                      <a:pt x="61608" y="245310"/>
                    </a:lnTo>
                    <a:cubicBezTo>
                      <a:pt x="67067" y="247217"/>
                      <a:pt x="72745" y="248541"/>
                      <a:pt x="78641" y="249281"/>
                    </a:cubicBezTo>
                    <a:cubicBezTo>
                      <a:pt x="84543" y="250022"/>
                      <a:pt x="90482" y="250393"/>
                      <a:pt x="96451" y="250393"/>
                    </a:cubicBezTo>
                    <a:cubicBezTo>
                      <a:pt x="102644" y="250393"/>
                      <a:pt x="108783" y="250071"/>
                      <a:pt x="114868" y="249439"/>
                    </a:cubicBezTo>
                    <a:cubicBezTo>
                      <a:pt x="120952" y="248802"/>
                      <a:pt x="127055" y="247642"/>
                      <a:pt x="133175" y="245948"/>
                    </a:cubicBezTo>
                    <a:cubicBezTo>
                      <a:pt x="133473" y="220985"/>
                      <a:pt x="133855" y="197814"/>
                      <a:pt x="134335" y="176446"/>
                    </a:cubicBezTo>
                    <a:cubicBezTo>
                      <a:pt x="134815" y="155078"/>
                      <a:pt x="135294" y="135774"/>
                      <a:pt x="135774" y="118529"/>
                    </a:cubicBezTo>
                    <a:cubicBezTo>
                      <a:pt x="136254" y="101290"/>
                      <a:pt x="136697" y="86371"/>
                      <a:pt x="137104" y="73783"/>
                    </a:cubicBezTo>
                    <a:cubicBezTo>
                      <a:pt x="137511" y="61196"/>
                      <a:pt x="137857" y="51201"/>
                      <a:pt x="138155" y="43793"/>
                    </a:cubicBezTo>
                    <a:cubicBezTo>
                      <a:pt x="135203" y="43374"/>
                      <a:pt x="132307" y="42845"/>
                      <a:pt x="129471" y="42208"/>
                    </a:cubicBezTo>
                    <a:cubicBezTo>
                      <a:pt x="126629" y="41576"/>
                      <a:pt x="123812" y="40514"/>
                      <a:pt x="121007" y="39032"/>
                    </a:cubicBezTo>
                    <a:cubicBezTo>
                      <a:pt x="119610" y="38401"/>
                      <a:pt x="118444" y="36548"/>
                      <a:pt x="117527" y="33482"/>
                    </a:cubicBezTo>
                    <a:cubicBezTo>
                      <a:pt x="116604" y="30416"/>
                      <a:pt x="116143" y="26869"/>
                      <a:pt x="116143" y="22850"/>
                    </a:cubicBezTo>
                    <a:cubicBezTo>
                      <a:pt x="116143" y="17561"/>
                      <a:pt x="116786" y="13438"/>
                      <a:pt x="118080" y="10475"/>
                    </a:cubicBezTo>
                    <a:cubicBezTo>
                      <a:pt x="119367" y="7511"/>
                      <a:pt x="120642" y="6030"/>
                      <a:pt x="121893" y="6030"/>
                    </a:cubicBezTo>
                    <a:lnTo>
                      <a:pt x="122780" y="6030"/>
                    </a:lnTo>
                    <a:cubicBezTo>
                      <a:pt x="125731" y="7724"/>
                      <a:pt x="128676" y="8890"/>
                      <a:pt x="131627" y="9521"/>
                    </a:cubicBezTo>
                    <a:cubicBezTo>
                      <a:pt x="134578" y="10159"/>
                      <a:pt x="137602" y="10475"/>
                      <a:pt x="140699" y="10475"/>
                    </a:cubicBezTo>
                    <a:cubicBezTo>
                      <a:pt x="145344" y="10475"/>
                      <a:pt x="150117" y="9624"/>
                      <a:pt x="155023" y="7936"/>
                    </a:cubicBezTo>
                    <a:cubicBezTo>
                      <a:pt x="159923" y="6242"/>
                      <a:pt x="165030" y="3595"/>
                      <a:pt x="170343" y="0"/>
                    </a:cubicBezTo>
                    <a:lnTo>
                      <a:pt x="171667" y="0"/>
                    </a:lnTo>
                    <a:cubicBezTo>
                      <a:pt x="173070" y="0"/>
                      <a:pt x="174272" y="1215"/>
                      <a:pt x="175262" y="3649"/>
                    </a:cubicBezTo>
                    <a:cubicBezTo>
                      <a:pt x="176257" y="6084"/>
                      <a:pt x="176944" y="9205"/>
                      <a:pt x="177308" y="13013"/>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4" name="Google Shape;484;p5"/>
              <p:cNvSpPr/>
              <p:nvPr/>
            </p:nvSpPr>
            <p:spPr>
              <a:xfrm>
                <a:off x="2764468" y="1758082"/>
                <a:ext cx="197334" cy="481736"/>
              </a:xfrm>
              <a:custGeom>
                <a:rect b="b" l="l" r="r" t="t"/>
                <a:pathLst>
                  <a:path extrusionOk="0" h="481736" w="197334">
                    <a:moveTo>
                      <a:pt x="115924" y="307514"/>
                    </a:moveTo>
                    <a:cubicBezTo>
                      <a:pt x="113198" y="283608"/>
                      <a:pt x="110320" y="261547"/>
                      <a:pt x="107296" y="241345"/>
                    </a:cubicBezTo>
                    <a:cubicBezTo>
                      <a:pt x="104272" y="221137"/>
                      <a:pt x="101302" y="202945"/>
                      <a:pt x="98394" y="186762"/>
                    </a:cubicBezTo>
                    <a:cubicBezTo>
                      <a:pt x="95479" y="170574"/>
                      <a:pt x="92716" y="156401"/>
                      <a:pt x="90093" y="144233"/>
                    </a:cubicBezTo>
                    <a:cubicBezTo>
                      <a:pt x="87476" y="132070"/>
                      <a:pt x="85247" y="122075"/>
                      <a:pt x="83402" y="114248"/>
                    </a:cubicBezTo>
                    <a:cubicBezTo>
                      <a:pt x="76546" y="147676"/>
                      <a:pt x="70407" y="180308"/>
                      <a:pt x="64985" y="212150"/>
                    </a:cubicBezTo>
                    <a:cubicBezTo>
                      <a:pt x="59568" y="243987"/>
                      <a:pt x="54753" y="275775"/>
                      <a:pt x="50551" y="307514"/>
                    </a:cubicBezTo>
                    <a:cubicBezTo>
                      <a:pt x="56453" y="309414"/>
                      <a:pt x="62131" y="310951"/>
                      <a:pt x="67583" y="312110"/>
                    </a:cubicBezTo>
                    <a:cubicBezTo>
                      <a:pt x="73042" y="313276"/>
                      <a:pt x="78465" y="313859"/>
                      <a:pt x="83845" y="313859"/>
                    </a:cubicBezTo>
                    <a:cubicBezTo>
                      <a:pt x="89158" y="313859"/>
                      <a:pt x="94447" y="313276"/>
                      <a:pt x="99717" y="312110"/>
                    </a:cubicBezTo>
                    <a:cubicBezTo>
                      <a:pt x="104994" y="310951"/>
                      <a:pt x="110392" y="309414"/>
                      <a:pt x="115924" y="307514"/>
                    </a:cubicBezTo>
                    <a:close/>
                    <a:moveTo>
                      <a:pt x="191365" y="481737"/>
                    </a:moveTo>
                    <a:cubicBezTo>
                      <a:pt x="191213" y="481737"/>
                      <a:pt x="191067" y="481682"/>
                      <a:pt x="190922" y="481579"/>
                    </a:cubicBezTo>
                    <a:cubicBezTo>
                      <a:pt x="190770" y="481470"/>
                      <a:pt x="190624" y="481209"/>
                      <a:pt x="190479" y="480784"/>
                    </a:cubicBezTo>
                    <a:cubicBezTo>
                      <a:pt x="183769" y="477820"/>
                      <a:pt x="177150" y="475707"/>
                      <a:pt x="170622" y="474438"/>
                    </a:cubicBezTo>
                    <a:cubicBezTo>
                      <a:pt x="164095" y="473169"/>
                      <a:pt x="157592" y="472532"/>
                      <a:pt x="151100" y="472532"/>
                    </a:cubicBezTo>
                    <a:cubicBezTo>
                      <a:pt x="144682" y="472532"/>
                      <a:pt x="138361" y="473169"/>
                      <a:pt x="132131" y="474438"/>
                    </a:cubicBezTo>
                    <a:cubicBezTo>
                      <a:pt x="125901" y="475707"/>
                      <a:pt x="119683" y="477820"/>
                      <a:pt x="113489" y="480784"/>
                    </a:cubicBezTo>
                    <a:cubicBezTo>
                      <a:pt x="113344" y="481209"/>
                      <a:pt x="113198" y="481470"/>
                      <a:pt x="113046" y="481579"/>
                    </a:cubicBezTo>
                    <a:cubicBezTo>
                      <a:pt x="112900" y="481682"/>
                      <a:pt x="112754" y="481737"/>
                      <a:pt x="112609" y="481737"/>
                    </a:cubicBezTo>
                    <a:cubicBezTo>
                      <a:pt x="110981" y="481737"/>
                      <a:pt x="109603" y="479940"/>
                      <a:pt x="108455" y="476345"/>
                    </a:cubicBezTo>
                    <a:cubicBezTo>
                      <a:pt x="107314" y="472744"/>
                      <a:pt x="106743" y="468834"/>
                      <a:pt x="106743" y="464601"/>
                    </a:cubicBezTo>
                    <a:cubicBezTo>
                      <a:pt x="106743" y="460794"/>
                      <a:pt x="107204" y="457303"/>
                      <a:pt x="108127" y="454127"/>
                    </a:cubicBezTo>
                    <a:cubicBezTo>
                      <a:pt x="109051" y="450951"/>
                      <a:pt x="110247" y="449050"/>
                      <a:pt x="111722" y="448413"/>
                    </a:cubicBezTo>
                    <a:cubicBezTo>
                      <a:pt x="114673" y="446725"/>
                      <a:pt x="117655" y="445401"/>
                      <a:pt x="120679" y="444448"/>
                    </a:cubicBezTo>
                    <a:cubicBezTo>
                      <a:pt x="123703" y="443494"/>
                      <a:pt x="126799" y="442493"/>
                      <a:pt x="129975" y="441436"/>
                    </a:cubicBezTo>
                    <a:cubicBezTo>
                      <a:pt x="129605" y="437416"/>
                      <a:pt x="129161" y="432388"/>
                      <a:pt x="128645" y="426359"/>
                    </a:cubicBezTo>
                    <a:cubicBezTo>
                      <a:pt x="128129" y="420329"/>
                      <a:pt x="127449" y="413188"/>
                      <a:pt x="126599" y="404936"/>
                    </a:cubicBezTo>
                    <a:cubicBezTo>
                      <a:pt x="125749" y="396690"/>
                      <a:pt x="124753" y="387114"/>
                      <a:pt x="123611" y="376221"/>
                    </a:cubicBezTo>
                    <a:cubicBezTo>
                      <a:pt x="122470" y="365321"/>
                      <a:pt x="121122" y="353001"/>
                      <a:pt x="119574" y="339247"/>
                    </a:cubicBezTo>
                    <a:cubicBezTo>
                      <a:pt x="113307" y="341785"/>
                      <a:pt x="107259" y="343741"/>
                      <a:pt x="101436" y="345119"/>
                    </a:cubicBezTo>
                    <a:cubicBezTo>
                      <a:pt x="95607" y="346491"/>
                      <a:pt x="89747" y="347183"/>
                      <a:pt x="83845" y="347183"/>
                    </a:cubicBezTo>
                    <a:cubicBezTo>
                      <a:pt x="77876" y="347183"/>
                      <a:pt x="71828" y="346491"/>
                      <a:pt x="65707" y="345119"/>
                    </a:cubicBezTo>
                    <a:cubicBezTo>
                      <a:pt x="59586" y="343741"/>
                      <a:pt x="53168" y="341785"/>
                      <a:pt x="46458" y="339247"/>
                    </a:cubicBezTo>
                    <a:cubicBezTo>
                      <a:pt x="42548" y="372674"/>
                      <a:pt x="39378" y="405786"/>
                      <a:pt x="36949" y="438576"/>
                    </a:cubicBezTo>
                    <a:cubicBezTo>
                      <a:pt x="41516" y="439001"/>
                      <a:pt x="46106" y="440003"/>
                      <a:pt x="50715" y="441594"/>
                    </a:cubicBezTo>
                    <a:cubicBezTo>
                      <a:pt x="55324" y="443179"/>
                      <a:pt x="60030" y="445456"/>
                      <a:pt x="64821" y="448413"/>
                    </a:cubicBezTo>
                    <a:cubicBezTo>
                      <a:pt x="66150" y="449050"/>
                      <a:pt x="67237" y="450951"/>
                      <a:pt x="68081" y="454127"/>
                    </a:cubicBezTo>
                    <a:cubicBezTo>
                      <a:pt x="68931" y="457303"/>
                      <a:pt x="69357" y="460794"/>
                      <a:pt x="69357" y="464601"/>
                    </a:cubicBezTo>
                    <a:cubicBezTo>
                      <a:pt x="69357" y="469465"/>
                      <a:pt x="68713" y="473540"/>
                      <a:pt x="67419" y="476819"/>
                    </a:cubicBezTo>
                    <a:cubicBezTo>
                      <a:pt x="66132" y="480098"/>
                      <a:pt x="64784" y="481737"/>
                      <a:pt x="63381" y="481737"/>
                    </a:cubicBezTo>
                    <a:cubicBezTo>
                      <a:pt x="63163" y="481737"/>
                      <a:pt x="62975" y="481579"/>
                      <a:pt x="62829" y="481263"/>
                    </a:cubicBezTo>
                    <a:cubicBezTo>
                      <a:pt x="62683" y="480942"/>
                      <a:pt x="62501" y="480784"/>
                      <a:pt x="62276" y="480784"/>
                    </a:cubicBezTo>
                    <a:cubicBezTo>
                      <a:pt x="57413" y="477820"/>
                      <a:pt x="52634" y="475604"/>
                      <a:pt x="47952" y="474122"/>
                    </a:cubicBezTo>
                    <a:cubicBezTo>
                      <a:pt x="43270" y="472641"/>
                      <a:pt x="38607" y="471900"/>
                      <a:pt x="33962" y="471900"/>
                    </a:cubicBezTo>
                    <a:cubicBezTo>
                      <a:pt x="29389" y="471900"/>
                      <a:pt x="24890" y="472641"/>
                      <a:pt x="20463" y="474122"/>
                    </a:cubicBezTo>
                    <a:cubicBezTo>
                      <a:pt x="16043" y="475604"/>
                      <a:pt x="11543" y="477820"/>
                      <a:pt x="6971" y="480784"/>
                    </a:cubicBezTo>
                    <a:cubicBezTo>
                      <a:pt x="6746" y="480784"/>
                      <a:pt x="6564" y="480942"/>
                      <a:pt x="6418" y="481263"/>
                    </a:cubicBezTo>
                    <a:cubicBezTo>
                      <a:pt x="6273" y="481579"/>
                      <a:pt x="6084" y="481737"/>
                      <a:pt x="5866" y="481737"/>
                    </a:cubicBezTo>
                    <a:cubicBezTo>
                      <a:pt x="4166" y="481737"/>
                      <a:pt x="2769" y="480043"/>
                      <a:pt x="1658" y="476661"/>
                    </a:cubicBezTo>
                    <a:cubicBezTo>
                      <a:pt x="553" y="473272"/>
                      <a:pt x="0" y="469253"/>
                      <a:pt x="0" y="464601"/>
                    </a:cubicBezTo>
                    <a:cubicBezTo>
                      <a:pt x="0" y="460794"/>
                      <a:pt x="407" y="457406"/>
                      <a:pt x="1220" y="454443"/>
                    </a:cubicBezTo>
                    <a:cubicBezTo>
                      <a:pt x="2028" y="451485"/>
                      <a:pt x="3133" y="449475"/>
                      <a:pt x="4536" y="448413"/>
                    </a:cubicBezTo>
                    <a:cubicBezTo>
                      <a:pt x="7857" y="446087"/>
                      <a:pt x="11191" y="444290"/>
                      <a:pt x="14549" y="443021"/>
                    </a:cubicBezTo>
                    <a:cubicBezTo>
                      <a:pt x="17901" y="441752"/>
                      <a:pt x="21350" y="440695"/>
                      <a:pt x="24890" y="439845"/>
                    </a:cubicBezTo>
                    <a:cubicBezTo>
                      <a:pt x="27398" y="404936"/>
                      <a:pt x="30677" y="370027"/>
                      <a:pt x="34733" y="335124"/>
                    </a:cubicBezTo>
                    <a:cubicBezTo>
                      <a:pt x="38789" y="300215"/>
                      <a:pt x="43641" y="264936"/>
                      <a:pt x="49282" y="229286"/>
                    </a:cubicBezTo>
                    <a:cubicBezTo>
                      <a:pt x="54923" y="193636"/>
                      <a:pt x="61390" y="157403"/>
                      <a:pt x="68695" y="120594"/>
                    </a:cubicBezTo>
                    <a:cubicBezTo>
                      <a:pt x="75994" y="83778"/>
                      <a:pt x="84215" y="45912"/>
                      <a:pt x="93360" y="6983"/>
                    </a:cubicBezTo>
                    <a:cubicBezTo>
                      <a:pt x="94022" y="4445"/>
                      <a:pt x="94781" y="2641"/>
                      <a:pt x="95625" y="1585"/>
                    </a:cubicBezTo>
                    <a:cubicBezTo>
                      <a:pt x="96475" y="528"/>
                      <a:pt x="97307" y="0"/>
                      <a:pt x="98114" y="0"/>
                    </a:cubicBezTo>
                    <a:cubicBezTo>
                      <a:pt x="99001" y="0"/>
                      <a:pt x="99851" y="474"/>
                      <a:pt x="100659" y="1427"/>
                    </a:cubicBezTo>
                    <a:cubicBezTo>
                      <a:pt x="101472" y="2380"/>
                      <a:pt x="102134" y="3807"/>
                      <a:pt x="102650" y="5714"/>
                    </a:cubicBezTo>
                    <a:cubicBezTo>
                      <a:pt x="118135" y="62410"/>
                      <a:pt x="131427" y="126678"/>
                      <a:pt x="142526" y="198500"/>
                    </a:cubicBezTo>
                    <a:cubicBezTo>
                      <a:pt x="153626" y="270328"/>
                      <a:pt x="162753" y="351094"/>
                      <a:pt x="169906" y="440798"/>
                    </a:cubicBezTo>
                    <a:cubicBezTo>
                      <a:pt x="177423" y="442705"/>
                      <a:pt x="184910" y="445243"/>
                      <a:pt x="192361" y="448413"/>
                    </a:cubicBezTo>
                    <a:cubicBezTo>
                      <a:pt x="193830" y="449050"/>
                      <a:pt x="195033" y="450951"/>
                      <a:pt x="195956" y="454127"/>
                    </a:cubicBezTo>
                    <a:cubicBezTo>
                      <a:pt x="196872" y="457303"/>
                      <a:pt x="197334" y="460794"/>
                      <a:pt x="197334" y="464601"/>
                    </a:cubicBezTo>
                    <a:cubicBezTo>
                      <a:pt x="197334" y="469253"/>
                      <a:pt x="196690" y="473272"/>
                      <a:pt x="195403" y="476661"/>
                    </a:cubicBezTo>
                    <a:cubicBezTo>
                      <a:pt x="194110" y="480043"/>
                      <a:pt x="192762" y="481737"/>
                      <a:pt x="191365" y="481737"/>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5" name="Google Shape;485;p5"/>
              <p:cNvSpPr/>
              <p:nvPr/>
            </p:nvSpPr>
            <p:spPr>
              <a:xfrm>
                <a:off x="2959598" y="1766013"/>
                <a:ext cx="146558" cy="472221"/>
              </a:xfrm>
              <a:custGeom>
                <a:rect b="b" l="l" r="r" t="t"/>
                <a:pathLst>
                  <a:path extrusionOk="0" h="472221" w="146558">
                    <a:moveTo>
                      <a:pt x="134948" y="169469"/>
                    </a:moveTo>
                    <a:cubicBezTo>
                      <a:pt x="134948" y="152333"/>
                      <a:pt x="134043" y="137153"/>
                      <a:pt x="132234" y="123927"/>
                    </a:cubicBezTo>
                    <a:cubicBezTo>
                      <a:pt x="130430" y="110708"/>
                      <a:pt x="127996" y="99177"/>
                      <a:pt x="124935" y="89334"/>
                    </a:cubicBezTo>
                    <a:cubicBezTo>
                      <a:pt x="121875" y="79497"/>
                      <a:pt x="118262" y="71142"/>
                      <a:pt x="114096" y="64268"/>
                    </a:cubicBezTo>
                    <a:cubicBezTo>
                      <a:pt x="109931" y="57388"/>
                      <a:pt x="105486" y="51784"/>
                      <a:pt x="100768" y="47448"/>
                    </a:cubicBezTo>
                    <a:cubicBezTo>
                      <a:pt x="96050" y="43113"/>
                      <a:pt x="91143" y="39882"/>
                      <a:pt x="86055" y="37769"/>
                    </a:cubicBezTo>
                    <a:cubicBezTo>
                      <a:pt x="80966" y="35650"/>
                      <a:pt x="75987" y="34278"/>
                      <a:pt x="71123" y="33640"/>
                    </a:cubicBezTo>
                    <a:lnTo>
                      <a:pt x="63381" y="33640"/>
                    </a:lnTo>
                    <a:lnTo>
                      <a:pt x="60946" y="301484"/>
                    </a:lnTo>
                    <a:cubicBezTo>
                      <a:pt x="63230" y="303178"/>
                      <a:pt x="65701" y="304447"/>
                      <a:pt x="68355" y="305291"/>
                    </a:cubicBezTo>
                    <a:cubicBezTo>
                      <a:pt x="71014" y="306141"/>
                      <a:pt x="73814" y="306560"/>
                      <a:pt x="76765" y="306560"/>
                    </a:cubicBezTo>
                    <a:cubicBezTo>
                      <a:pt x="84507" y="306560"/>
                      <a:pt x="91902" y="303652"/>
                      <a:pt x="98940" y="297835"/>
                    </a:cubicBezTo>
                    <a:cubicBezTo>
                      <a:pt x="105984" y="292018"/>
                      <a:pt x="112178" y="283395"/>
                      <a:pt x="117527" y="271973"/>
                    </a:cubicBezTo>
                    <a:cubicBezTo>
                      <a:pt x="122871" y="260545"/>
                      <a:pt x="127109" y="246264"/>
                      <a:pt x="130248" y="229128"/>
                    </a:cubicBezTo>
                    <a:cubicBezTo>
                      <a:pt x="133382" y="211992"/>
                      <a:pt x="134948" y="192106"/>
                      <a:pt x="134948" y="169469"/>
                    </a:cubicBezTo>
                    <a:close/>
                    <a:moveTo>
                      <a:pt x="76765" y="339885"/>
                    </a:moveTo>
                    <a:cubicBezTo>
                      <a:pt x="73814" y="339885"/>
                      <a:pt x="70996" y="339514"/>
                      <a:pt x="68300" y="338774"/>
                    </a:cubicBezTo>
                    <a:cubicBezTo>
                      <a:pt x="65610" y="338033"/>
                      <a:pt x="63084" y="336818"/>
                      <a:pt x="60728" y="335124"/>
                    </a:cubicBezTo>
                    <a:lnTo>
                      <a:pt x="59841" y="435406"/>
                    </a:lnTo>
                    <a:cubicBezTo>
                      <a:pt x="62641" y="436044"/>
                      <a:pt x="65501" y="436675"/>
                      <a:pt x="68415" y="437313"/>
                    </a:cubicBezTo>
                    <a:cubicBezTo>
                      <a:pt x="71324" y="437944"/>
                      <a:pt x="74257" y="438582"/>
                      <a:pt x="77208" y="439213"/>
                    </a:cubicBezTo>
                    <a:cubicBezTo>
                      <a:pt x="78683" y="439851"/>
                      <a:pt x="79916" y="441752"/>
                      <a:pt x="80912" y="444927"/>
                    </a:cubicBezTo>
                    <a:cubicBezTo>
                      <a:pt x="81908" y="448103"/>
                      <a:pt x="82406" y="451801"/>
                      <a:pt x="82406" y="456033"/>
                    </a:cubicBezTo>
                    <a:cubicBezTo>
                      <a:pt x="82406" y="460903"/>
                      <a:pt x="81780" y="464814"/>
                      <a:pt x="80523" y="467777"/>
                    </a:cubicBezTo>
                    <a:cubicBezTo>
                      <a:pt x="79272" y="470740"/>
                      <a:pt x="77943" y="472222"/>
                      <a:pt x="76540" y="472222"/>
                    </a:cubicBezTo>
                    <a:lnTo>
                      <a:pt x="76103" y="472222"/>
                    </a:lnTo>
                    <a:cubicBezTo>
                      <a:pt x="70201" y="470528"/>
                      <a:pt x="64323" y="469259"/>
                      <a:pt x="58457" y="468415"/>
                    </a:cubicBezTo>
                    <a:cubicBezTo>
                      <a:pt x="52597" y="467565"/>
                      <a:pt x="46713" y="467139"/>
                      <a:pt x="40817" y="467139"/>
                    </a:cubicBezTo>
                    <a:cubicBezTo>
                      <a:pt x="34988" y="467139"/>
                      <a:pt x="29219" y="467565"/>
                      <a:pt x="23505" y="468415"/>
                    </a:cubicBezTo>
                    <a:cubicBezTo>
                      <a:pt x="17791" y="469259"/>
                      <a:pt x="12053" y="470528"/>
                      <a:pt x="6303" y="472222"/>
                    </a:cubicBezTo>
                    <a:lnTo>
                      <a:pt x="5860" y="472222"/>
                    </a:lnTo>
                    <a:cubicBezTo>
                      <a:pt x="4238" y="472222"/>
                      <a:pt x="2854" y="470583"/>
                      <a:pt x="1712" y="467303"/>
                    </a:cubicBezTo>
                    <a:cubicBezTo>
                      <a:pt x="571" y="464024"/>
                      <a:pt x="0" y="460266"/>
                      <a:pt x="0" y="456033"/>
                    </a:cubicBezTo>
                    <a:cubicBezTo>
                      <a:pt x="0" y="451801"/>
                      <a:pt x="498" y="448103"/>
                      <a:pt x="1494" y="444927"/>
                    </a:cubicBezTo>
                    <a:cubicBezTo>
                      <a:pt x="2490" y="441752"/>
                      <a:pt x="3722" y="439851"/>
                      <a:pt x="5198" y="439213"/>
                    </a:cubicBezTo>
                    <a:cubicBezTo>
                      <a:pt x="7924" y="438582"/>
                      <a:pt x="10675" y="437944"/>
                      <a:pt x="13438" y="437313"/>
                    </a:cubicBezTo>
                    <a:cubicBezTo>
                      <a:pt x="16201" y="436675"/>
                      <a:pt x="18951" y="436044"/>
                      <a:pt x="21678" y="435406"/>
                    </a:cubicBezTo>
                    <a:lnTo>
                      <a:pt x="24222" y="41576"/>
                    </a:lnTo>
                    <a:cubicBezTo>
                      <a:pt x="18763" y="44114"/>
                      <a:pt x="14731" y="46653"/>
                      <a:pt x="12108" y="49191"/>
                    </a:cubicBezTo>
                    <a:cubicBezTo>
                      <a:pt x="9491" y="51729"/>
                      <a:pt x="8112" y="52998"/>
                      <a:pt x="7961" y="52998"/>
                    </a:cubicBezTo>
                    <a:cubicBezTo>
                      <a:pt x="7080" y="54061"/>
                      <a:pt x="6376" y="54589"/>
                      <a:pt x="5860" y="54589"/>
                    </a:cubicBezTo>
                    <a:cubicBezTo>
                      <a:pt x="4238" y="54589"/>
                      <a:pt x="2854" y="52792"/>
                      <a:pt x="1712" y="49191"/>
                    </a:cubicBezTo>
                    <a:cubicBezTo>
                      <a:pt x="571" y="45596"/>
                      <a:pt x="0" y="41679"/>
                      <a:pt x="0" y="37447"/>
                    </a:cubicBezTo>
                    <a:cubicBezTo>
                      <a:pt x="0" y="34278"/>
                      <a:pt x="310" y="31211"/>
                      <a:pt x="941" y="28248"/>
                    </a:cubicBezTo>
                    <a:cubicBezTo>
                      <a:pt x="1567" y="25285"/>
                      <a:pt x="2471" y="23172"/>
                      <a:pt x="3649" y="21902"/>
                    </a:cubicBezTo>
                    <a:cubicBezTo>
                      <a:pt x="3868" y="21690"/>
                      <a:pt x="5234" y="20469"/>
                      <a:pt x="7742" y="18253"/>
                    </a:cubicBezTo>
                    <a:cubicBezTo>
                      <a:pt x="10250" y="16031"/>
                      <a:pt x="13881" y="13541"/>
                      <a:pt x="18636" y="10790"/>
                    </a:cubicBezTo>
                    <a:cubicBezTo>
                      <a:pt x="23390" y="8040"/>
                      <a:pt x="29310" y="5556"/>
                      <a:pt x="36391" y="3334"/>
                    </a:cubicBezTo>
                    <a:cubicBezTo>
                      <a:pt x="43471" y="1111"/>
                      <a:pt x="51729" y="0"/>
                      <a:pt x="61165" y="0"/>
                    </a:cubicBezTo>
                    <a:cubicBezTo>
                      <a:pt x="62793" y="0"/>
                      <a:pt x="64468" y="0"/>
                      <a:pt x="66199" y="0"/>
                    </a:cubicBezTo>
                    <a:cubicBezTo>
                      <a:pt x="67936" y="0"/>
                      <a:pt x="69648" y="213"/>
                      <a:pt x="71342" y="638"/>
                    </a:cubicBezTo>
                    <a:cubicBezTo>
                      <a:pt x="77760" y="1275"/>
                      <a:pt x="84063" y="3073"/>
                      <a:pt x="90257" y="6030"/>
                    </a:cubicBezTo>
                    <a:cubicBezTo>
                      <a:pt x="96451" y="8993"/>
                      <a:pt x="102353" y="13492"/>
                      <a:pt x="107957" y="19522"/>
                    </a:cubicBezTo>
                    <a:cubicBezTo>
                      <a:pt x="113562" y="25552"/>
                      <a:pt x="118705" y="33008"/>
                      <a:pt x="123387" y="41892"/>
                    </a:cubicBezTo>
                    <a:cubicBezTo>
                      <a:pt x="128069" y="50782"/>
                      <a:pt x="132143" y="61408"/>
                      <a:pt x="135610" y="73789"/>
                    </a:cubicBezTo>
                    <a:cubicBezTo>
                      <a:pt x="139077" y="86164"/>
                      <a:pt x="141767" y="100288"/>
                      <a:pt x="143686" y="116155"/>
                    </a:cubicBezTo>
                    <a:cubicBezTo>
                      <a:pt x="145605" y="132022"/>
                      <a:pt x="146558" y="149795"/>
                      <a:pt x="146558" y="169469"/>
                    </a:cubicBezTo>
                    <a:cubicBezTo>
                      <a:pt x="146558" y="188086"/>
                      <a:pt x="145605" y="205167"/>
                      <a:pt x="143686" y="220718"/>
                    </a:cubicBezTo>
                    <a:cubicBezTo>
                      <a:pt x="141767" y="236269"/>
                      <a:pt x="139132" y="250338"/>
                      <a:pt x="135774" y="262926"/>
                    </a:cubicBezTo>
                    <a:cubicBezTo>
                      <a:pt x="132422" y="275513"/>
                      <a:pt x="128493" y="286625"/>
                      <a:pt x="123994" y="296250"/>
                    </a:cubicBezTo>
                    <a:cubicBezTo>
                      <a:pt x="119501" y="305874"/>
                      <a:pt x="114649" y="313914"/>
                      <a:pt x="109451" y="320369"/>
                    </a:cubicBezTo>
                    <a:cubicBezTo>
                      <a:pt x="104253" y="326823"/>
                      <a:pt x="98867" y="331687"/>
                      <a:pt x="93299" y="334966"/>
                    </a:cubicBezTo>
                    <a:cubicBezTo>
                      <a:pt x="87731" y="338245"/>
                      <a:pt x="82223" y="339885"/>
                      <a:pt x="76765" y="33988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6" name="Google Shape;486;p5"/>
              <p:cNvSpPr/>
              <p:nvPr/>
            </p:nvSpPr>
            <p:spPr>
              <a:xfrm>
                <a:off x="3115453" y="1766013"/>
                <a:ext cx="146564" cy="472221"/>
              </a:xfrm>
              <a:custGeom>
                <a:rect b="b" l="l" r="r" t="t"/>
                <a:pathLst>
                  <a:path extrusionOk="0" h="472221" w="146564">
                    <a:moveTo>
                      <a:pt x="134948" y="169469"/>
                    </a:moveTo>
                    <a:cubicBezTo>
                      <a:pt x="134948" y="152333"/>
                      <a:pt x="134050" y="137153"/>
                      <a:pt x="132240" y="123927"/>
                    </a:cubicBezTo>
                    <a:cubicBezTo>
                      <a:pt x="130437" y="110708"/>
                      <a:pt x="128002" y="99177"/>
                      <a:pt x="124941" y="89334"/>
                    </a:cubicBezTo>
                    <a:cubicBezTo>
                      <a:pt x="121881" y="79497"/>
                      <a:pt x="118268" y="71142"/>
                      <a:pt x="114103" y="64268"/>
                    </a:cubicBezTo>
                    <a:cubicBezTo>
                      <a:pt x="109931" y="57388"/>
                      <a:pt x="105492" y="51784"/>
                      <a:pt x="100774" y="47448"/>
                    </a:cubicBezTo>
                    <a:cubicBezTo>
                      <a:pt x="96050" y="43113"/>
                      <a:pt x="91150" y="39882"/>
                      <a:pt x="86061" y="37769"/>
                    </a:cubicBezTo>
                    <a:cubicBezTo>
                      <a:pt x="80973" y="35650"/>
                      <a:pt x="75994" y="34278"/>
                      <a:pt x="71130" y="33640"/>
                    </a:cubicBezTo>
                    <a:lnTo>
                      <a:pt x="63381" y="33640"/>
                    </a:lnTo>
                    <a:lnTo>
                      <a:pt x="60953" y="301484"/>
                    </a:lnTo>
                    <a:cubicBezTo>
                      <a:pt x="63236" y="303178"/>
                      <a:pt x="65707" y="304447"/>
                      <a:pt x="68361" y="305291"/>
                    </a:cubicBezTo>
                    <a:cubicBezTo>
                      <a:pt x="71014" y="306141"/>
                      <a:pt x="73820" y="306560"/>
                      <a:pt x="76771" y="306560"/>
                    </a:cubicBezTo>
                    <a:cubicBezTo>
                      <a:pt x="84513" y="306560"/>
                      <a:pt x="91903" y="303652"/>
                      <a:pt x="98946" y="297835"/>
                    </a:cubicBezTo>
                    <a:cubicBezTo>
                      <a:pt x="105990" y="292018"/>
                      <a:pt x="112184" y="283395"/>
                      <a:pt x="117527" y="271973"/>
                    </a:cubicBezTo>
                    <a:cubicBezTo>
                      <a:pt x="122877" y="260545"/>
                      <a:pt x="127115" y="246264"/>
                      <a:pt x="130248" y="229128"/>
                    </a:cubicBezTo>
                    <a:cubicBezTo>
                      <a:pt x="133382" y="211992"/>
                      <a:pt x="134948" y="192106"/>
                      <a:pt x="134948" y="169469"/>
                    </a:cubicBezTo>
                    <a:close/>
                    <a:moveTo>
                      <a:pt x="76771" y="339885"/>
                    </a:moveTo>
                    <a:cubicBezTo>
                      <a:pt x="73820" y="339885"/>
                      <a:pt x="70996" y="339514"/>
                      <a:pt x="68306" y="338774"/>
                    </a:cubicBezTo>
                    <a:cubicBezTo>
                      <a:pt x="65616" y="338033"/>
                      <a:pt x="63090" y="336818"/>
                      <a:pt x="60728" y="335124"/>
                    </a:cubicBezTo>
                    <a:lnTo>
                      <a:pt x="59841" y="435406"/>
                    </a:lnTo>
                    <a:cubicBezTo>
                      <a:pt x="62647" y="436044"/>
                      <a:pt x="65507" y="436675"/>
                      <a:pt x="68415" y="437313"/>
                    </a:cubicBezTo>
                    <a:cubicBezTo>
                      <a:pt x="71330" y="437944"/>
                      <a:pt x="74263" y="438582"/>
                      <a:pt x="77208" y="439213"/>
                    </a:cubicBezTo>
                    <a:cubicBezTo>
                      <a:pt x="78683" y="439851"/>
                      <a:pt x="79922" y="441752"/>
                      <a:pt x="80918" y="444927"/>
                    </a:cubicBezTo>
                    <a:cubicBezTo>
                      <a:pt x="81914" y="448103"/>
                      <a:pt x="82412" y="451801"/>
                      <a:pt x="82412" y="456033"/>
                    </a:cubicBezTo>
                    <a:cubicBezTo>
                      <a:pt x="82412" y="460903"/>
                      <a:pt x="81780" y="464814"/>
                      <a:pt x="80529" y="467777"/>
                    </a:cubicBezTo>
                    <a:cubicBezTo>
                      <a:pt x="79272" y="470740"/>
                      <a:pt x="77949" y="472222"/>
                      <a:pt x="76546" y="472222"/>
                    </a:cubicBezTo>
                    <a:lnTo>
                      <a:pt x="76103" y="472222"/>
                    </a:lnTo>
                    <a:cubicBezTo>
                      <a:pt x="70207" y="470528"/>
                      <a:pt x="64323" y="469259"/>
                      <a:pt x="58463" y="468415"/>
                    </a:cubicBezTo>
                    <a:cubicBezTo>
                      <a:pt x="52597" y="467565"/>
                      <a:pt x="46719" y="467139"/>
                      <a:pt x="40817" y="467139"/>
                    </a:cubicBezTo>
                    <a:cubicBezTo>
                      <a:pt x="34994" y="467139"/>
                      <a:pt x="29225" y="467565"/>
                      <a:pt x="23505" y="468415"/>
                    </a:cubicBezTo>
                    <a:cubicBezTo>
                      <a:pt x="17791" y="469259"/>
                      <a:pt x="12059" y="470528"/>
                      <a:pt x="6309" y="472222"/>
                    </a:cubicBezTo>
                    <a:lnTo>
                      <a:pt x="5866" y="472222"/>
                    </a:lnTo>
                    <a:cubicBezTo>
                      <a:pt x="4244" y="472222"/>
                      <a:pt x="2860" y="470583"/>
                      <a:pt x="1718" y="467303"/>
                    </a:cubicBezTo>
                    <a:cubicBezTo>
                      <a:pt x="577" y="464024"/>
                      <a:pt x="0" y="460266"/>
                      <a:pt x="0" y="456033"/>
                    </a:cubicBezTo>
                    <a:cubicBezTo>
                      <a:pt x="0" y="451801"/>
                      <a:pt x="498" y="448103"/>
                      <a:pt x="1494" y="444927"/>
                    </a:cubicBezTo>
                    <a:cubicBezTo>
                      <a:pt x="2490" y="441752"/>
                      <a:pt x="3728" y="439851"/>
                      <a:pt x="5204" y="439213"/>
                    </a:cubicBezTo>
                    <a:cubicBezTo>
                      <a:pt x="7930" y="438582"/>
                      <a:pt x="10675" y="437944"/>
                      <a:pt x="13444" y="437313"/>
                    </a:cubicBezTo>
                    <a:cubicBezTo>
                      <a:pt x="16207" y="436675"/>
                      <a:pt x="18951" y="436044"/>
                      <a:pt x="21684" y="435406"/>
                    </a:cubicBezTo>
                    <a:lnTo>
                      <a:pt x="24228" y="41576"/>
                    </a:lnTo>
                    <a:cubicBezTo>
                      <a:pt x="18769" y="44114"/>
                      <a:pt x="14731" y="46653"/>
                      <a:pt x="12114" y="49191"/>
                    </a:cubicBezTo>
                    <a:cubicBezTo>
                      <a:pt x="9497" y="51729"/>
                      <a:pt x="8112" y="52998"/>
                      <a:pt x="7967" y="52998"/>
                    </a:cubicBezTo>
                    <a:cubicBezTo>
                      <a:pt x="7080" y="54061"/>
                      <a:pt x="6382" y="54589"/>
                      <a:pt x="5866" y="54589"/>
                    </a:cubicBezTo>
                    <a:cubicBezTo>
                      <a:pt x="4244" y="54589"/>
                      <a:pt x="2860" y="52792"/>
                      <a:pt x="1718" y="49191"/>
                    </a:cubicBezTo>
                    <a:cubicBezTo>
                      <a:pt x="577" y="45596"/>
                      <a:pt x="0" y="41679"/>
                      <a:pt x="0" y="37447"/>
                    </a:cubicBezTo>
                    <a:cubicBezTo>
                      <a:pt x="0" y="34278"/>
                      <a:pt x="316" y="31211"/>
                      <a:pt x="941" y="28248"/>
                    </a:cubicBezTo>
                    <a:cubicBezTo>
                      <a:pt x="1567" y="25285"/>
                      <a:pt x="2471" y="23172"/>
                      <a:pt x="3655" y="21902"/>
                    </a:cubicBezTo>
                    <a:cubicBezTo>
                      <a:pt x="3874" y="21690"/>
                      <a:pt x="5240" y="20469"/>
                      <a:pt x="7748" y="18253"/>
                    </a:cubicBezTo>
                    <a:cubicBezTo>
                      <a:pt x="10250" y="16031"/>
                      <a:pt x="13887" y="13541"/>
                      <a:pt x="18642" y="10790"/>
                    </a:cubicBezTo>
                    <a:cubicBezTo>
                      <a:pt x="23396" y="8040"/>
                      <a:pt x="29317" y="5556"/>
                      <a:pt x="36397" y="3334"/>
                    </a:cubicBezTo>
                    <a:cubicBezTo>
                      <a:pt x="43471" y="1111"/>
                      <a:pt x="51735" y="0"/>
                      <a:pt x="61171" y="0"/>
                    </a:cubicBezTo>
                    <a:cubicBezTo>
                      <a:pt x="62793" y="0"/>
                      <a:pt x="64475" y="0"/>
                      <a:pt x="66205" y="0"/>
                    </a:cubicBezTo>
                    <a:cubicBezTo>
                      <a:pt x="67936" y="0"/>
                      <a:pt x="69654" y="213"/>
                      <a:pt x="71348" y="638"/>
                    </a:cubicBezTo>
                    <a:cubicBezTo>
                      <a:pt x="77767" y="1275"/>
                      <a:pt x="84069" y="3073"/>
                      <a:pt x="90263" y="6030"/>
                    </a:cubicBezTo>
                    <a:cubicBezTo>
                      <a:pt x="96457" y="8993"/>
                      <a:pt x="102359" y="13492"/>
                      <a:pt x="107963" y="19522"/>
                    </a:cubicBezTo>
                    <a:cubicBezTo>
                      <a:pt x="113568" y="25552"/>
                      <a:pt x="118711" y="33008"/>
                      <a:pt x="123393" y="41892"/>
                    </a:cubicBezTo>
                    <a:cubicBezTo>
                      <a:pt x="128075" y="50782"/>
                      <a:pt x="132149" y="61408"/>
                      <a:pt x="135616" y="73789"/>
                    </a:cubicBezTo>
                    <a:cubicBezTo>
                      <a:pt x="139077" y="86164"/>
                      <a:pt x="141773" y="100288"/>
                      <a:pt x="143692" y="116155"/>
                    </a:cubicBezTo>
                    <a:cubicBezTo>
                      <a:pt x="145605" y="132022"/>
                      <a:pt x="146564" y="149795"/>
                      <a:pt x="146564" y="169469"/>
                    </a:cubicBezTo>
                    <a:cubicBezTo>
                      <a:pt x="146564" y="188086"/>
                      <a:pt x="145605" y="205167"/>
                      <a:pt x="143692" y="220718"/>
                    </a:cubicBezTo>
                    <a:cubicBezTo>
                      <a:pt x="141773" y="236269"/>
                      <a:pt x="139138" y="250338"/>
                      <a:pt x="135780" y="262926"/>
                    </a:cubicBezTo>
                    <a:cubicBezTo>
                      <a:pt x="132422" y="275513"/>
                      <a:pt x="128500" y="286625"/>
                      <a:pt x="124000" y="296250"/>
                    </a:cubicBezTo>
                    <a:cubicBezTo>
                      <a:pt x="119501" y="305874"/>
                      <a:pt x="114655" y="313914"/>
                      <a:pt x="109457" y="320369"/>
                    </a:cubicBezTo>
                    <a:cubicBezTo>
                      <a:pt x="104253" y="326823"/>
                      <a:pt x="98873" y="331687"/>
                      <a:pt x="93305" y="334966"/>
                    </a:cubicBezTo>
                    <a:cubicBezTo>
                      <a:pt x="87737" y="338245"/>
                      <a:pt x="82224" y="339885"/>
                      <a:pt x="76771" y="33988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7" name="Google Shape;487;p5"/>
              <p:cNvSpPr/>
              <p:nvPr/>
            </p:nvSpPr>
            <p:spPr>
              <a:xfrm>
                <a:off x="3253613" y="1774902"/>
                <a:ext cx="183288" cy="473800"/>
              </a:xfrm>
              <a:custGeom>
                <a:rect b="b" l="l" r="r" t="t"/>
                <a:pathLst>
                  <a:path extrusionOk="0" h="473800" w="183288">
                    <a:moveTo>
                      <a:pt x="183289" y="16820"/>
                    </a:moveTo>
                    <a:cubicBezTo>
                      <a:pt x="183289" y="20840"/>
                      <a:pt x="182809" y="24434"/>
                      <a:pt x="181850" y="27610"/>
                    </a:cubicBezTo>
                    <a:cubicBezTo>
                      <a:pt x="180891" y="30780"/>
                      <a:pt x="179713" y="32687"/>
                      <a:pt x="178310" y="33318"/>
                    </a:cubicBezTo>
                    <a:cubicBezTo>
                      <a:pt x="171011" y="36494"/>
                      <a:pt x="163749" y="38401"/>
                      <a:pt x="156523" y="39032"/>
                    </a:cubicBezTo>
                    <a:cubicBezTo>
                      <a:pt x="153201" y="72885"/>
                      <a:pt x="149698" y="102608"/>
                      <a:pt x="146012" y="128208"/>
                    </a:cubicBezTo>
                    <a:cubicBezTo>
                      <a:pt x="142326" y="153809"/>
                      <a:pt x="138804" y="175759"/>
                      <a:pt x="135446" y="194061"/>
                    </a:cubicBezTo>
                    <a:cubicBezTo>
                      <a:pt x="132094" y="212357"/>
                      <a:pt x="129070" y="227009"/>
                      <a:pt x="126381" y="238012"/>
                    </a:cubicBezTo>
                    <a:cubicBezTo>
                      <a:pt x="123685" y="249014"/>
                      <a:pt x="121675" y="256841"/>
                      <a:pt x="120351" y="261493"/>
                    </a:cubicBezTo>
                    <a:lnTo>
                      <a:pt x="120351" y="428423"/>
                    </a:lnTo>
                    <a:cubicBezTo>
                      <a:pt x="126690" y="429055"/>
                      <a:pt x="133109" y="430324"/>
                      <a:pt x="139600" y="432230"/>
                    </a:cubicBezTo>
                    <a:cubicBezTo>
                      <a:pt x="141069" y="432862"/>
                      <a:pt x="142308" y="434769"/>
                      <a:pt x="143304" y="437944"/>
                    </a:cubicBezTo>
                    <a:cubicBezTo>
                      <a:pt x="144300" y="441114"/>
                      <a:pt x="144797" y="444818"/>
                      <a:pt x="144797" y="449050"/>
                    </a:cubicBezTo>
                    <a:cubicBezTo>
                      <a:pt x="144797" y="454339"/>
                      <a:pt x="144130" y="458414"/>
                      <a:pt x="142806" y="461268"/>
                    </a:cubicBezTo>
                    <a:cubicBezTo>
                      <a:pt x="141476" y="464122"/>
                      <a:pt x="140189" y="465555"/>
                      <a:pt x="138932" y="465555"/>
                    </a:cubicBezTo>
                    <a:lnTo>
                      <a:pt x="138161" y="465555"/>
                    </a:lnTo>
                    <a:cubicBezTo>
                      <a:pt x="133661" y="463861"/>
                      <a:pt x="129107" y="462640"/>
                      <a:pt x="124498" y="461905"/>
                    </a:cubicBezTo>
                    <a:cubicBezTo>
                      <a:pt x="119889" y="461164"/>
                      <a:pt x="115262" y="460794"/>
                      <a:pt x="110617" y="460794"/>
                    </a:cubicBezTo>
                    <a:cubicBezTo>
                      <a:pt x="102948" y="460794"/>
                      <a:pt x="95388" y="461905"/>
                      <a:pt x="87938" y="464122"/>
                    </a:cubicBezTo>
                    <a:cubicBezTo>
                      <a:pt x="80493" y="466344"/>
                      <a:pt x="73079" y="469574"/>
                      <a:pt x="65707" y="473801"/>
                    </a:cubicBezTo>
                    <a:lnTo>
                      <a:pt x="64602" y="473801"/>
                    </a:lnTo>
                    <a:cubicBezTo>
                      <a:pt x="62981" y="473801"/>
                      <a:pt x="61596" y="472161"/>
                      <a:pt x="60455" y="468882"/>
                    </a:cubicBezTo>
                    <a:cubicBezTo>
                      <a:pt x="59307" y="465603"/>
                      <a:pt x="58736" y="461851"/>
                      <a:pt x="58736" y="457618"/>
                    </a:cubicBezTo>
                    <a:cubicBezTo>
                      <a:pt x="58736" y="453599"/>
                      <a:pt x="59180" y="450052"/>
                      <a:pt x="60066" y="446986"/>
                    </a:cubicBezTo>
                    <a:cubicBezTo>
                      <a:pt x="60953" y="443919"/>
                      <a:pt x="62094" y="441855"/>
                      <a:pt x="63497" y="440798"/>
                    </a:cubicBezTo>
                    <a:cubicBezTo>
                      <a:pt x="66594" y="439104"/>
                      <a:pt x="69691" y="437519"/>
                      <a:pt x="72787" y="436038"/>
                    </a:cubicBezTo>
                    <a:cubicBezTo>
                      <a:pt x="75884" y="434556"/>
                      <a:pt x="79054" y="433287"/>
                      <a:pt x="82296" y="432230"/>
                    </a:cubicBezTo>
                    <a:lnTo>
                      <a:pt x="82296" y="294501"/>
                    </a:lnTo>
                    <a:cubicBezTo>
                      <a:pt x="77208" y="280748"/>
                      <a:pt x="72289" y="265567"/>
                      <a:pt x="67535" y="248960"/>
                    </a:cubicBezTo>
                    <a:cubicBezTo>
                      <a:pt x="62774" y="232352"/>
                      <a:pt x="58293" y="215478"/>
                      <a:pt x="54091" y="198342"/>
                    </a:cubicBezTo>
                    <a:cubicBezTo>
                      <a:pt x="49889" y="181206"/>
                      <a:pt x="45997" y="164228"/>
                      <a:pt x="42420" y="147408"/>
                    </a:cubicBezTo>
                    <a:cubicBezTo>
                      <a:pt x="38844" y="130588"/>
                      <a:pt x="35656" y="114983"/>
                      <a:pt x="32857" y="100598"/>
                    </a:cubicBezTo>
                    <a:cubicBezTo>
                      <a:pt x="30051" y="86213"/>
                      <a:pt x="27677" y="73625"/>
                      <a:pt x="25722" y="62835"/>
                    </a:cubicBezTo>
                    <a:cubicBezTo>
                      <a:pt x="23767" y="52045"/>
                      <a:pt x="22309" y="43902"/>
                      <a:pt x="21350" y="38401"/>
                    </a:cubicBezTo>
                    <a:cubicBezTo>
                      <a:pt x="18624" y="37763"/>
                      <a:pt x="15897" y="37077"/>
                      <a:pt x="13164" y="36336"/>
                    </a:cubicBezTo>
                    <a:cubicBezTo>
                      <a:pt x="10438" y="35595"/>
                      <a:pt x="7712" y="34587"/>
                      <a:pt x="4979" y="33318"/>
                    </a:cubicBezTo>
                    <a:cubicBezTo>
                      <a:pt x="3504" y="32687"/>
                      <a:pt x="2307" y="30780"/>
                      <a:pt x="1384" y="27610"/>
                    </a:cubicBezTo>
                    <a:cubicBezTo>
                      <a:pt x="462" y="24434"/>
                      <a:pt x="0" y="20840"/>
                      <a:pt x="0" y="16820"/>
                    </a:cubicBezTo>
                    <a:cubicBezTo>
                      <a:pt x="0" y="11319"/>
                      <a:pt x="668" y="7141"/>
                      <a:pt x="1992" y="4281"/>
                    </a:cubicBezTo>
                    <a:cubicBezTo>
                      <a:pt x="3321" y="1427"/>
                      <a:pt x="4609" y="0"/>
                      <a:pt x="5866" y="0"/>
                    </a:cubicBezTo>
                    <a:lnTo>
                      <a:pt x="6637" y="0"/>
                    </a:lnTo>
                    <a:cubicBezTo>
                      <a:pt x="13128" y="2963"/>
                      <a:pt x="19528" y="5131"/>
                      <a:pt x="25831" y="6503"/>
                    </a:cubicBezTo>
                    <a:cubicBezTo>
                      <a:pt x="32134" y="7882"/>
                      <a:pt x="38425" y="8568"/>
                      <a:pt x="44691" y="8568"/>
                    </a:cubicBezTo>
                    <a:cubicBezTo>
                      <a:pt x="50958" y="8568"/>
                      <a:pt x="57170" y="7882"/>
                      <a:pt x="63327" y="6503"/>
                    </a:cubicBezTo>
                    <a:cubicBezTo>
                      <a:pt x="69484" y="5131"/>
                      <a:pt x="75660" y="2963"/>
                      <a:pt x="81859" y="0"/>
                    </a:cubicBezTo>
                    <a:lnTo>
                      <a:pt x="82521" y="0"/>
                    </a:lnTo>
                    <a:cubicBezTo>
                      <a:pt x="84215" y="0"/>
                      <a:pt x="85618" y="1694"/>
                      <a:pt x="86723" y="5076"/>
                    </a:cubicBezTo>
                    <a:cubicBezTo>
                      <a:pt x="87828" y="8465"/>
                      <a:pt x="88381" y="12375"/>
                      <a:pt x="88381" y="16820"/>
                    </a:cubicBezTo>
                    <a:cubicBezTo>
                      <a:pt x="88381" y="20840"/>
                      <a:pt x="87919" y="24434"/>
                      <a:pt x="87002" y="27610"/>
                    </a:cubicBezTo>
                    <a:cubicBezTo>
                      <a:pt x="86079" y="30780"/>
                      <a:pt x="84877" y="32687"/>
                      <a:pt x="83408" y="33318"/>
                    </a:cubicBezTo>
                    <a:cubicBezTo>
                      <a:pt x="80602" y="34587"/>
                      <a:pt x="77724" y="35698"/>
                      <a:pt x="74779" y="36652"/>
                    </a:cubicBezTo>
                    <a:cubicBezTo>
                      <a:pt x="71828" y="37605"/>
                      <a:pt x="68877" y="38401"/>
                      <a:pt x="65926" y="39032"/>
                    </a:cubicBezTo>
                    <a:cubicBezTo>
                      <a:pt x="67845" y="49191"/>
                      <a:pt x="70407" y="62040"/>
                      <a:pt x="73613" y="77590"/>
                    </a:cubicBezTo>
                    <a:cubicBezTo>
                      <a:pt x="76825" y="93141"/>
                      <a:pt x="80511" y="109749"/>
                      <a:pt x="84677" y="127413"/>
                    </a:cubicBezTo>
                    <a:cubicBezTo>
                      <a:pt x="88842" y="145083"/>
                      <a:pt x="93396" y="162905"/>
                      <a:pt x="98339" y="180890"/>
                    </a:cubicBezTo>
                    <a:cubicBezTo>
                      <a:pt x="103276" y="198870"/>
                      <a:pt x="108480" y="215478"/>
                      <a:pt x="113932" y="230713"/>
                    </a:cubicBezTo>
                    <a:cubicBezTo>
                      <a:pt x="115560" y="224580"/>
                      <a:pt x="117545" y="216061"/>
                      <a:pt x="119908" y="205167"/>
                    </a:cubicBezTo>
                    <a:cubicBezTo>
                      <a:pt x="122270" y="194267"/>
                      <a:pt x="124814" y="180890"/>
                      <a:pt x="127540" y="165024"/>
                    </a:cubicBezTo>
                    <a:cubicBezTo>
                      <a:pt x="130267" y="149151"/>
                      <a:pt x="133109" y="130692"/>
                      <a:pt x="136060" y="109645"/>
                    </a:cubicBezTo>
                    <a:cubicBezTo>
                      <a:pt x="139005" y="88593"/>
                      <a:pt x="141846" y="64845"/>
                      <a:pt x="144573" y="38401"/>
                    </a:cubicBezTo>
                    <a:cubicBezTo>
                      <a:pt x="141033" y="37975"/>
                      <a:pt x="137535" y="37447"/>
                      <a:pt x="134068" y="36810"/>
                    </a:cubicBezTo>
                    <a:cubicBezTo>
                      <a:pt x="130601" y="36178"/>
                      <a:pt x="127133" y="35012"/>
                      <a:pt x="123666" y="33318"/>
                    </a:cubicBezTo>
                    <a:cubicBezTo>
                      <a:pt x="122191" y="32687"/>
                      <a:pt x="120995" y="30780"/>
                      <a:pt x="120072" y="27610"/>
                    </a:cubicBezTo>
                    <a:cubicBezTo>
                      <a:pt x="119155" y="24434"/>
                      <a:pt x="118693" y="20840"/>
                      <a:pt x="118693" y="16820"/>
                    </a:cubicBezTo>
                    <a:cubicBezTo>
                      <a:pt x="118693" y="11744"/>
                      <a:pt x="119337" y="7669"/>
                      <a:pt x="120624" y="4603"/>
                    </a:cubicBezTo>
                    <a:cubicBezTo>
                      <a:pt x="121917" y="1530"/>
                      <a:pt x="123187" y="0"/>
                      <a:pt x="124444" y="0"/>
                    </a:cubicBezTo>
                    <a:lnTo>
                      <a:pt x="125330" y="0"/>
                    </a:lnTo>
                    <a:cubicBezTo>
                      <a:pt x="129678" y="1901"/>
                      <a:pt x="133977" y="3382"/>
                      <a:pt x="138215" y="4445"/>
                    </a:cubicBezTo>
                    <a:cubicBezTo>
                      <a:pt x="142454" y="5501"/>
                      <a:pt x="146753" y="6030"/>
                      <a:pt x="151100" y="6030"/>
                    </a:cubicBezTo>
                    <a:cubicBezTo>
                      <a:pt x="155454" y="6030"/>
                      <a:pt x="159729" y="5501"/>
                      <a:pt x="163931" y="4445"/>
                    </a:cubicBezTo>
                    <a:cubicBezTo>
                      <a:pt x="168133" y="3382"/>
                      <a:pt x="172341" y="1901"/>
                      <a:pt x="176543" y="0"/>
                    </a:cubicBezTo>
                    <a:lnTo>
                      <a:pt x="177429" y="0"/>
                    </a:lnTo>
                    <a:cubicBezTo>
                      <a:pt x="178978" y="0"/>
                      <a:pt x="180338" y="1743"/>
                      <a:pt x="181522" y="5234"/>
                    </a:cubicBezTo>
                    <a:cubicBezTo>
                      <a:pt x="182700" y="8726"/>
                      <a:pt x="183289" y="12588"/>
                      <a:pt x="183289" y="16820"/>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88" name="Google Shape;488;p5"/>
            <p:cNvGrpSpPr/>
            <p:nvPr/>
          </p:nvGrpSpPr>
          <p:grpSpPr>
            <a:xfrm>
              <a:off x="2269294" y="2425768"/>
              <a:ext cx="1492100" cy="506177"/>
              <a:chOff x="2269294" y="2425768"/>
              <a:chExt cx="1492100" cy="506177"/>
            </a:xfrm>
          </p:grpSpPr>
          <p:sp>
            <p:nvSpPr>
              <p:cNvPr id="489" name="Google Shape;489;p5"/>
              <p:cNvSpPr/>
              <p:nvPr/>
            </p:nvSpPr>
            <p:spPr>
              <a:xfrm>
                <a:off x="2269294" y="2434658"/>
                <a:ext cx="177314" cy="476660"/>
              </a:xfrm>
              <a:custGeom>
                <a:rect b="b" l="l" r="r" t="t"/>
                <a:pathLst>
                  <a:path extrusionOk="0" h="476660" w="177314">
                    <a:moveTo>
                      <a:pt x="177314" y="13013"/>
                    </a:moveTo>
                    <a:cubicBezTo>
                      <a:pt x="177314" y="18933"/>
                      <a:pt x="176871" y="23536"/>
                      <a:pt x="175990" y="26815"/>
                    </a:cubicBezTo>
                    <a:cubicBezTo>
                      <a:pt x="175104" y="30094"/>
                      <a:pt x="174035" y="32262"/>
                      <a:pt x="172778" y="33318"/>
                    </a:cubicBezTo>
                    <a:cubicBezTo>
                      <a:pt x="168722" y="35650"/>
                      <a:pt x="164817" y="37551"/>
                      <a:pt x="161053" y="39032"/>
                    </a:cubicBezTo>
                    <a:cubicBezTo>
                      <a:pt x="157294" y="40514"/>
                      <a:pt x="153535" y="41680"/>
                      <a:pt x="149771" y="42523"/>
                    </a:cubicBezTo>
                    <a:cubicBezTo>
                      <a:pt x="149406" y="52045"/>
                      <a:pt x="148866" y="67754"/>
                      <a:pt x="148167" y="89650"/>
                    </a:cubicBezTo>
                    <a:cubicBezTo>
                      <a:pt x="147469" y="111546"/>
                      <a:pt x="146783" y="138416"/>
                      <a:pt x="146121" y="170258"/>
                    </a:cubicBezTo>
                    <a:cubicBezTo>
                      <a:pt x="145459" y="202101"/>
                      <a:pt x="144870" y="238224"/>
                      <a:pt x="144354" y="278634"/>
                    </a:cubicBezTo>
                    <a:cubicBezTo>
                      <a:pt x="143838" y="319045"/>
                      <a:pt x="143577" y="362522"/>
                      <a:pt x="143577" y="409065"/>
                    </a:cubicBezTo>
                    <a:lnTo>
                      <a:pt x="143577" y="440167"/>
                    </a:lnTo>
                    <a:cubicBezTo>
                      <a:pt x="147263" y="440167"/>
                      <a:pt x="150912" y="440428"/>
                      <a:pt x="154531" y="440956"/>
                    </a:cubicBezTo>
                    <a:cubicBezTo>
                      <a:pt x="158144" y="441484"/>
                      <a:pt x="161903" y="442280"/>
                      <a:pt x="165813" y="443337"/>
                    </a:cubicBezTo>
                    <a:cubicBezTo>
                      <a:pt x="167507" y="444393"/>
                      <a:pt x="168795" y="446561"/>
                      <a:pt x="169681" y="449846"/>
                    </a:cubicBezTo>
                    <a:cubicBezTo>
                      <a:pt x="170568" y="453125"/>
                      <a:pt x="171011" y="457090"/>
                      <a:pt x="171011" y="461741"/>
                    </a:cubicBezTo>
                    <a:cubicBezTo>
                      <a:pt x="170865" y="466186"/>
                      <a:pt x="170216" y="469781"/>
                      <a:pt x="169074" y="472532"/>
                    </a:cubicBezTo>
                    <a:cubicBezTo>
                      <a:pt x="167932" y="475282"/>
                      <a:pt x="166621" y="476661"/>
                      <a:pt x="165145" y="476661"/>
                    </a:cubicBezTo>
                    <a:lnTo>
                      <a:pt x="164702" y="476661"/>
                    </a:lnTo>
                    <a:cubicBezTo>
                      <a:pt x="160500" y="475604"/>
                      <a:pt x="156371" y="474754"/>
                      <a:pt x="152315" y="474122"/>
                    </a:cubicBezTo>
                    <a:cubicBezTo>
                      <a:pt x="148259" y="473485"/>
                      <a:pt x="144239" y="473169"/>
                      <a:pt x="140261" y="473169"/>
                    </a:cubicBezTo>
                    <a:cubicBezTo>
                      <a:pt x="136278" y="473169"/>
                      <a:pt x="132331" y="473485"/>
                      <a:pt x="128421" y="474122"/>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24"/>
                      <a:pt x="110781" y="452226"/>
                      <a:pt x="111777" y="449050"/>
                    </a:cubicBezTo>
                    <a:cubicBezTo>
                      <a:pt x="112773" y="445875"/>
                      <a:pt x="114005" y="443974"/>
                      <a:pt x="115481" y="443337"/>
                    </a:cubicBezTo>
                    <a:cubicBezTo>
                      <a:pt x="118286" y="442705"/>
                      <a:pt x="121049" y="442122"/>
                      <a:pt x="123775" y="441594"/>
                    </a:cubicBezTo>
                    <a:cubicBezTo>
                      <a:pt x="126508" y="441065"/>
                      <a:pt x="129271" y="440586"/>
                      <a:pt x="132076" y="440167"/>
                    </a:cubicBezTo>
                    <a:lnTo>
                      <a:pt x="132076" y="409065"/>
                    </a:lnTo>
                    <a:cubicBezTo>
                      <a:pt x="132076" y="362728"/>
                      <a:pt x="132295" y="319361"/>
                      <a:pt x="132738" y="278950"/>
                    </a:cubicBezTo>
                    <a:cubicBezTo>
                      <a:pt x="126690" y="280644"/>
                      <a:pt x="120642" y="281804"/>
                      <a:pt x="114594" y="282442"/>
                    </a:cubicBezTo>
                    <a:cubicBezTo>
                      <a:pt x="108553" y="283073"/>
                      <a:pt x="102505" y="283395"/>
                      <a:pt x="96457" y="283395"/>
                    </a:cubicBezTo>
                    <a:cubicBezTo>
                      <a:pt x="90336" y="283395"/>
                      <a:pt x="84343" y="283073"/>
                      <a:pt x="78483" y="282442"/>
                    </a:cubicBezTo>
                    <a:cubicBezTo>
                      <a:pt x="72617" y="281804"/>
                      <a:pt x="66849" y="280644"/>
                      <a:pt x="61171" y="278950"/>
                    </a:cubicBezTo>
                    <a:lnTo>
                      <a:pt x="59841" y="439529"/>
                    </a:lnTo>
                    <a:cubicBezTo>
                      <a:pt x="62647" y="440167"/>
                      <a:pt x="65501" y="440798"/>
                      <a:pt x="68415" y="441436"/>
                    </a:cubicBezTo>
                    <a:cubicBezTo>
                      <a:pt x="71330" y="442067"/>
                      <a:pt x="74263" y="442705"/>
                      <a:pt x="77208" y="443337"/>
                    </a:cubicBezTo>
                    <a:cubicBezTo>
                      <a:pt x="78683" y="443974"/>
                      <a:pt x="79922" y="445875"/>
                      <a:pt x="80918" y="449050"/>
                    </a:cubicBezTo>
                    <a:cubicBezTo>
                      <a:pt x="81908" y="452226"/>
                      <a:pt x="82406" y="455924"/>
                      <a:pt x="82406" y="460156"/>
                    </a:cubicBezTo>
                    <a:cubicBezTo>
                      <a:pt x="82406" y="465020"/>
                      <a:pt x="81780" y="468991"/>
                      <a:pt x="80529" y="472058"/>
                    </a:cubicBezTo>
                    <a:cubicBezTo>
                      <a:pt x="79272" y="475124"/>
                      <a:pt x="77949" y="476661"/>
                      <a:pt x="76546" y="476661"/>
                    </a:cubicBezTo>
                    <a:lnTo>
                      <a:pt x="76103" y="476661"/>
                    </a:lnTo>
                    <a:cubicBezTo>
                      <a:pt x="70207" y="474967"/>
                      <a:pt x="64323" y="473643"/>
                      <a:pt x="58463" y="472689"/>
                    </a:cubicBezTo>
                    <a:cubicBezTo>
                      <a:pt x="52597" y="471742"/>
                      <a:pt x="46719" y="471263"/>
                      <a:pt x="40817" y="471263"/>
                    </a:cubicBezTo>
                    <a:cubicBezTo>
                      <a:pt x="34994" y="471263"/>
                      <a:pt x="29219" y="471742"/>
                      <a:pt x="23505" y="472689"/>
                    </a:cubicBezTo>
                    <a:cubicBezTo>
                      <a:pt x="17791" y="473643"/>
                      <a:pt x="12059" y="474967"/>
                      <a:pt x="6309" y="476661"/>
                    </a:cubicBezTo>
                    <a:lnTo>
                      <a:pt x="5866" y="476661"/>
                    </a:lnTo>
                    <a:cubicBezTo>
                      <a:pt x="4166" y="476661"/>
                      <a:pt x="2769" y="474967"/>
                      <a:pt x="1658" y="471584"/>
                    </a:cubicBezTo>
                    <a:cubicBezTo>
                      <a:pt x="553" y="468196"/>
                      <a:pt x="0" y="464389"/>
                      <a:pt x="0" y="460156"/>
                    </a:cubicBezTo>
                    <a:cubicBezTo>
                      <a:pt x="0" y="455924"/>
                      <a:pt x="498" y="452226"/>
                      <a:pt x="1494" y="449050"/>
                    </a:cubicBezTo>
                    <a:cubicBezTo>
                      <a:pt x="2490" y="445875"/>
                      <a:pt x="3728" y="443974"/>
                      <a:pt x="5198" y="443337"/>
                    </a:cubicBezTo>
                    <a:cubicBezTo>
                      <a:pt x="7930" y="442705"/>
                      <a:pt x="10675" y="442067"/>
                      <a:pt x="13444" y="441436"/>
                    </a:cubicBezTo>
                    <a:cubicBezTo>
                      <a:pt x="16207" y="440798"/>
                      <a:pt x="18951" y="440167"/>
                      <a:pt x="21684" y="439529"/>
                    </a:cubicBezTo>
                    <a:lnTo>
                      <a:pt x="24228" y="39032"/>
                    </a:lnTo>
                    <a:cubicBezTo>
                      <a:pt x="17883" y="37763"/>
                      <a:pt x="11470" y="35862"/>
                      <a:pt x="4979" y="33318"/>
                    </a:cubicBezTo>
                    <a:cubicBezTo>
                      <a:pt x="3504" y="32687"/>
                      <a:pt x="2307" y="30780"/>
                      <a:pt x="1384" y="27610"/>
                    </a:cubicBezTo>
                    <a:cubicBezTo>
                      <a:pt x="462" y="24435"/>
                      <a:pt x="0" y="20943"/>
                      <a:pt x="0" y="17136"/>
                    </a:cubicBezTo>
                    <a:cubicBezTo>
                      <a:pt x="0" y="11634"/>
                      <a:pt x="668" y="7402"/>
                      <a:pt x="1992" y="4445"/>
                    </a:cubicBezTo>
                    <a:cubicBezTo>
                      <a:pt x="3321" y="1482"/>
                      <a:pt x="4609" y="0"/>
                      <a:pt x="5866" y="0"/>
                    </a:cubicBezTo>
                    <a:lnTo>
                      <a:pt x="6528" y="0"/>
                    </a:lnTo>
                    <a:cubicBezTo>
                      <a:pt x="14343" y="3382"/>
                      <a:pt x="22048" y="5763"/>
                      <a:pt x="29645" y="7141"/>
                    </a:cubicBezTo>
                    <a:cubicBezTo>
                      <a:pt x="37241" y="8513"/>
                      <a:pt x="44801" y="9199"/>
                      <a:pt x="52324" y="9199"/>
                    </a:cubicBezTo>
                    <a:cubicBezTo>
                      <a:pt x="56896" y="9199"/>
                      <a:pt x="61390" y="8993"/>
                      <a:pt x="65817" y="8568"/>
                    </a:cubicBezTo>
                    <a:cubicBezTo>
                      <a:pt x="70243" y="8143"/>
                      <a:pt x="74664" y="7299"/>
                      <a:pt x="79090" y="6030"/>
                    </a:cubicBezTo>
                    <a:lnTo>
                      <a:pt x="79534" y="6030"/>
                    </a:lnTo>
                    <a:cubicBezTo>
                      <a:pt x="81009" y="6030"/>
                      <a:pt x="82315" y="7457"/>
                      <a:pt x="83462" y="10311"/>
                    </a:cubicBezTo>
                    <a:cubicBezTo>
                      <a:pt x="84604" y="13171"/>
                      <a:pt x="85247" y="16711"/>
                      <a:pt x="85393" y="20943"/>
                    </a:cubicBezTo>
                    <a:cubicBezTo>
                      <a:pt x="85393" y="26232"/>
                      <a:pt x="84859" y="30464"/>
                      <a:pt x="83790" y="33640"/>
                    </a:cubicBezTo>
                    <a:cubicBezTo>
                      <a:pt x="82722" y="36810"/>
                      <a:pt x="81452" y="38613"/>
                      <a:pt x="79977" y="39032"/>
                    </a:cubicBezTo>
                    <a:cubicBezTo>
                      <a:pt x="77244" y="39670"/>
                      <a:pt x="74518" y="40301"/>
                      <a:pt x="71791" y="40939"/>
                    </a:cubicBezTo>
                    <a:cubicBezTo>
                      <a:pt x="69059" y="41570"/>
                      <a:pt x="66260" y="42099"/>
                      <a:pt x="63382" y="42523"/>
                    </a:cubicBezTo>
                    <a:lnTo>
                      <a:pt x="61615" y="245310"/>
                    </a:lnTo>
                    <a:cubicBezTo>
                      <a:pt x="67067" y="247217"/>
                      <a:pt x="72751" y="248535"/>
                      <a:pt x="78647" y="249275"/>
                    </a:cubicBezTo>
                    <a:cubicBezTo>
                      <a:pt x="84549" y="250016"/>
                      <a:pt x="90482" y="250387"/>
                      <a:pt x="96457" y="250387"/>
                    </a:cubicBezTo>
                    <a:cubicBezTo>
                      <a:pt x="102650" y="250387"/>
                      <a:pt x="108789" y="250071"/>
                      <a:pt x="114874" y="249439"/>
                    </a:cubicBezTo>
                    <a:cubicBezTo>
                      <a:pt x="120958" y="248802"/>
                      <a:pt x="127061" y="247636"/>
                      <a:pt x="133181" y="245948"/>
                    </a:cubicBezTo>
                    <a:cubicBezTo>
                      <a:pt x="133473" y="220979"/>
                      <a:pt x="133861" y="197814"/>
                      <a:pt x="134341" y="176446"/>
                    </a:cubicBezTo>
                    <a:cubicBezTo>
                      <a:pt x="134821" y="155078"/>
                      <a:pt x="135301" y="135774"/>
                      <a:pt x="135780" y="118529"/>
                    </a:cubicBezTo>
                    <a:cubicBezTo>
                      <a:pt x="136260" y="101284"/>
                      <a:pt x="136703" y="86371"/>
                      <a:pt x="137104" y="73783"/>
                    </a:cubicBezTo>
                    <a:cubicBezTo>
                      <a:pt x="137511" y="61196"/>
                      <a:pt x="137863" y="51201"/>
                      <a:pt x="138161" y="43793"/>
                    </a:cubicBezTo>
                    <a:cubicBezTo>
                      <a:pt x="135209" y="43368"/>
                      <a:pt x="132313" y="42839"/>
                      <a:pt x="129477" y="42208"/>
                    </a:cubicBezTo>
                    <a:cubicBezTo>
                      <a:pt x="126636" y="41570"/>
                      <a:pt x="123812" y="40514"/>
                      <a:pt x="121013" y="39032"/>
                    </a:cubicBezTo>
                    <a:cubicBezTo>
                      <a:pt x="119610" y="38401"/>
                      <a:pt x="118450" y="36549"/>
                      <a:pt x="117527" y="33482"/>
                    </a:cubicBezTo>
                    <a:cubicBezTo>
                      <a:pt x="116604" y="30409"/>
                      <a:pt x="116143" y="26870"/>
                      <a:pt x="116143" y="22850"/>
                    </a:cubicBezTo>
                    <a:cubicBezTo>
                      <a:pt x="116143" y="17561"/>
                      <a:pt x="116793" y="13432"/>
                      <a:pt x="118080" y="10475"/>
                    </a:cubicBezTo>
                    <a:cubicBezTo>
                      <a:pt x="119373" y="7511"/>
                      <a:pt x="120642" y="6030"/>
                      <a:pt x="121899" y="6030"/>
                    </a:cubicBezTo>
                    <a:lnTo>
                      <a:pt x="122780" y="6030"/>
                    </a:lnTo>
                    <a:cubicBezTo>
                      <a:pt x="125731" y="7724"/>
                      <a:pt x="128682" y="8884"/>
                      <a:pt x="131633" y="9521"/>
                    </a:cubicBezTo>
                    <a:cubicBezTo>
                      <a:pt x="134584" y="10153"/>
                      <a:pt x="137602" y="10475"/>
                      <a:pt x="140705" y="10475"/>
                    </a:cubicBezTo>
                    <a:cubicBezTo>
                      <a:pt x="145350" y="10475"/>
                      <a:pt x="150123" y="9624"/>
                      <a:pt x="155029" y="7930"/>
                    </a:cubicBezTo>
                    <a:cubicBezTo>
                      <a:pt x="159929" y="6242"/>
                      <a:pt x="165036" y="3595"/>
                      <a:pt x="170349" y="0"/>
                    </a:cubicBezTo>
                    <a:lnTo>
                      <a:pt x="171673" y="0"/>
                    </a:lnTo>
                    <a:cubicBezTo>
                      <a:pt x="173076" y="0"/>
                      <a:pt x="174272" y="1215"/>
                      <a:pt x="175268" y="3649"/>
                    </a:cubicBezTo>
                    <a:cubicBezTo>
                      <a:pt x="176264" y="6084"/>
                      <a:pt x="176944" y="9199"/>
                      <a:pt x="177314" y="13013"/>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0" name="Google Shape;490;p5"/>
              <p:cNvSpPr/>
              <p:nvPr/>
            </p:nvSpPr>
            <p:spPr>
              <a:xfrm>
                <a:off x="2439977" y="2428312"/>
                <a:ext cx="197333" cy="481736"/>
              </a:xfrm>
              <a:custGeom>
                <a:rect b="b" l="l" r="r" t="t"/>
                <a:pathLst>
                  <a:path extrusionOk="0" h="481736" w="197333">
                    <a:moveTo>
                      <a:pt x="115924" y="307508"/>
                    </a:moveTo>
                    <a:cubicBezTo>
                      <a:pt x="113192" y="283601"/>
                      <a:pt x="110320" y="261547"/>
                      <a:pt x="107296" y="241345"/>
                    </a:cubicBezTo>
                    <a:cubicBezTo>
                      <a:pt x="104272" y="221137"/>
                      <a:pt x="101302" y="202945"/>
                      <a:pt x="98388" y="186756"/>
                    </a:cubicBezTo>
                    <a:cubicBezTo>
                      <a:pt x="95479" y="170574"/>
                      <a:pt x="92710" y="156401"/>
                      <a:pt x="90093" y="144233"/>
                    </a:cubicBezTo>
                    <a:cubicBezTo>
                      <a:pt x="87476" y="132070"/>
                      <a:pt x="85247" y="122069"/>
                      <a:pt x="83401" y="114242"/>
                    </a:cubicBezTo>
                    <a:cubicBezTo>
                      <a:pt x="76546" y="147670"/>
                      <a:pt x="70407" y="180308"/>
                      <a:pt x="64985" y="212144"/>
                    </a:cubicBezTo>
                    <a:cubicBezTo>
                      <a:pt x="59562" y="243987"/>
                      <a:pt x="54753" y="275774"/>
                      <a:pt x="50551" y="307508"/>
                    </a:cubicBezTo>
                    <a:cubicBezTo>
                      <a:pt x="56447" y="309414"/>
                      <a:pt x="62124" y="310951"/>
                      <a:pt x="67583" y="312110"/>
                    </a:cubicBezTo>
                    <a:cubicBezTo>
                      <a:pt x="73042" y="313276"/>
                      <a:pt x="78459" y="313859"/>
                      <a:pt x="83845" y="313859"/>
                    </a:cubicBezTo>
                    <a:cubicBezTo>
                      <a:pt x="89152" y="313859"/>
                      <a:pt x="94447" y="313276"/>
                      <a:pt x="99717" y="312110"/>
                    </a:cubicBezTo>
                    <a:cubicBezTo>
                      <a:pt x="104988" y="310951"/>
                      <a:pt x="110392" y="309414"/>
                      <a:pt x="115924" y="307508"/>
                    </a:cubicBezTo>
                    <a:close/>
                    <a:moveTo>
                      <a:pt x="191359" y="481737"/>
                    </a:moveTo>
                    <a:cubicBezTo>
                      <a:pt x="191213" y="481737"/>
                      <a:pt x="191067" y="481682"/>
                      <a:pt x="190916" y="481579"/>
                    </a:cubicBezTo>
                    <a:cubicBezTo>
                      <a:pt x="190770" y="481470"/>
                      <a:pt x="190624" y="481209"/>
                      <a:pt x="190478" y="480784"/>
                    </a:cubicBezTo>
                    <a:cubicBezTo>
                      <a:pt x="183763" y="477820"/>
                      <a:pt x="177144" y="475707"/>
                      <a:pt x="170622" y="474438"/>
                    </a:cubicBezTo>
                    <a:cubicBezTo>
                      <a:pt x="164095" y="473169"/>
                      <a:pt x="157585" y="472532"/>
                      <a:pt x="151100" y="472532"/>
                    </a:cubicBezTo>
                    <a:cubicBezTo>
                      <a:pt x="144682" y="472532"/>
                      <a:pt x="138361" y="473169"/>
                      <a:pt x="132125" y="474438"/>
                    </a:cubicBezTo>
                    <a:cubicBezTo>
                      <a:pt x="125895" y="475707"/>
                      <a:pt x="119683" y="477820"/>
                      <a:pt x="113489" y="480784"/>
                    </a:cubicBezTo>
                    <a:cubicBezTo>
                      <a:pt x="113343" y="481209"/>
                      <a:pt x="113192" y="481470"/>
                      <a:pt x="113046" y="481579"/>
                    </a:cubicBezTo>
                    <a:cubicBezTo>
                      <a:pt x="112900" y="481682"/>
                      <a:pt x="112748" y="481737"/>
                      <a:pt x="112603" y="481737"/>
                    </a:cubicBezTo>
                    <a:cubicBezTo>
                      <a:pt x="110981" y="481737"/>
                      <a:pt x="109597" y="479940"/>
                      <a:pt x="108455" y="476339"/>
                    </a:cubicBezTo>
                    <a:cubicBezTo>
                      <a:pt x="107314" y="472744"/>
                      <a:pt x="106743" y="468827"/>
                      <a:pt x="106743" y="464601"/>
                    </a:cubicBezTo>
                    <a:cubicBezTo>
                      <a:pt x="106743" y="460788"/>
                      <a:pt x="107204" y="457296"/>
                      <a:pt x="108121" y="454127"/>
                    </a:cubicBezTo>
                    <a:cubicBezTo>
                      <a:pt x="109044" y="450951"/>
                      <a:pt x="110247" y="449050"/>
                      <a:pt x="111716" y="448413"/>
                    </a:cubicBezTo>
                    <a:cubicBezTo>
                      <a:pt x="114667" y="446719"/>
                      <a:pt x="117655" y="445401"/>
                      <a:pt x="120679" y="444448"/>
                    </a:cubicBezTo>
                    <a:cubicBezTo>
                      <a:pt x="123703" y="443494"/>
                      <a:pt x="126799" y="442492"/>
                      <a:pt x="129969" y="441430"/>
                    </a:cubicBezTo>
                    <a:cubicBezTo>
                      <a:pt x="129599" y="437410"/>
                      <a:pt x="129161" y="432388"/>
                      <a:pt x="128645" y="426359"/>
                    </a:cubicBezTo>
                    <a:cubicBezTo>
                      <a:pt x="128129" y="420329"/>
                      <a:pt x="127443" y="413188"/>
                      <a:pt x="126599" y="404936"/>
                    </a:cubicBezTo>
                    <a:cubicBezTo>
                      <a:pt x="125749" y="396684"/>
                      <a:pt x="124753" y="387114"/>
                      <a:pt x="123611" y="376215"/>
                    </a:cubicBezTo>
                    <a:cubicBezTo>
                      <a:pt x="122470" y="365321"/>
                      <a:pt x="121122" y="352994"/>
                      <a:pt x="119573" y="339247"/>
                    </a:cubicBezTo>
                    <a:cubicBezTo>
                      <a:pt x="113307" y="341785"/>
                      <a:pt x="107259" y="343740"/>
                      <a:pt x="101430" y="345119"/>
                    </a:cubicBezTo>
                    <a:cubicBezTo>
                      <a:pt x="95607" y="346491"/>
                      <a:pt x="89741" y="347177"/>
                      <a:pt x="83845" y="347177"/>
                    </a:cubicBezTo>
                    <a:cubicBezTo>
                      <a:pt x="77870" y="347177"/>
                      <a:pt x="71822" y="346491"/>
                      <a:pt x="65701" y="345119"/>
                    </a:cubicBezTo>
                    <a:cubicBezTo>
                      <a:pt x="59580" y="343740"/>
                      <a:pt x="53168" y="341785"/>
                      <a:pt x="46458" y="339247"/>
                    </a:cubicBezTo>
                    <a:cubicBezTo>
                      <a:pt x="42548" y="372674"/>
                      <a:pt x="39378" y="405780"/>
                      <a:pt x="36943" y="438576"/>
                    </a:cubicBezTo>
                    <a:cubicBezTo>
                      <a:pt x="41516" y="439001"/>
                      <a:pt x="46106" y="440003"/>
                      <a:pt x="50715" y="441588"/>
                    </a:cubicBezTo>
                    <a:cubicBezTo>
                      <a:pt x="55324" y="443179"/>
                      <a:pt x="60024" y="445449"/>
                      <a:pt x="64821" y="448413"/>
                    </a:cubicBezTo>
                    <a:cubicBezTo>
                      <a:pt x="66144" y="449050"/>
                      <a:pt x="67231" y="450951"/>
                      <a:pt x="68081" y="454127"/>
                    </a:cubicBezTo>
                    <a:cubicBezTo>
                      <a:pt x="68931" y="457296"/>
                      <a:pt x="69357" y="460788"/>
                      <a:pt x="69357" y="464601"/>
                    </a:cubicBezTo>
                    <a:cubicBezTo>
                      <a:pt x="69357" y="469465"/>
                      <a:pt x="68707" y="473539"/>
                      <a:pt x="67419" y="476819"/>
                    </a:cubicBezTo>
                    <a:cubicBezTo>
                      <a:pt x="66126" y="480098"/>
                      <a:pt x="64784" y="481737"/>
                      <a:pt x="63381" y="481737"/>
                    </a:cubicBezTo>
                    <a:cubicBezTo>
                      <a:pt x="63157" y="481737"/>
                      <a:pt x="62975" y="481579"/>
                      <a:pt x="62829" y="481257"/>
                    </a:cubicBezTo>
                    <a:cubicBezTo>
                      <a:pt x="62683" y="480941"/>
                      <a:pt x="62495" y="480784"/>
                      <a:pt x="62276" y="480784"/>
                    </a:cubicBezTo>
                    <a:cubicBezTo>
                      <a:pt x="57407" y="477820"/>
                      <a:pt x="52634" y="475598"/>
                      <a:pt x="47952" y="474116"/>
                    </a:cubicBezTo>
                    <a:cubicBezTo>
                      <a:pt x="43270" y="472635"/>
                      <a:pt x="38601" y="471900"/>
                      <a:pt x="33956" y="471900"/>
                    </a:cubicBezTo>
                    <a:cubicBezTo>
                      <a:pt x="29383" y="471900"/>
                      <a:pt x="24890" y="472635"/>
                      <a:pt x="20463" y="474116"/>
                    </a:cubicBezTo>
                    <a:cubicBezTo>
                      <a:pt x="16037" y="475598"/>
                      <a:pt x="11537" y="477820"/>
                      <a:pt x="6971" y="480784"/>
                    </a:cubicBezTo>
                    <a:cubicBezTo>
                      <a:pt x="6746" y="480784"/>
                      <a:pt x="6564" y="480941"/>
                      <a:pt x="6412" y="481257"/>
                    </a:cubicBezTo>
                    <a:cubicBezTo>
                      <a:pt x="6267" y="481579"/>
                      <a:pt x="6084" y="481737"/>
                      <a:pt x="5860" y="481737"/>
                    </a:cubicBezTo>
                    <a:cubicBezTo>
                      <a:pt x="4166" y="481737"/>
                      <a:pt x="2763" y="480043"/>
                      <a:pt x="1658" y="476655"/>
                    </a:cubicBezTo>
                    <a:cubicBezTo>
                      <a:pt x="553" y="473272"/>
                      <a:pt x="0" y="469253"/>
                      <a:pt x="0" y="464601"/>
                    </a:cubicBezTo>
                    <a:cubicBezTo>
                      <a:pt x="0" y="460788"/>
                      <a:pt x="407" y="457406"/>
                      <a:pt x="1215" y="454443"/>
                    </a:cubicBezTo>
                    <a:cubicBezTo>
                      <a:pt x="2028" y="451479"/>
                      <a:pt x="3133" y="449469"/>
                      <a:pt x="4536" y="448413"/>
                    </a:cubicBezTo>
                    <a:cubicBezTo>
                      <a:pt x="7851" y="446087"/>
                      <a:pt x="11191" y="444290"/>
                      <a:pt x="14543" y="443021"/>
                    </a:cubicBezTo>
                    <a:cubicBezTo>
                      <a:pt x="17901" y="441752"/>
                      <a:pt x="21350" y="440689"/>
                      <a:pt x="24890" y="439845"/>
                    </a:cubicBezTo>
                    <a:cubicBezTo>
                      <a:pt x="27398" y="404936"/>
                      <a:pt x="30677" y="370027"/>
                      <a:pt x="34733" y="335118"/>
                    </a:cubicBezTo>
                    <a:cubicBezTo>
                      <a:pt x="38789" y="300209"/>
                      <a:pt x="43635" y="264929"/>
                      <a:pt x="49276" y="229286"/>
                    </a:cubicBezTo>
                    <a:cubicBezTo>
                      <a:pt x="54917" y="193636"/>
                      <a:pt x="61390" y="157403"/>
                      <a:pt x="68689" y="120594"/>
                    </a:cubicBezTo>
                    <a:cubicBezTo>
                      <a:pt x="75993" y="83778"/>
                      <a:pt x="84215" y="45906"/>
                      <a:pt x="93360" y="6977"/>
                    </a:cubicBezTo>
                    <a:cubicBezTo>
                      <a:pt x="94022" y="4439"/>
                      <a:pt x="94775" y="2641"/>
                      <a:pt x="95625" y="1585"/>
                    </a:cubicBezTo>
                    <a:cubicBezTo>
                      <a:pt x="96475" y="528"/>
                      <a:pt x="97301" y="0"/>
                      <a:pt x="98114" y="0"/>
                    </a:cubicBezTo>
                    <a:cubicBezTo>
                      <a:pt x="99001" y="0"/>
                      <a:pt x="99845" y="474"/>
                      <a:pt x="100659" y="1427"/>
                    </a:cubicBezTo>
                    <a:cubicBezTo>
                      <a:pt x="101466" y="2380"/>
                      <a:pt x="102134" y="3807"/>
                      <a:pt x="102650" y="5708"/>
                    </a:cubicBezTo>
                    <a:cubicBezTo>
                      <a:pt x="118134" y="62410"/>
                      <a:pt x="131427" y="126672"/>
                      <a:pt x="142526" y="198500"/>
                    </a:cubicBezTo>
                    <a:cubicBezTo>
                      <a:pt x="153620" y="270328"/>
                      <a:pt x="162747" y="351094"/>
                      <a:pt x="169900" y="440798"/>
                    </a:cubicBezTo>
                    <a:cubicBezTo>
                      <a:pt x="177423" y="442699"/>
                      <a:pt x="184910" y="445237"/>
                      <a:pt x="192355" y="448413"/>
                    </a:cubicBezTo>
                    <a:cubicBezTo>
                      <a:pt x="193830" y="449050"/>
                      <a:pt x="195027" y="450951"/>
                      <a:pt x="195949" y="454127"/>
                    </a:cubicBezTo>
                    <a:cubicBezTo>
                      <a:pt x="196872" y="457296"/>
                      <a:pt x="197334" y="460788"/>
                      <a:pt x="197334" y="464601"/>
                    </a:cubicBezTo>
                    <a:cubicBezTo>
                      <a:pt x="197334" y="469253"/>
                      <a:pt x="196690" y="473272"/>
                      <a:pt x="195397" y="476655"/>
                    </a:cubicBezTo>
                    <a:cubicBezTo>
                      <a:pt x="194110" y="480043"/>
                      <a:pt x="192762" y="481737"/>
                      <a:pt x="191359" y="481737"/>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5"/>
              <p:cNvSpPr/>
              <p:nvPr/>
            </p:nvSpPr>
            <p:spPr>
              <a:xfrm>
                <a:off x="2634882" y="2430850"/>
                <a:ext cx="135944" cy="476338"/>
              </a:xfrm>
              <a:custGeom>
                <a:rect b="b" l="l" r="r" t="t"/>
                <a:pathLst>
                  <a:path extrusionOk="0" h="476338" w="135944">
                    <a:moveTo>
                      <a:pt x="126654" y="462694"/>
                    </a:moveTo>
                    <a:cubicBezTo>
                      <a:pt x="126429" y="466927"/>
                      <a:pt x="125767" y="470260"/>
                      <a:pt x="124662" y="472689"/>
                    </a:cubicBezTo>
                    <a:cubicBezTo>
                      <a:pt x="123557" y="475124"/>
                      <a:pt x="122300" y="476339"/>
                      <a:pt x="120897" y="476339"/>
                    </a:cubicBezTo>
                    <a:lnTo>
                      <a:pt x="120235" y="476339"/>
                    </a:lnTo>
                    <a:cubicBezTo>
                      <a:pt x="117211" y="475495"/>
                      <a:pt x="113599" y="474754"/>
                      <a:pt x="109397" y="474116"/>
                    </a:cubicBezTo>
                    <a:cubicBezTo>
                      <a:pt x="105195" y="473485"/>
                      <a:pt x="100604" y="472956"/>
                      <a:pt x="95625" y="472532"/>
                    </a:cubicBezTo>
                    <a:cubicBezTo>
                      <a:pt x="90646" y="472106"/>
                      <a:pt x="85375" y="471791"/>
                      <a:pt x="79807" y="471578"/>
                    </a:cubicBezTo>
                    <a:cubicBezTo>
                      <a:pt x="74239" y="471372"/>
                      <a:pt x="68616" y="471262"/>
                      <a:pt x="62938" y="471262"/>
                    </a:cubicBezTo>
                    <a:cubicBezTo>
                      <a:pt x="57261" y="471262"/>
                      <a:pt x="51656" y="471372"/>
                      <a:pt x="46124" y="471578"/>
                    </a:cubicBezTo>
                    <a:cubicBezTo>
                      <a:pt x="40593" y="471791"/>
                      <a:pt x="35377" y="472106"/>
                      <a:pt x="30476" y="472532"/>
                    </a:cubicBezTo>
                    <a:cubicBezTo>
                      <a:pt x="25570" y="472956"/>
                      <a:pt x="21034" y="473485"/>
                      <a:pt x="16869" y="474116"/>
                    </a:cubicBezTo>
                    <a:cubicBezTo>
                      <a:pt x="12703" y="474754"/>
                      <a:pt x="9181" y="475495"/>
                      <a:pt x="6303" y="476339"/>
                    </a:cubicBezTo>
                    <a:lnTo>
                      <a:pt x="5860" y="476339"/>
                    </a:lnTo>
                    <a:cubicBezTo>
                      <a:pt x="4390" y="476339"/>
                      <a:pt x="3097" y="474967"/>
                      <a:pt x="1992" y="472216"/>
                    </a:cubicBezTo>
                    <a:cubicBezTo>
                      <a:pt x="887" y="469465"/>
                      <a:pt x="219" y="465445"/>
                      <a:pt x="0" y="460156"/>
                    </a:cubicBezTo>
                    <a:cubicBezTo>
                      <a:pt x="0" y="455924"/>
                      <a:pt x="498" y="452220"/>
                      <a:pt x="1494" y="449050"/>
                    </a:cubicBezTo>
                    <a:cubicBezTo>
                      <a:pt x="2490" y="445875"/>
                      <a:pt x="3722" y="443974"/>
                      <a:pt x="5198" y="443336"/>
                    </a:cubicBezTo>
                    <a:cubicBezTo>
                      <a:pt x="7335" y="442699"/>
                      <a:pt x="9788" y="442171"/>
                      <a:pt x="12557" y="441752"/>
                    </a:cubicBezTo>
                    <a:cubicBezTo>
                      <a:pt x="15320" y="441327"/>
                      <a:pt x="18362" y="440798"/>
                      <a:pt x="21678" y="440161"/>
                    </a:cubicBezTo>
                    <a:lnTo>
                      <a:pt x="24222" y="39032"/>
                    </a:lnTo>
                    <a:cubicBezTo>
                      <a:pt x="17883" y="37763"/>
                      <a:pt x="11464" y="35856"/>
                      <a:pt x="4979" y="33318"/>
                    </a:cubicBezTo>
                    <a:cubicBezTo>
                      <a:pt x="3504" y="32687"/>
                      <a:pt x="2301" y="30780"/>
                      <a:pt x="1384" y="27610"/>
                    </a:cubicBezTo>
                    <a:cubicBezTo>
                      <a:pt x="462" y="24434"/>
                      <a:pt x="0" y="20840"/>
                      <a:pt x="0" y="16820"/>
                    </a:cubicBezTo>
                    <a:cubicBezTo>
                      <a:pt x="219" y="11318"/>
                      <a:pt x="887" y="7141"/>
                      <a:pt x="1992" y="4281"/>
                    </a:cubicBezTo>
                    <a:cubicBezTo>
                      <a:pt x="3097" y="1427"/>
                      <a:pt x="4390" y="0"/>
                      <a:pt x="5860" y="0"/>
                    </a:cubicBezTo>
                    <a:lnTo>
                      <a:pt x="6528" y="0"/>
                    </a:lnTo>
                    <a:cubicBezTo>
                      <a:pt x="14270" y="3382"/>
                      <a:pt x="21957" y="5762"/>
                      <a:pt x="29590" y="7141"/>
                    </a:cubicBezTo>
                    <a:cubicBezTo>
                      <a:pt x="37223" y="8513"/>
                      <a:pt x="44801" y="9199"/>
                      <a:pt x="52318" y="9199"/>
                    </a:cubicBezTo>
                    <a:cubicBezTo>
                      <a:pt x="56890" y="9199"/>
                      <a:pt x="61390" y="8987"/>
                      <a:pt x="65817" y="8568"/>
                    </a:cubicBezTo>
                    <a:cubicBezTo>
                      <a:pt x="70237" y="8143"/>
                      <a:pt x="74664" y="7299"/>
                      <a:pt x="79090" y="6030"/>
                    </a:cubicBezTo>
                    <a:lnTo>
                      <a:pt x="79533" y="6030"/>
                    </a:lnTo>
                    <a:cubicBezTo>
                      <a:pt x="81228" y="6030"/>
                      <a:pt x="82630" y="7669"/>
                      <a:pt x="83736" y="10948"/>
                    </a:cubicBezTo>
                    <a:cubicBezTo>
                      <a:pt x="84841" y="14227"/>
                      <a:pt x="85393" y="18192"/>
                      <a:pt x="85393" y="22850"/>
                    </a:cubicBezTo>
                    <a:cubicBezTo>
                      <a:pt x="85393" y="27076"/>
                      <a:pt x="84877" y="30725"/>
                      <a:pt x="83845" y="33798"/>
                    </a:cubicBezTo>
                    <a:cubicBezTo>
                      <a:pt x="82812" y="36864"/>
                      <a:pt x="81519" y="38607"/>
                      <a:pt x="79971" y="39032"/>
                    </a:cubicBezTo>
                    <a:cubicBezTo>
                      <a:pt x="77244" y="39670"/>
                      <a:pt x="74500" y="40246"/>
                      <a:pt x="71731" y="40775"/>
                    </a:cubicBezTo>
                    <a:cubicBezTo>
                      <a:pt x="68968" y="41309"/>
                      <a:pt x="66181" y="41783"/>
                      <a:pt x="63382" y="42208"/>
                    </a:cubicBezTo>
                    <a:lnTo>
                      <a:pt x="59732" y="438260"/>
                    </a:lnTo>
                    <a:lnTo>
                      <a:pt x="62938" y="438260"/>
                    </a:lnTo>
                    <a:cubicBezTo>
                      <a:pt x="67954" y="438260"/>
                      <a:pt x="72933" y="438363"/>
                      <a:pt x="77870" y="438576"/>
                    </a:cubicBezTo>
                    <a:cubicBezTo>
                      <a:pt x="82812" y="438788"/>
                      <a:pt x="87585" y="439049"/>
                      <a:pt x="92194" y="439371"/>
                    </a:cubicBezTo>
                    <a:cubicBezTo>
                      <a:pt x="96803" y="439687"/>
                      <a:pt x="101138" y="440057"/>
                      <a:pt x="105195" y="440482"/>
                    </a:cubicBezTo>
                    <a:cubicBezTo>
                      <a:pt x="109251" y="440901"/>
                      <a:pt x="112900" y="441430"/>
                      <a:pt x="116143" y="442067"/>
                    </a:cubicBezTo>
                    <a:lnTo>
                      <a:pt x="124328" y="309414"/>
                    </a:lnTo>
                    <a:cubicBezTo>
                      <a:pt x="124553" y="305182"/>
                      <a:pt x="125215" y="301745"/>
                      <a:pt x="126320" y="299098"/>
                    </a:cubicBezTo>
                    <a:cubicBezTo>
                      <a:pt x="127425" y="296456"/>
                      <a:pt x="128645" y="295133"/>
                      <a:pt x="129969" y="295133"/>
                    </a:cubicBezTo>
                    <a:cubicBezTo>
                      <a:pt x="131591" y="295133"/>
                      <a:pt x="132993" y="296881"/>
                      <a:pt x="134171" y="300373"/>
                    </a:cubicBezTo>
                    <a:cubicBezTo>
                      <a:pt x="135355" y="303858"/>
                      <a:pt x="135944" y="307720"/>
                      <a:pt x="135944" y="311953"/>
                    </a:cubicBezTo>
                    <a:cubicBezTo>
                      <a:pt x="135944" y="312590"/>
                      <a:pt x="135908" y="313118"/>
                      <a:pt x="135835" y="313537"/>
                    </a:cubicBezTo>
                    <a:cubicBezTo>
                      <a:pt x="135762" y="313962"/>
                      <a:pt x="135720" y="314491"/>
                      <a:pt x="135720" y="315128"/>
                    </a:cubicBezTo>
                    <a:lnTo>
                      <a:pt x="126654" y="462694"/>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5"/>
              <p:cNvSpPr/>
              <p:nvPr/>
            </p:nvSpPr>
            <p:spPr>
              <a:xfrm>
                <a:off x="2778349" y="2430850"/>
                <a:ext cx="135944" cy="476338"/>
              </a:xfrm>
              <a:custGeom>
                <a:rect b="b" l="l" r="r" t="t"/>
                <a:pathLst>
                  <a:path extrusionOk="0" h="476338" w="135944">
                    <a:moveTo>
                      <a:pt x="126654" y="462694"/>
                    </a:moveTo>
                    <a:cubicBezTo>
                      <a:pt x="126435" y="466927"/>
                      <a:pt x="125767" y="470260"/>
                      <a:pt x="124662" y="472689"/>
                    </a:cubicBezTo>
                    <a:cubicBezTo>
                      <a:pt x="123557" y="475124"/>
                      <a:pt x="122306" y="476339"/>
                      <a:pt x="120903" y="476339"/>
                    </a:cubicBezTo>
                    <a:lnTo>
                      <a:pt x="120241" y="476339"/>
                    </a:lnTo>
                    <a:cubicBezTo>
                      <a:pt x="117217" y="475495"/>
                      <a:pt x="113604" y="474754"/>
                      <a:pt x="109396" y="474116"/>
                    </a:cubicBezTo>
                    <a:cubicBezTo>
                      <a:pt x="105195" y="473485"/>
                      <a:pt x="100604" y="472956"/>
                      <a:pt x="95625" y="472532"/>
                    </a:cubicBezTo>
                    <a:cubicBezTo>
                      <a:pt x="90652" y="472106"/>
                      <a:pt x="85375" y="471791"/>
                      <a:pt x="79813" y="471578"/>
                    </a:cubicBezTo>
                    <a:cubicBezTo>
                      <a:pt x="74245" y="471372"/>
                      <a:pt x="68622" y="471262"/>
                      <a:pt x="62944" y="471262"/>
                    </a:cubicBezTo>
                    <a:cubicBezTo>
                      <a:pt x="57261" y="471262"/>
                      <a:pt x="51656" y="471372"/>
                      <a:pt x="46130" y="471578"/>
                    </a:cubicBezTo>
                    <a:cubicBezTo>
                      <a:pt x="40599" y="471791"/>
                      <a:pt x="35383" y="472106"/>
                      <a:pt x="30476" y="472532"/>
                    </a:cubicBezTo>
                    <a:cubicBezTo>
                      <a:pt x="25570" y="472956"/>
                      <a:pt x="21040" y="473485"/>
                      <a:pt x="16868" y="474116"/>
                    </a:cubicBezTo>
                    <a:cubicBezTo>
                      <a:pt x="12703" y="474754"/>
                      <a:pt x="9181" y="475495"/>
                      <a:pt x="6309" y="476339"/>
                    </a:cubicBezTo>
                    <a:lnTo>
                      <a:pt x="5866" y="476339"/>
                    </a:lnTo>
                    <a:cubicBezTo>
                      <a:pt x="4390" y="476339"/>
                      <a:pt x="3097" y="474967"/>
                      <a:pt x="1992" y="472216"/>
                    </a:cubicBezTo>
                    <a:cubicBezTo>
                      <a:pt x="887" y="469465"/>
                      <a:pt x="225" y="465445"/>
                      <a:pt x="0" y="460156"/>
                    </a:cubicBezTo>
                    <a:cubicBezTo>
                      <a:pt x="0" y="455924"/>
                      <a:pt x="498" y="452220"/>
                      <a:pt x="1494" y="449050"/>
                    </a:cubicBezTo>
                    <a:cubicBezTo>
                      <a:pt x="2490" y="445875"/>
                      <a:pt x="3728" y="443974"/>
                      <a:pt x="5204" y="443336"/>
                    </a:cubicBezTo>
                    <a:cubicBezTo>
                      <a:pt x="7341" y="442699"/>
                      <a:pt x="9794" y="442171"/>
                      <a:pt x="12557" y="441752"/>
                    </a:cubicBezTo>
                    <a:cubicBezTo>
                      <a:pt x="15320" y="441327"/>
                      <a:pt x="18362" y="440798"/>
                      <a:pt x="21684" y="440161"/>
                    </a:cubicBezTo>
                    <a:lnTo>
                      <a:pt x="24228" y="39032"/>
                    </a:lnTo>
                    <a:cubicBezTo>
                      <a:pt x="17883" y="37763"/>
                      <a:pt x="11470" y="35856"/>
                      <a:pt x="4979" y="33318"/>
                    </a:cubicBezTo>
                    <a:cubicBezTo>
                      <a:pt x="3504" y="32687"/>
                      <a:pt x="2307" y="30780"/>
                      <a:pt x="1384" y="27610"/>
                    </a:cubicBezTo>
                    <a:cubicBezTo>
                      <a:pt x="461" y="24434"/>
                      <a:pt x="0" y="20840"/>
                      <a:pt x="0" y="16820"/>
                    </a:cubicBezTo>
                    <a:cubicBezTo>
                      <a:pt x="225" y="11318"/>
                      <a:pt x="887" y="7141"/>
                      <a:pt x="1992" y="4281"/>
                    </a:cubicBezTo>
                    <a:cubicBezTo>
                      <a:pt x="3097" y="1427"/>
                      <a:pt x="4390" y="0"/>
                      <a:pt x="5866" y="0"/>
                    </a:cubicBezTo>
                    <a:lnTo>
                      <a:pt x="6527" y="0"/>
                    </a:lnTo>
                    <a:cubicBezTo>
                      <a:pt x="14270" y="3382"/>
                      <a:pt x="21957" y="5762"/>
                      <a:pt x="29590" y="7141"/>
                    </a:cubicBezTo>
                    <a:cubicBezTo>
                      <a:pt x="37223" y="8513"/>
                      <a:pt x="44801" y="9199"/>
                      <a:pt x="52324" y="9199"/>
                    </a:cubicBezTo>
                    <a:cubicBezTo>
                      <a:pt x="56896" y="9199"/>
                      <a:pt x="61396" y="8987"/>
                      <a:pt x="65816" y="8568"/>
                    </a:cubicBezTo>
                    <a:cubicBezTo>
                      <a:pt x="70243" y="8143"/>
                      <a:pt x="74664" y="7299"/>
                      <a:pt x="79090" y="6030"/>
                    </a:cubicBezTo>
                    <a:lnTo>
                      <a:pt x="79533" y="6030"/>
                    </a:lnTo>
                    <a:cubicBezTo>
                      <a:pt x="81228" y="6030"/>
                      <a:pt x="82630" y="7669"/>
                      <a:pt x="83735" y="10948"/>
                    </a:cubicBezTo>
                    <a:cubicBezTo>
                      <a:pt x="84841" y="14227"/>
                      <a:pt x="85393" y="18192"/>
                      <a:pt x="85393" y="22850"/>
                    </a:cubicBezTo>
                    <a:cubicBezTo>
                      <a:pt x="85393" y="27076"/>
                      <a:pt x="84877" y="30725"/>
                      <a:pt x="83845" y="33798"/>
                    </a:cubicBezTo>
                    <a:cubicBezTo>
                      <a:pt x="82812" y="36864"/>
                      <a:pt x="81525" y="38607"/>
                      <a:pt x="79977" y="39032"/>
                    </a:cubicBezTo>
                    <a:cubicBezTo>
                      <a:pt x="77250" y="39670"/>
                      <a:pt x="74500" y="40246"/>
                      <a:pt x="71737" y="40775"/>
                    </a:cubicBezTo>
                    <a:cubicBezTo>
                      <a:pt x="68968" y="41309"/>
                      <a:pt x="66187" y="41783"/>
                      <a:pt x="63381" y="42208"/>
                    </a:cubicBezTo>
                    <a:lnTo>
                      <a:pt x="59732" y="438260"/>
                    </a:lnTo>
                    <a:lnTo>
                      <a:pt x="62944" y="438260"/>
                    </a:lnTo>
                    <a:cubicBezTo>
                      <a:pt x="67954" y="438260"/>
                      <a:pt x="72933" y="438363"/>
                      <a:pt x="77876" y="438576"/>
                    </a:cubicBezTo>
                    <a:cubicBezTo>
                      <a:pt x="82812" y="438788"/>
                      <a:pt x="87591" y="439049"/>
                      <a:pt x="92200" y="439371"/>
                    </a:cubicBezTo>
                    <a:cubicBezTo>
                      <a:pt x="96809" y="439687"/>
                      <a:pt x="101138" y="440057"/>
                      <a:pt x="105195" y="440482"/>
                    </a:cubicBezTo>
                    <a:cubicBezTo>
                      <a:pt x="109251" y="440901"/>
                      <a:pt x="112900" y="441430"/>
                      <a:pt x="116149" y="442067"/>
                    </a:cubicBezTo>
                    <a:lnTo>
                      <a:pt x="124334" y="309414"/>
                    </a:lnTo>
                    <a:cubicBezTo>
                      <a:pt x="124553" y="305182"/>
                      <a:pt x="125215" y="301745"/>
                      <a:pt x="126326" y="299098"/>
                    </a:cubicBezTo>
                    <a:cubicBezTo>
                      <a:pt x="127431" y="296456"/>
                      <a:pt x="128645" y="295133"/>
                      <a:pt x="129975" y="295133"/>
                    </a:cubicBezTo>
                    <a:cubicBezTo>
                      <a:pt x="131596" y="295133"/>
                      <a:pt x="132999" y="296881"/>
                      <a:pt x="134177" y="300373"/>
                    </a:cubicBezTo>
                    <a:cubicBezTo>
                      <a:pt x="135355" y="303858"/>
                      <a:pt x="135944" y="307720"/>
                      <a:pt x="135944" y="311953"/>
                    </a:cubicBezTo>
                    <a:cubicBezTo>
                      <a:pt x="135944" y="312590"/>
                      <a:pt x="135908" y="313118"/>
                      <a:pt x="135835" y="313537"/>
                    </a:cubicBezTo>
                    <a:cubicBezTo>
                      <a:pt x="135762" y="313962"/>
                      <a:pt x="135725" y="314491"/>
                      <a:pt x="135725" y="315128"/>
                    </a:cubicBezTo>
                    <a:lnTo>
                      <a:pt x="126654" y="462694"/>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5"/>
              <p:cNvSpPr/>
              <p:nvPr/>
            </p:nvSpPr>
            <p:spPr>
              <a:xfrm>
                <a:off x="2923590" y="2432119"/>
                <a:ext cx="160172" cy="489989"/>
              </a:xfrm>
              <a:custGeom>
                <a:rect b="b" l="l" r="r" t="t"/>
                <a:pathLst>
                  <a:path extrusionOk="0" h="489989" w="160172">
                    <a:moveTo>
                      <a:pt x="148665" y="244995"/>
                    </a:moveTo>
                    <a:cubicBezTo>
                      <a:pt x="148665" y="230604"/>
                      <a:pt x="148003" y="215532"/>
                      <a:pt x="146674" y="199769"/>
                    </a:cubicBezTo>
                    <a:cubicBezTo>
                      <a:pt x="145350" y="184012"/>
                      <a:pt x="143486" y="168564"/>
                      <a:pt x="141087" y="153438"/>
                    </a:cubicBezTo>
                    <a:cubicBezTo>
                      <a:pt x="138695" y="138312"/>
                      <a:pt x="135816" y="123921"/>
                      <a:pt x="132459" y="110277"/>
                    </a:cubicBezTo>
                    <a:cubicBezTo>
                      <a:pt x="129107" y="96633"/>
                      <a:pt x="125421" y="84677"/>
                      <a:pt x="121401" y="74415"/>
                    </a:cubicBezTo>
                    <a:cubicBezTo>
                      <a:pt x="117381" y="64159"/>
                      <a:pt x="113088" y="56010"/>
                      <a:pt x="108516" y="49980"/>
                    </a:cubicBezTo>
                    <a:cubicBezTo>
                      <a:pt x="103944" y="43951"/>
                      <a:pt x="99256" y="40939"/>
                      <a:pt x="94465" y="40939"/>
                    </a:cubicBezTo>
                    <a:cubicBezTo>
                      <a:pt x="87974" y="40939"/>
                      <a:pt x="82114" y="43689"/>
                      <a:pt x="76880" y="49191"/>
                    </a:cubicBezTo>
                    <a:cubicBezTo>
                      <a:pt x="71640" y="54686"/>
                      <a:pt x="66976" y="62149"/>
                      <a:pt x="62884" y="71561"/>
                    </a:cubicBezTo>
                    <a:cubicBezTo>
                      <a:pt x="58791" y="80979"/>
                      <a:pt x="55232" y="92133"/>
                      <a:pt x="52209" y="105043"/>
                    </a:cubicBezTo>
                    <a:cubicBezTo>
                      <a:pt x="49191" y="117946"/>
                      <a:pt x="46701" y="131754"/>
                      <a:pt x="44746" y="146455"/>
                    </a:cubicBezTo>
                    <a:cubicBezTo>
                      <a:pt x="42791" y="161162"/>
                      <a:pt x="41333" y="176500"/>
                      <a:pt x="40374" y="192470"/>
                    </a:cubicBezTo>
                    <a:cubicBezTo>
                      <a:pt x="39415" y="208446"/>
                      <a:pt x="38935" y="224258"/>
                      <a:pt x="38935" y="239918"/>
                    </a:cubicBezTo>
                    <a:cubicBezTo>
                      <a:pt x="38935" y="257054"/>
                      <a:pt x="39287" y="274190"/>
                      <a:pt x="39991" y="291325"/>
                    </a:cubicBezTo>
                    <a:cubicBezTo>
                      <a:pt x="40690" y="308461"/>
                      <a:pt x="41868" y="324911"/>
                      <a:pt x="43525" y="340674"/>
                    </a:cubicBezTo>
                    <a:cubicBezTo>
                      <a:pt x="45189" y="356437"/>
                      <a:pt x="47326" y="371138"/>
                      <a:pt x="49944" y="384789"/>
                    </a:cubicBezTo>
                    <a:cubicBezTo>
                      <a:pt x="52561" y="398433"/>
                      <a:pt x="55785" y="410280"/>
                      <a:pt x="59623" y="420329"/>
                    </a:cubicBezTo>
                    <a:cubicBezTo>
                      <a:pt x="63454" y="430379"/>
                      <a:pt x="67936" y="438260"/>
                      <a:pt x="73060" y="443974"/>
                    </a:cubicBezTo>
                    <a:cubicBezTo>
                      <a:pt x="78185" y="449682"/>
                      <a:pt x="84033" y="452542"/>
                      <a:pt x="90597" y="452542"/>
                    </a:cubicBezTo>
                    <a:cubicBezTo>
                      <a:pt x="95831" y="452542"/>
                      <a:pt x="100901" y="449579"/>
                      <a:pt x="105802" y="443652"/>
                    </a:cubicBezTo>
                    <a:cubicBezTo>
                      <a:pt x="110708" y="437732"/>
                      <a:pt x="115317" y="429741"/>
                      <a:pt x="119628" y="419691"/>
                    </a:cubicBezTo>
                    <a:cubicBezTo>
                      <a:pt x="123945" y="409642"/>
                      <a:pt x="127886" y="397795"/>
                      <a:pt x="131463" y="384151"/>
                    </a:cubicBezTo>
                    <a:cubicBezTo>
                      <a:pt x="135039" y="370507"/>
                      <a:pt x="138100" y="356012"/>
                      <a:pt x="140644" y="340674"/>
                    </a:cubicBezTo>
                    <a:cubicBezTo>
                      <a:pt x="143188" y="325336"/>
                      <a:pt x="145162" y="309469"/>
                      <a:pt x="146564" y="293074"/>
                    </a:cubicBezTo>
                    <a:cubicBezTo>
                      <a:pt x="147967" y="276673"/>
                      <a:pt x="148665" y="260649"/>
                      <a:pt x="148665" y="244995"/>
                    </a:cubicBezTo>
                    <a:close/>
                    <a:moveTo>
                      <a:pt x="160172" y="244995"/>
                    </a:moveTo>
                    <a:cubicBezTo>
                      <a:pt x="160172" y="267207"/>
                      <a:pt x="159194" y="288629"/>
                      <a:pt x="157239" y="309256"/>
                    </a:cubicBezTo>
                    <a:cubicBezTo>
                      <a:pt x="155284" y="329884"/>
                      <a:pt x="152558" y="349297"/>
                      <a:pt x="149054" y="367489"/>
                    </a:cubicBezTo>
                    <a:cubicBezTo>
                      <a:pt x="145550" y="385687"/>
                      <a:pt x="141330" y="402295"/>
                      <a:pt x="136387" y="417311"/>
                    </a:cubicBezTo>
                    <a:cubicBezTo>
                      <a:pt x="131444" y="432334"/>
                      <a:pt x="126010" y="445243"/>
                      <a:pt x="120071" y="456034"/>
                    </a:cubicBezTo>
                    <a:cubicBezTo>
                      <a:pt x="114139" y="466824"/>
                      <a:pt x="107775" y="475179"/>
                      <a:pt x="100993" y="481099"/>
                    </a:cubicBezTo>
                    <a:cubicBezTo>
                      <a:pt x="94210" y="487026"/>
                      <a:pt x="87203" y="489989"/>
                      <a:pt x="79977" y="489989"/>
                    </a:cubicBezTo>
                    <a:cubicBezTo>
                      <a:pt x="72672" y="489989"/>
                      <a:pt x="65616" y="487081"/>
                      <a:pt x="58791" y="481257"/>
                    </a:cubicBezTo>
                    <a:cubicBezTo>
                      <a:pt x="51972" y="475440"/>
                      <a:pt x="45614" y="467188"/>
                      <a:pt x="39712" y="456507"/>
                    </a:cubicBezTo>
                    <a:cubicBezTo>
                      <a:pt x="33810" y="445820"/>
                      <a:pt x="28412" y="433026"/>
                      <a:pt x="23505" y="418107"/>
                    </a:cubicBezTo>
                    <a:cubicBezTo>
                      <a:pt x="18605" y="403193"/>
                      <a:pt x="14415" y="386689"/>
                      <a:pt x="10954" y="368600"/>
                    </a:cubicBezTo>
                    <a:cubicBezTo>
                      <a:pt x="7487" y="350511"/>
                      <a:pt x="4797" y="330995"/>
                      <a:pt x="2878" y="310052"/>
                    </a:cubicBezTo>
                    <a:cubicBezTo>
                      <a:pt x="959" y="289103"/>
                      <a:pt x="0" y="267419"/>
                      <a:pt x="0" y="244995"/>
                    </a:cubicBezTo>
                    <a:cubicBezTo>
                      <a:pt x="0" y="222564"/>
                      <a:pt x="959" y="200880"/>
                      <a:pt x="2878" y="179937"/>
                    </a:cubicBezTo>
                    <a:cubicBezTo>
                      <a:pt x="4797" y="158988"/>
                      <a:pt x="7487" y="139472"/>
                      <a:pt x="10954" y="121383"/>
                    </a:cubicBezTo>
                    <a:cubicBezTo>
                      <a:pt x="14415" y="103294"/>
                      <a:pt x="18605" y="86796"/>
                      <a:pt x="23505" y="71877"/>
                    </a:cubicBezTo>
                    <a:cubicBezTo>
                      <a:pt x="28412" y="56963"/>
                      <a:pt x="33810" y="44163"/>
                      <a:pt x="39712" y="33476"/>
                    </a:cubicBezTo>
                    <a:cubicBezTo>
                      <a:pt x="45614" y="22795"/>
                      <a:pt x="51972" y="14543"/>
                      <a:pt x="58791" y="8726"/>
                    </a:cubicBezTo>
                    <a:cubicBezTo>
                      <a:pt x="65616" y="2909"/>
                      <a:pt x="72672" y="0"/>
                      <a:pt x="79977" y="0"/>
                    </a:cubicBezTo>
                    <a:cubicBezTo>
                      <a:pt x="87719" y="0"/>
                      <a:pt x="95072" y="3170"/>
                      <a:pt x="102043" y="9521"/>
                    </a:cubicBezTo>
                    <a:cubicBezTo>
                      <a:pt x="109014" y="15867"/>
                      <a:pt x="115463" y="24647"/>
                      <a:pt x="121401" y="35856"/>
                    </a:cubicBezTo>
                    <a:cubicBezTo>
                      <a:pt x="127334" y="47072"/>
                      <a:pt x="132701" y="60400"/>
                      <a:pt x="137492" y="75848"/>
                    </a:cubicBezTo>
                    <a:cubicBezTo>
                      <a:pt x="142289" y="91289"/>
                      <a:pt x="146364" y="108109"/>
                      <a:pt x="149716" y="126302"/>
                    </a:cubicBezTo>
                    <a:cubicBezTo>
                      <a:pt x="153074" y="144500"/>
                      <a:pt x="155654" y="163646"/>
                      <a:pt x="157458" y="183744"/>
                    </a:cubicBezTo>
                    <a:cubicBezTo>
                      <a:pt x="159267" y="203843"/>
                      <a:pt x="160172" y="224258"/>
                      <a:pt x="160172" y="24499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5"/>
              <p:cNvSpPr/>
              <p:nvPr/>
            </p:nvSpPr>
            <p:spPr>
              <a:xfrm>
                <a:off x="3086859" y="2439418"/>
                <a:ext cx="221118" cy="492527"/>
              </a:xfrm>
              <a:custGeom>
                <a:rect b="b" l="l" r="r" t="t"/>
                <a:pathLst>
                  <a:path extrusionOk="0" h="492527" w="221118">
                    <a:moveTo>
                      <a:pt x="221119" y="16182"/>
                    </a:moveTo>
                    <a:cubicBezTo>
                      <a:pt x="221119" y="20202"/>
                      <a:pt x="220657" y="23748"/>
                      <a:pt x="219734" y="26815"/>
                    </a:cubicBezTo>
                    <a:cubicBezTo>
                      <a:pt x="218817" y="29881"/>
                      <a:pt x="217688" y="31733"/>
                      <a:pt x="216364" y="32371"/>
                    </a:cubicBezTo>
                    <a:cubicBezTo>
                      <a:pt x="212824" y="34697"/>
                      <a:pt x="209302" y="36597"/>
                      <a:pt x="205799" y="38079"/>
                    </a:cubicBezTo>
                    <a:cubicBezTo>
                      <a:pt x="202295" y="39560"/>
                      <a:pt x="198700" y="40514"/>
                      <a:pt x="195014" y="40939"/>
                    </a:cubicBezTo>
                    <a:cubicBezTo>
                      <a:pt x="192950" y="84944"/>
                      <a:pt x="190903" y="123976"/>
                      <a:pt x="188875" y="158041"/>
                    </a:cubicBezTo>
                    <a:cubicBezTo>
                      <a:pt x="186847" y="192100"/>
                      <a:pt x="184764" y="222619"/>
                      <a:pt x="182627" y="249597"/>
                    </a:cubicBezTo>
                    <a:cubicBezTo>
                      <a:pt x="180490" y="276570"/>
                      <a:pt x="178273" y="300634"/>
                      <a:pt x="175990" y="321790"/>
                    </a:cubicBezTo>
                    <a:cubicBezTo>
                      <a:pt x="173701" y="342951"/>
                      <a:pt x="171290" y="362625"/>
                      <a:pt x="168746" y="380817"/>
                    </a:cubicBezTo>
                    <a:cubicBezTo>
                      <a:pt x="166202" y="399016"/>
                      <a:pt x="163506" y="416412"/>
                      <a:pt x="160670" y="433026"/>
                    </a:cubicBezTo>
                    <a:cubicBezTo>
                      <a:pt x="157828" y="449633"/>
                      <a:pt x="154786" y="466715"/>
                      <a:pt x="151544" y="484275"/>
                    </a:cubicBezTo>
                    <a:cubicBezTo>
                      <a:pt x="151100" y="486601"/>
                      <a:pt x="150457" y="488562"/>
                      <a:pt x="149607" y="490147"/>
                    </a:cubicBezTo>
                    <a:cubicBezTo>
                      <a:pt x="148756" y="491732"/>
                      <a:pt x="147821" y="492527"/>
                      <a:pt x="146789" y="492527"/>
                    </a:cubicBezTo>
                    <a:cubicBezTo>
                      <a:pt x="144500" y="492527"/>
                      <a:pt x="142769" y="490202"/>
                      <a:pt x="141585" y="485544"/>
                    </a:cubicBezTo>
                    <a:cubicBezTo>
                      <a:pt x="137019" y="466502"/>
                      <a:pt x="132884" y="447466"/>
                      <a:pt x="129198" y="428423"/>
                    </a:cubicBezTo>
                    <a:cubicBezTo>
                      <a:pt x="125512" y="409381"/>
                      <a:pt x="122215" y="391025"/>
                      <a:pt x="119300" y="373361"/>
                    </a:cubicBezTo>
                    <a:cubicBezTo>
                      <a:pt x="116386" y="355697"/>
                      <a:pt x="113823" y="338980"/>
                      <a:pt x="111613" y="323223"/>
                    </a:cubicBezTo>
                    <a:cubicBezTo>
                      <a:pt x="109396" y="307459"/>
                      <a:pt x="107520" y="293335"/>
                      <a:pt x="105972" y="280851"/>
                    </a:cubicBezTo>
                    <a:cubicBezTo>
                      <a:pt x="101545" y="317667"/>
                      <a:pt x="96936" y="352205"/>
                      <a:pt x="92145" y="384467"/>
                    </a:cubicBezTo>
                    <a:cubicBezTo>
                      <a:pt x="87348" y="416734"/>
                      <a:pt x="82005" y="447994"/>
                      <a:pt x="76103" y="478246"/>
                    </a:cubicBezTo>
                    <a:cubicBezTo>
                      <a:pt x="75659" y="480784"/>
                      <a:pt x="74979" y="482951"/>
                      <a:pt x="74056" y="484749"/>
                    </a:cubicBezTo>
                    <a:cubicBezTo>
                      <a:pt x="73139" y="486552"/>
                      <a:pt x="72162" y="487451"/>
                      <a:pt x="71130" y="487451"/>
                    </a:cubicBezTo>
                    <a:cubicBezTo>
                      <a:pt x="68986" y="487451"/>
                      <a:pt x="67328" y="484591"/>
                      <a:pt x="66150" y="478883"/>
                    </a:cubicBezTo>
                    <a:cubicBezTo>
                      <a:pt x="59732" y="449050"/>
                      <a:pt x="54091" y="418744"/>
                      <a:pt x="49227" y="387958"/>
                    </a:cubicBezTo>
                    <a:cubicBezTo>
                      <a:pt x="44357" y="357178"/>
                      <a:pt x="40137" y="327079"/>
                      <a:pt x="36561" y="297671"/>
                    </a:cubicBezTo>
                    <a:cubicBezTo>
                      <a:pt x="32984" y="268263"/>
                      <a:pt x="29942" y="240076"/>
                      <a:pt x="27434" y="213097"/>
                    </a:cubicBezTo>
                    <a:cubicBezTo>
                      <a:pt x="24926" y="186125"/>
                      <a:pt x="22880" y="161423"/>
                      <a:pt x="21295" y="138999"/>
                    </a:cubicBezTo>
                    <a:cubicBezTo>
                      <a:pt x="19710" y="116574"/>
                      <a:pt x="18496" y="97003"/>
                      <a:pt x="17646" y="80287"/>
                    </a:cubicBezTo>
                    <a:cubicBezTo>
                      <a:pt x="16796" y="63576"/>
                      <a:pt x="16188" y="50666"/>
                      <a:pt x="15818" y="41570"/>
                    </a:cubicBezTo>
                    <a:cubicBezTo>
                      <a:pt x="13978" y="41151"/>
                      <a:pt x="12169" y="40726"/>
                      <a:pt x="10402" y="40301"/>
                    </a:cubicBezTo>
                    <a:cubicBezTo>
                      <a:pt x="8629" y="39882"/>
                      <a:pt x="6898" y="39457"/>
                      <a:pt x="5204" y="39032"/>
                    </a:cubicBezTo>
                    <a:cubicBezTo>
                      <a:pt x="3728" y="38401"/>
                      <a:pt x="2489" y="36439"/>
                      <a:pt x="1494" y="33160"/>
                    </a:cubicBezTo>
                    <a:cubicBezTo>
                      <a:pt x="498" y="29881"/>
                      <a:pt x="0" y="26129"/>
                      <a:pt x="0" y="21896"/>
                    </a:cubicBezTo>
                    <a:cubicBezTo>
                      <a:pt x="225" y="16820"/>
                      <a:pt x="887" y="12849"/>
                      <a:pt x="1992" y="9995"/>
                    </a:cubicBezTo>
                    <a:cubicBezTo>
                      <a:pt x="3103" y="7141"/>
                      <a:pt x="4390" y="5714"/>
                      <a:pt x="5866" y="5714"/>
                    </a:cubicBezTo>
                    <a:lnTo>
                      <a:pt x="6309" y="5714"/>
                    </a:lnTo>
                    <a:cubicBezTo>
                      <a:pt x="14713" y="8252"/>
                      <a:pt x="23341" y="9521"/>
                      <a:pt x="32189" y="9521"/>
                    </a:cubicBezTo>
                    <a:cubicBezTo>
                      <a:pt x="39269" y="9521"/>
                      <a:pt x="46331" y="8726"/>
                      <a:pt x="53374" y="7141"/>
                    </a:cubicBezTo>
                    <a:cubicBezTo>
                      <a:pt x="60418" y="5550"/>
                      <a:pt x="67255" y="3170"/>
                      <a:pt x="73892" y="0"/>
                    </a:cubicBezTo>
                    <a:lnTo>
                      <a:pt x="74779" y="0"/>
                    </a:lnTo>
                    <a:cubicBezTo>
                      <a:pt x="76473" y="0"/>
                      <a:pt x="77876" y="1640"/>
                      <a:pt x="78981" y="4918"/>
                    </a:cubicBezTo>
                    <a:cubicBezTo>
                      <a:pt x="80086" y="8197"/>
                      <a:pt x="80639" y="11950"/>
                      <a:pt x="80639" y="16182"/>
                    </a:cubicBezTo>
                    <a:cubicBezTo>
                      <a:pt x="80639" y="20415"/>
                      <a:pt x="80177" y="24119"/>
                      <a:pt x="79260" y="27289"/>
                    </a:cubicBezTo>
                    <a:cubicBezTo>
                      <a:pt x="78337" y="30464"/>
                      <a:pt x="77135" y="32371"/>
                      <a:pt x="75659" y="33002"/>
                    </a:cubicBezTo>
                    <a:cubicBezTo>
                      <a:pt x="72344" y="34272"/>
                      <a:pt x="69004" y="35540"/>
                      <a:pt x="65652" y="36810"/>
                    </a:cubicBezTo>
                    <a:cubicBezTo>
                      <a:pt x="62294" y="38079"/>
                      <a:pt x="58852" y="39245"/>
                      <a:pt x="55311" y="40301"/>
                    </a:cubicBezTo>
                    <a:cubicBezTo>
                      <a:pt x="55603" y="48128"/>
                      <a:pt x="56064" y="58445"/>
                      <a:pt x="56690" y="71245"/>
                    </a:cubicBezTo>
                    <a:cubicBezTo>
                      <a:pt x="57321" y="84045"/>
                      <a:pt x="58147" y="98534"/>
                      <a:pt x="59179" y="114722"/>
                    </a:cubicBezTo>
                    <a:cubicBezTo>
                      <a:pt x="60212" y="130904"/>
                      <a:pt x="61487" y="148465"/>
                      <a:pt x="62999" y="167398"/>
                    </a:cubicBezTo>
                    <a:cubicBezTo>
                      <a:pt x="64511" y="186337"/>
                      <a:pt x="66314" y="205908"/>
                      <a:pt x="68415" y="226110"/>
                    </a:cubicBezTo>
                    <a:cubicBezTo>
                      <a:pt x="70516" y="246318"/>
                      <a:pt x="72915" y="266836"/>
                      <a:pt x="75605" y="287676"/>
                    </a:cubicBezTo>
                    <a:cubicBezTo>
                      <a:pt x="78301" y="308516"/>
                      <a:pt x="81343" y="328985"/>
                      <a:pt x="84731" y="349084"/>
                    </a:cubicBezTo>
                    <a:cubicBezTo>
                      <a:pt x="88198" y="325603"/>
                      <a:pt x="91459" y="301745"/>
                      <a:pt x="94520" y="277523"/>
                    </a:cubicBezTo>
                    <a:cubicBezTo>
                      <a:pt x="97580" y="253295"/>
                      <a:pt x="100294" y="228915"/>
                      <a:pt x="102650" y="204372"/>
                    </a:cubicBezTo>
                    <a:cubicBezTo>
                      <a:pt x="105012" y="179828"/>
                      <a:pt x="107004" y="155235"/>
                      <a:pt x="108625" y="130589"/>
                    </a:cubicBezTo>
                    <a:cubicBezTo>
                      <a:pt x="110246" y="105942"/>
                      <a:pt x="111352" y="81240"/>
                      <a:pt x="111941" y="56490"/>
                    </a:cubicBezTo>
                    <a:cubicBezTo>
                      <a:pt x="112093" y="52257"/>
                      <a:pt x="112663" y="48711"/>
                      <a:pt x="113659" y="45857"/>
                    </a:cubicBezTo>
                    <a:cubicBezTo>
                      <a:pt x="114655" y="42997"/>
                      <a:pt x="115888" y="41358"/>
                      <a:pt x="117363" y="40939"/>
                    </a:cubicBezTo>
                    <a:cubicBezTo>
                      <a:pt x="118839" y="40939"/>
                      <a:pt x="120126" y="42208"/>
                      <a:pt x="121237" y="44746"/>
                    </a:cubicBezTo>
                    <a:cubicBezTo>
                      <a:pt x="122342" y="47284"/>
                      <a:pt x="123077" y="50563"/>
                      <a:pt x="123447" y="54583"/>
                    </a:cubicBezTo>
                    <a:cubicBezTo>
                      <a:pt x="124996" y="79127"/>
                      <a:pt x="126878" y="103616"/>
                      <a:pt x="129088" y="128050"/>
                    </a:cubicBezTo>
                    <a:cubicBezTo>
                      <a:pt x="131299" y="152485"/>
                      <a:pt x="133898" y="177241"/>
                      <a:pt x="136885" y="202307"/>
                    </a:cubicBezTo>
                    <a:cubicBezTo>
                      <a:pt x="139873" y="227379"/>
                      <a:pt x="143249" y="252822"/>
                      <a:pt x="147008" y="278635"/>
                    </a:cubicBezTo>
                    <a:cubicBezTo>
                      <a:pt x="150766" y="304441"/>
                      <a:pt x="154938" y="330892"/>
                      <a:pt x="159510" y="357968"/>
                    </a:cubicBezTo>
                    <a:cubicBezTo>
                      <a:pt x="161721" y="341682"/>
                      <a:pt x="163840" y="323696"/>
                      <a:pt x="165868" y="304022"/>
                    </a:cubicBezTo>
                    <a:cubicBezTo>
                      <a:pt x="167896" y="284342"/>
                      <a:pt x="169869" y="261918"/>
                      <a:pt x="171788" y="236742"/>
                    </a:cubicBezTo>
                    <a:cubicBezTo>
                      <a:pt x="173701" y="211567"/>
                      <a:pt x="175620" y="183004"/>
                      <a:pt x="177538" y="151058"/>
                    </a:cubicBezTo>
                    <a:cubicBezTo>
                      <a:pt x="179457" y="119112"/>
                      <a:pt x="181370" y="82618"/>
                      <a:pt x="183289" y="41570"/>
                    </a:cubicBezTo>
                    <a:cubicBezTo>
                      <a:pt x="179973" y="41151"/>
                      <a:pt x="176670" y="40459"/>
                      <a:pt x="173391" y="39512"/>
                    </a:cubicBezTo>
                    <a:cubicBezTo>
                      <a:pt x="170106" y="38558"/>
                      <a:pt x="166736" y="37235"/>
                      <a:pt x="163269" y="35540"/>
                    </a:cubicBezTo>
                    <a:cubicBezTo>
                      <a:pt x="161939" y="34909"/>
                      <a:pt x="160816" y="33057"/>
                      <a:pt x="159893" y="29991"/>
                    </a:cubicBezTo>
                    <a:cubicBezTo>
                      <a:pt x="158970" y="26918"/>
                      <a:pt x="158514" y="23378"/>
                      <a:pt x="158514" y="19358"/>
                    </a:cubicBezTo>
                    <a:cubicBezTo>
                      <a:pt x="158514" y="13857"/>
                      <a:pt x="159158" y="9679"/>
                      <a:pt x="160445" y="6819"/>
                    </a:cubicBezTo>
                    <a:cubicBezTo>
                      <a:pt x="161739" y="3965"/>
                      <a:pt x="163008" y="2538"/>
                      <a:pt x="164265" y="2538"/>
                    </a:cubicBezTo>
                    <a:lnTo>
                      <a:pt x="165370" y="2538"/>
                    </a:lnTo>
                    <a:cubicBezTo>
                      <a:pt x="172742" y="6346"/>
                      <a:pt x="180156" y="8252"/>
                      <a:pt x="187600" y="8252"/>
                    </a:cubicBezTo>
                    <a:cubicBezTo>
                      <a:pt x="192027" y="8252"/>
                      <a:pt x="196417" y="7615"/>
                      <a:pt x="200765" y="6346"/>
                    </a:cubicBezTo>
                    <a:cubicBezTo>
                      <a:pt x="205118" y="5076"/>
                      <a:pt x="209466" y="2963"/>
                      <a:pt x="213820" y="0"/>
                    </a:cubicBezTo>
                    <a:lnTo>
                      <a:pt x="215144" y="0"/>
                    </a:lnTo>
                    <a:cubicBezTo>
                      <a:pt x="216771" y="0"/>
                      <a:pt x="218168" y="1640"/>
                      <a:pt x="219352" y="4918"/>
                    </a:cubicBezTo>
                    <a:cubicBezTo>
                      <a:pt x="220530" y="8197"/>
                      <a:pt x="221119" y="11950"/>
                      <a:pt x="221119" y="16182"/>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5"/>
              <p:cNvSpPr/>
              <p:nvPr/>
            </p:nvSpPr>
            <p:spPr>
              <a:xfrm>
                <a:off x="3306435" y="2434658"/>
                <a:ext cx="130746" cy="473800"/>
              </a:xfrm>
              <a:custGeom>
                <a:rect b="b" l="l" r="r" t="t"/>
                <a:pathLst>
                  <a:path extrusionOk="0" h="473800" w="130746">
                    <a:moveTo>
                      <a:pt x="125986" y="459525"/>
                    </a:moveTo>
                    <a:cubicBezTo>
                      <a:pt x="125767" y="463751"/>
                      <a:pt x="125105" y="467194"/>
                      <a:pt x="123994" y="469836"/>
                    </a:cubicBezTo>
                    <a:cubicBezTo>
                      <a:pt x="122889" y="472483"/>
                      <a:pt x="121602" y="473801"/>
                      <a:pt x="120126" y="473801"/>
                    </a:cubicBezTo>
                    <a:lnTo>
                      <a:pt x="119901" y="473801"/>
                    </a:lnTo>
                    <a:cubicBezTo>
                      <a:pt x="100070" y="469993"/>
                      <a:pt x="80711" y="468093"/>
                      <a:pt x="61833" y="468093"/>
                    </a:cubicBezTo>
                    <a:cubicBezTo>
                      <a:pt x="42657" y="468093"/>
                      <a:pt x="24186" y="469993"/>
                      <a:pt x="6412" y="473801"/>
                    </a:cubicBezTo>
                    <a:lnTo>
                      <a:pt x="5860" y="473801"/>
                    </a:lnTo>
                    <a:cubicBezTo>
                      <a:pt x="4166" y="473382"/>
                      <a:pt x="2763" y="471687"/>
                      <a:pt x="1658" y="468724"/>
                    </a:cubicBezTo>
                    <a:cubicBezTo>
                      <a:pt x="553" y="465761"/>
                      <a:pt x="0" y="461851"/>
                      <a:pt x="0" y="456981"/>
                    </a:cubicBezTo>
                    <a:cubicBezTo>
                      <a:pt x="0" y="452755"/>
                      <a:pt x="516" y="449105"/>
                      <a:pt x="1548" y="446033"/>
                    </a:cubicBezTo>
                    <a:cubicBezTo>
                      <a:pt x="2581" y="442966"/>
                      <a:pt x="3868" y="441223"/>
                      <a:pt x="5416" y="440798"/>
                    </a:cubicBezTo>
                    <a:cubicBezTo>
                      <a:pt x="7779" y="440167"/>
                      <a:pt x="10159" y="439687"/>
                      <a:pt x="12551" y="439371"/>
                    </a:cubicBezTo>
                    <a:cubicBezTo>
                      <a:pt x="14950" y="439056"/>
                      <a:pt x="17330" y="438685"/>
                      <a:pt x="19686" y="438260"/>
                    </a:cubicBezTo>
                    <a:lnTo>
                      <a:pt x="19686" y="51407"/>
                    </a:lnTo>
                    <a:cubicBezTo>
                      <a:pt x="17330" y="50988"/>
                      <a:pt x="14986" y="50776"/>
                      <a:pt x="12667" y="50776"/>
                    </a:cubicBezTo>
                    <a:cubicBezTo>
                      <a:pt x="10341" y="50776"/>
                      <a:pt x="7997" y="50776"/>
                      <a:pt x="5641" y="50776"/>
                    </a:cubicBezTo>
                    <a:cubicBezTo>
                      <a:pt x="4093" y="50351"/>
                      <a:pt x="2763" y="48608"/>
                      <a:pt x="1658" y="45541"/>
                    </a:cubicBezTo>
                    <a:cubicBezTo>
                      <a:pt x="553" y="42469"/>
                      <a:pt x="0" y="38613"/>
                      <a:pt x="0" y="33956"/>
                    </a:cubicBezTo>
                    <a:cubicBezTo>
                      <a:pt x="0" y="29298"/>
                      <a:pt x="589" y="25333"/>
                      <a:pt x="1767" y="22054"/>
                    </a:cubicBezTo>
                    <a:cubicBezTo>
                      <a:pt x="2951" y="18775"/>
                      <a:pt x="4311" y="17136"/>
                      <a:pt x="5860" y="17136"/>
                    </a:cubicBezTo>
                    <a:cubicBezTo>
                      <a:pt x="8665" y="17561"/>
                      <a:pt x="11373" y="17773"/>
                      <a:pt x="13990" y="17773"/>
                    </a:cubicBezTo>
                    <a:cubicBezTo>
                      <a:pt x="16608" y="17773"/>
                      <a:pt x="19206" y="17773"/>
                      <a:pt x="21787" y="17773"/>
                    </a:cubicBezTo>
                    <a:cubicBezTo>
                      <a:pt x="37496" y="17773"/>
                      <a:pt x="53059" y="16292"/>
                      <a:pt x="68470" y="13328"/>
                    </a:cubicBezTo>
                    <a:cubicBezTo>
                      <a:pt x="83881" y="10365"/>
                      <a:pt x="99256" y="5920"/>
                      <a:pt x="114594" y="0"/>
                    </a:cubicBezTo>
                    <a:lnTo>
                      <a:pt x="115590" y="0"/>
                    </a:lnTo>
                    <a:cubicBezTo>
                      <a:pt x="117066" y="0"/>
                      <a:pt x="118317" y="1427"/>
                      <a:pt x="119349" y="4281"/>
                    </a:cubicBezTo>
                    <a:cubicBezTo>
                      <a:pt x="120381" y="7141"/>
                      <a:pt x="121013" y="10475"/>
                      <a:pt x="121231" y="14282"/>
                    </a:cubicBezTo>
                    <a:lnTo>
                      <a:pt x="125986" y="121547"/>
                    </a:lnTo>
                    <a:lnTo>
                      <a:pt x="125986" y="123763"/>
                    </a:lnTo>
                    <a:cubicBezTo>
                      <a:pt x="125986" y="128633"/>
                      <a:pt x="125379" y="132544"/>
                      <a:pt x="124164" y="135507"/>
                    </a:cubicBezTo>
                    <a:cubicBezTo>
                      <a:pt x="122944" y="138470"/>
                      <a:pt x="121602" y="139952"/>
                      <a:pt x="120126" y="139952"/>
                    </a:cubicBezTo>
                    <a:cubicBezTo>
                      <a:pt x="118723" y="139952"/>
                      <a:pt x="117491" y="138628"/>
                      <a:pt x="116422" y="135987"/>
                    </a:cubicBezTo>
                    <a:cubicBezTo>
                      <a:pt x="115347" y="133339"/>
                      <a:pt x="114667" y="129902"/>
                      <a:pt x="114376" y="125670"/>
                    </a:cubicBezTo>
                    <a:lnTo>
                      <a:pt x="110392" y="35225"/>
                    </a:lnTo>
                    <a:cubicBezTo>
                      <a:pt x="101837" y="38613"/>
                      <a:pt x="93263" y="41309"/>
                      <a:pt x="84671" y="43319"/>
                    </a:cubicBezTo>
                    <a:cubicBezTo>
                      <a:pt x="76085" y="45329"/>
                      <a:pt x="67438" y="46968"/>
                      <a:pt x="58736" y="48237"/>
                    </a:cubicBezTo>
                    <a:lnTo>
                      <a:pt x="58736" y="257370"/>
                    </a:lnTo>
                    <a:cubicBezTo>
                      <a:pt x="60503" y="257157"/>
                      <a:pt x="62865" y="256841"/>
                      <a:pt x="65817" y="256416"/>
                    </a:cubicBezTo>
                    <a:cubicBezTo>
                      <a:pt x="68761" y="255997"/>
                      <a:pt x="71955" y="255360"/>
                      <a:pt x="75380" y="254516"/>
                    </a:cubicBezTo>
                    <a:cubicBezTo>
                      <a:pt x="78811" y="253666"/>
                      <a:pt x="82315" y="252664"/>
                      <a:pt x="85891" y="251498"/>
                    </a:cubicBezTo>
                    <a:cubicBezTo>
                      <a:pt x="89468" y="250338"/>
                      <a:pt x="92801" y="248905"/>
                      <a:pt x="95898" y="247217"/>
                    </a:cubicBezTo>
                    <a:lnTo>
                      <a:pt x="97009" y="247217"/>
                    </a:lnTo>
                    <a:cubicBezTo>
                      <a:pt x="98558" y="247217"/>
                      <a:pt x="99918" y="248856"/>
                      <a:pt x="101102" y="252136"/>
                    </a:cubicBezTo>
                    <a:cubicBezTo>
                      <a:pt x="102280" y="255415"/>
                      <a:pt x="102869" y="259167"/>
                      <a:pt x="102869" y="263399"/>
                    </a:cubicBezTo>
                    <a:cubicBezTo>
                      <a:pt x="102869" y="267632"/>
                      <a:pt x="102426" y="271226"/>
                      <a:pt x="101539" y="274190"/>
                    </a:cubicBezTo>
                    <a:cubicBezTo>
                      <a:pt x="100659" y="277153"/>
                      <a:pt x="99511" y="279163"/>
                      <a:pt x="98115" y="280219"/>
                    </a:cubicBezTo>
                    <a:cubicBezTo>
                      <a:pt x="94720" y="282126"/>
                      <a:pt x="91089" y="283711"/>
                      <a:pt x="87215" y="284980"/>
                    </a:cubicBezTo>
                    <a:cubicBezTo>
                      <a:pt x="83347" y="286249"/>
                      <a:pt x="79582" y="287257"/>
                      <a:pt x="75933" y="287992"/>
                    </a:cubicBezTo>
                    <a:cubicBezTo>
                      <a:pt x="72283" y="288733"/>
                      <a:pt x="68950" y="289315"/>
                      <a:pt x="65926" y="289741"/>
                    </a:cubicBezTo>
                    <a:cubicBezTo>
                      <a:pt x="62902" y="290166"/>
                      <a:pt x="60503" y="290481"/>
                      <a:pt x="58736" y="290694"/>
                    </a:cubicBezTo>
                    <a:lnTo>
                      <a:pt x="58736" y="435084"/>
                    </a:lnTo>
                    <a:lnTo>
                      <a:pt x="61833" y="435084"/>
                    </a:lnTo>
                    <a:cubicBezTo>
                      <a:pt x="70607" y="435084"/>
                      <a:pt x="79436" y="435406"/>
                      <a:pt x="88326" y="436038"/>
                    </a:cubicBezTo>
                    <a:cubicBezTo>
                      <a:pt x="97210" y="436675"/>
                      <a:pt x="106148" y="437835"/>
                      <a:pt x="115147" y="439529"/>
                    </a:cubicBezTo>
                    <a:lnTo>
                      <a:pt x="119130" y="354482"/>
                    </a:lnTo>
                    <a:cubicBezTo>
                      <a:pt x="119422" y="350250"/>
                      <a:pt x="120108" y="346813"/>
                      <a:pt x="121177" y="344166"/>
                    </a:cubicBezTo>
                    <a:cubicBezTo>
                      <a:pt x="122245" y="341518"/>
                      <a:pt x="123478" y="340200"/>
                      <a:pt x="124881" y="340200"/>
                    </a:cubicBezTo>
                    <a:cubicBezTo>
                      <a:pt x="126654" y="340200"/>
                      <a:pt x="128069" y="341998"/>
                      <a:pt x="129137" y="345593"/>
                    </a:cubicBezTo>
                    <a:cubicBezTo>
                      <a:pt x="130212" y="349187"/>
                      <a:pt x="130746" y="352788"/>
                      <a:pt x="130746" y="356383"/>
                    </a:cubicBezTo>
                    <a:lnTo>
                      <a:pt x="130746" y="358921"/>
                    </a:lnTo>
                    <a:lnTo>
                      <a:pt x="125986" y="459525"/>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5"/>
              <p:cNvSpPr/>
              <p:nvPr/>
            </p:nvSpPr>
            <p:spPr>
              <a:xfrm>
                <a:off x="3450899" y="2434658"/>
                <a:ext cx="130746" cy="473800"/>
              </a:xfrm>
              <a:custGeom>
                <a:rect b="b" l="l" r="r" t="t"/>
                <a:pathLst>
                  <a:path extrusionOk="0" h="473800" w="130746">
                    <a:moveTo>
                      <a:pt x="125992" y="459525"/>
                    </a:moveTo>
                    <a:cubicBezTo>
                      <a:pt x="125767" y="463751"/>
                      <a:pt x="125105" y="467194"/>
                      <a:pt x="124000" y="469836"/>
                    </a:cubicBezTo>
                    <a:cubicBezTo>
                      <a:pt x="122895" y="472483"/>
                      <a:pt x="121601" y="473801"/>
                      <a:pt x="120126" y="473801"/>
                    </a:cubicBezTo>
                    <a:lnTo>
                      <a:pt x="119907" y="473801"/>
                    </a:lnTo>
                    <a:cubicBezTo>
                      <a:pt x="100070" y="469993"/>
                      <a:pt x="80711" y="468093"/>
                      <a:pt x="61833" y="468093"/>
                    </a:cubicBezTo>
                    <a:cubicBezTo>
                      <a:pt x="42663" y="468093"/>
                      <a:pt x="24186" y="469993"/>
                      <a:pt x="6418" y="473801"/>
                    </a:cubicBezTo>
                    <a:lnTo>
                      <a:pt x="5866" y="473801"/>
                    </a:lnTo>
                    <a:cubicBezTo>
                      <a:pt x="4166" y="473382"/>
                      <a:pt x="2769" y="471687"/>
                      <a:pt x="1658" y="468724"/>
                    </a:cubicBezTo>
                    <a:cubicBezTo>
                      <a:pt x="553" y="465761"/>
                      <a:pt x="0" y="461851"/>
                      <a:pt x="0" y="456981"/>
                    </a:cubicBezTo>
                    <a:cubicBezTo>
                      <a:pt x="0" y="452755"/>
                      <a:pt x="516" y="449105"/>
                      <a:pt x="1548" y="446033"/>
                    </a:cubicBezTo>
                    <a:cubicBezTo>
                      <a:pt x="2581" y="442966"/>
                      <a:pt x="3874" y="441223"/>
                      <a:pt x="5422" y="440798"/>
                    </a:cubicBezTo>
                    <a:cubicBezTo>
                      <a:pt x="7778" y="440167"/>
                      <a:pt x="10159" y="439687"/>
                      <a:pt x="12557" y="439371"/>
                    </a:cubicBezTo>
                    <a:cubicBezTo>
                      <a:pt x="14950" y="439056"/>
                      <a:pt x="17330" y="438685"/>
                      <a:pt x="19692" y="438260"/>
                    </a:cubicBezTo>
                    <a:lnTo>
                      <a:pt x="19692" y="51407"/>
                    </a:lnTo>
                    <a:cubicBezTo>
                      <a:pt x="17330" y="50988"/>
                      <a:pt x="14986" y="50776"/>
                      <a:pt x="12667" y="50776"/>
                    </a:cubicBezTo>
                    <a:cubicBezTo>
                      <a:pt x="10341" y="50776"/>
                      <a:pt x="8003" y="50776"/>
                      <a:pt x="5641" y="50776"/>
                    </a:cubicBezTo>
                    <a:cubicBezTo>
                      <a:pt x="4093" y="50351"/>
                      <a:pt x="2769" y="48608"/>
                      <a:pt x="1658" y="45541"/>
                    </a:cubicBezTo>
                    <a:cubicBezTo>
                      <a:pt x="553" y="42469"/>
                      <a:pt x="0" y="38613"/>
                      <a:pt x="0" y="33956"/>
                    </a:cubicBezTo>
                    <a:cubicBezTo>
                      <a:pt x="0" y="29298"/>
                      <a:pt x="589" y="25333"/>
                      <a:pt x="1773" y="22054"/>
                    </a:cubicBezTo>
                    <a:cubicBezTo>
                      <a:pt x="2951" y="18775"/>
                      <a:pt x="4317" y="17136"/>
                      <a:pt x="5866" y="17136"/>
                    </a:cubicBezTo>
                    <a:cubicBezTo>
                      <a:pt x="8665" y="17561"/>
                      <a:pt x="11373" y="17773"/>
                      <a:pt x="13996" y="17773"/>
                    </a:cubicBezTo>
                    <a:cubicBezTo>
                      <a:pt x="16613" y="17773"/>
                      <a:pt x="19212" y="17773"/>
                      <a:pt x="21793" y="17773"/>
                    </a:cubicBezTo>
                    <a:cubicBezTo>
                      <a:pt x="37502" y="17773"/>
                      <a:pt x="53059" y="16292"/>
                      <a:pt x="68470" y="13328"/>
                    </a:cubicBezTo>
                    <a:cubicBezTo>
                      <a:pt x="83881" y="10365"/>
                      <a:pt x="99256" y="5920"/>
                      <a:pt x="114594" y="0"/>
                    </a:cubicBezTo>
                    <a:lnTo>
                      <a:pt x="115590" y="0"/>
                    </a:lnTo>
                    <a:cubicBezTo>
                      <a:pt x="117065" y="0"/>
                      <a:pt x="118323" y="1427"/>
                      <a:pt x="119355" y="4281"/>
                    </a:cubicBezTo>
                    <a:cubicBezTo>
                      <a:pt x="120387" y="7141"/>
                      <a:pt x="121013" y="10475"/>
                      <a:pt x="121231" y="14282"/>
                    </a:cubicBezTo>
                    <a:lnTo>
                      <a:pt x="125992" y="121547"/>
                    </a:lnTo>
                    <a:lnTo>
                      <a:pt x="125992" y="123763"/>
                    </a:lnTo>
                    <a:cubicBezTo>
                      <a:pt x="125992" y="128633"/>
                      <a:pt x="125378" y="132544"/>
                      <a:pt x="124164" y="135507"/>
                    </a:cubicBezTo>
                    <a:cubicBezTo>
                      <a:pt x="122950" y="138470"/>
                      <a:pt x="121601" y="139952"/>
                      <a:pt x="120126" y="139952"/>
                    </a:cubicBezTo>
                    <a:cubicBezTo>
                      <a:pt x="118723" y="139952"/>
                      <a:pt x="117491" y="138628"/>
                      <a:pt x="116422" y="135987"/>
                    </a:cubicBezTo>
                    <a:cubicBezTo>
                      <a:pt x="115353" y="133339"/>
                      <a:pt x="114667" y="129902"/>
                      <a:pt x="114376" y="125670"/>
                    </a:cubicBezTo>
                    <a:lnTo>
                      <a:pt x="110392" y="35225"/>
                    </a:lnTo>
                    <a:cubicBezTo>
                      <a:pt x="101837" y="38613"/>
                      <a:pt x="93269" y="41309"/>
                      <a:pt x="84677" y="43319"/>
                    </a:cubicBezTo>
                    <a:cubicBezTo>
                      <a:pt x="76085" y="45329"/>
                      <a:pt x="67438" y="46968"/>
                      <a:pt x="58736" y="48237"/>
                    </a:cubicBezTo>
                    <a:lnTo>
                      <a:pt x="58736" y="257370"/>
                    </a:lnTo>
                    <a:cubicBezTo>
                      <a:pt x="60509" y="257157"/>
                      <a:pt x="62865" y="256841"/>
                      <a:pt x="65816" y="256416"/>
                    </a:cubicBezTo>
                    <a:cubicBezTo>
                      <a:pt x="68767" y="255997"/>
                      <a:pt x="71955" y="255360"/>
                      <a:pt x="75386" y="254516"/>
                    </a:cubicBezTo>
                    <a:cubicBezTo>
                      <a:pt x="78811" y="253666"/>
                      <a:pt x="82315" y="252664"/>
                      <a:pt x="85891" y="251498"/>
                    </a:cubicBezTo>
                    <a:cubicBezTo>
                      <a:pt x="89467" y="250338"/>
                      <a:pt x="92807" y="248905"/>
                      <a:pt x="95904" y="247217"/>
                    </a:cubicBezTo>
                    <a:lnTo>
                      <a:pt x="97009" y="247217"/>
                    </a:lnTo>
                    <a:cubicBezTo>
                      <a:pt x="98558" y="247217"/>
                      <a:pt x="99924" y="248856"/>
                      <a:pt x="101102" y="252136"/>
                    </a:cubicBezTo>
                    <a:cubicBezTo>
                      <a:pt x="102280" y="255415"/>
                      <a:pt x="102869" y="259167"/>
                      <a:pt x="102869" y="263399"/>
                    </a:cubicBezTo>
                    <a:cubicBezTo>
                      <a:pt x="102869" y="267632"/>
                      <a:pt x="102432" y="271226"/>
                      <a:pt x="101545" y="274190"/>
                    </a:cubicBezTo>
                    <a:cubicBezTo>
                      <a:pt x="100659" y="277153"/>
                      <a:pt x="99517" y="279163"/>
                      <a:pt x="98114" y="280219"/>
                    </a:cubicBezTo>
                    <a:cubicBezTo>
                      <a:pt x="94720" y="282126"/>
                      <a:pt x="91089" y="283711"/>
                      <a:pt x="87221" y="284980"/>
                    </a:cubicBezTo>
                    <a:cubicBezTo>
                      <a:pt x="83347" y="286249"/>
                      <a:pt x="79588" y="287257"/>
                      <a:pt x="75939" y="287992"/>
                    </a:cubicBezTo>
                    <a:cubicBezTo>
                      <a:pt x="72289" y="288733"/>
                      <a:pt x="68950" y="289315"/>
                      <a:pt x="65926" y="289741"/>
                    </a:cubicBezTo>
                    <a:cubicBezTo>
                      <a:pt x="62902" y="290166"/>
                      <a:pt x="60509" y="290481"/>
                      <a:pt x="58736" y="290694"/>
                    </a:cubicBezTo>
                    <a:lnTo>
                      <a:pt x="58736" y="435084"/>
                    </a:lnTo>
                    <a:lnTo>
                      <a:pt x="61833" y="435084"/>
                    </a:lnTo>
                    <a:cubicBezTo>
                      <a:pt x="70607" y="435084"/>
                      <a:pt x="79442" y="435406"/>
                      <a:pt x="88326" y="436038"/>
                    </a:cubicBezTo>
                    <a:cubicBezTo>
                      <a:pt x="97210" y="436675"/>
                      <a:pt x="106154" y="437835"/>
                      <a:pt x="115147" y="439529"/>
                    </a:cubicBezTo>
                    <a:lnTo>
                      <a:pt x="119130" y="354482"/>
                    </a:lnTo>
                    <a:cubicBezTo>
                      <a:pt x="119428" y="350250"/>
                      <a:pt x="120108" y="346813"/>
                      <a:pt x="121176" y="344166"/>
                    </a:cubicBezTo>
                    <a:cubicBezTo>
                      <a:pt x="122245" y="341518"/>
                      <a:pt x="123484" y="340200"/>
                      <a:pt x="124881" y="340200"/>
                    </a:cubicBezTo>
                    <a:cubicBezTo>
                      <a:pt x="126654" y="340200"/>
                      <a:pt x="128075" y="341998"/>
                      <a:pt x="129143" y="345593"/>
                    </a:cubicBezTo>
                    <a:cubicBezTo>
                      <a:pt x="130212" y="349187"/>
                      <a:pt x="130746" y="352788"/>
                      <a:pt x="130746" y="356383"/>
                    </a:cubicBezTo>
                    <a:lnTo>
                      <a:pt x="130746" y="358921"/>
                    </a:lnTo>
                    <a:lnTo>
                      <a:pt x="125992" y="459525"/>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5"/>
              <p:cNvSpPr/>
              <p:nvPr/>
            </p:nvSpPr>
            <p:spPr>
              <a:xfrm>
                <a:off x="3593814" y="2425768"/>
                <a:ext cx="167580" cy="482690"/>
              </a:xfrm>
              <a:custGeom>
                <a:rect b="b" l="l" r="r" t="t"/>
                <a:pathLst>
                  <a:path extrusionOk="0" h="482690" w="167580">
                    <a:moveTo>
                      <a:pt x="167580" y="16188"/>
                    </a:moveTo>
                    <a:cubicBezTo>
                      <a:pt x="167580" y="19783"/>
                      <a:pt x="167234" y="23117"/>
                      <a:pt x="166530" y="26183"/>
                    </a:cubicBezTo>
                    <a:cubicBezTo>
                      <a:pt x="165831" y="29250"/>
                      <a:pt x="164854" y="31314"/>
                      <a:pt x="163603" y="32371"/>
                    </a:cubicBezTo>
                    <a:cubicBezTo>
                      <a:pt x="161022" y="34277"/>
                      <a:pt x="158478" y="36020"/>
                      <a:pt x="155970" y="37611"/>
                    </a:cubicBezTo>
                    <a:cubicBezTo>
                      <a:pt x="153462" y="39196"/>
                      <a:pt x="150918" y="40520"/>
                      <a:pt x="148338" y="41576"/>
                    </a:cubicBezTo>
                    <a:cubicBezTo>
                      <a:pt x="150250" y="75004"/>
                      <a:pt x="151598" y="107478"/>
                      <a:pt x="152375" y="139005"/>
                    </a:cubicBezTo>
                    <a:cubicBezTo>
                      <a:pt x="153147" y="170525"/>
                      <a:pt x="153535" y="201730"/>
                      <a:pt x="153535" y="232619"/>
                    </a:cubicBezTo>
                    <a:cubicBezTo>
                      <a:pt x="153535" y="274512"/>
                      <a:pt x="152965" y="314922"/>
                      <a:pt x="151823" y="353851"/>
                    </a:cubicBezTo>
                    <a:cubicBezTo>
                      <a:pt x="150675" y="392779"/>
                      <a:pt x="149297" y="430967"/>
                      <a:pt x="147670" y="468415"/>
                    </a:cubicBezTo>
                    <a:cubicBezTo>
                      <a:pt x="147232" y="473066"/>
                      <a:pt x="146473" y="476612"/>
                      <a:pt x="145405" y="479041"/>
                    </a:cubicBezTo>
                    <a:cubicBezTo>
                      <a:pt x="144336" y="481476"/>
                      <a:pt x="143140" y="482690"/>
                      <a:pt x="141810" y="482690"/>
                    </a:cubicBezTo>
                    <a:cubicBezTo>
                      <a:pt x="139302" y="482690"/>
                      <a:pt x="137572" y="479308"/>
                      <a:pt x="136612" y="472538"/>
                    </a:cubicBezTo>
                    <a:cubicBezTo>
                      <a:pt x="134548" y="458153"/>
                      <a:pt x="131724" y="440434"/>
                      <a:pt x="128147" y="419382"/>
                    </a:cubicBezTo>
                    <a:cubicBezTo>
                      <a:pt x="124571" y="398329"/>
                      <a:pt x="120551" y="375692"/>
                      <a:pt x="116094" y="351470"/>
                    </a:cubicBezTo>
                    <a:cubicBezTo>
                      <a:pt x="111631" y="327242"/>
                      <a:pt x="106913" y="302122"/>
                      <a:pt x="101934" y="276096"/>
                    </a:cubicBezTo>
                    <a:cubicBezTo>
                      <a:pt x="96955" y="250077"/>
                      <a:pt x="92091" y="224896"/>
                      <a:pt x="87330" y="200570"/>
                    </a:cubicBezTo>
                    <a:cubicBezTo>
                      <a:pt x="82576" y="176239"/>
                      <a:pt x="78095" y="153444"/>
                      <a:pt x="73892" y="132179"/>
                    </a:cubicBezTo>
                    <a:cubicBezTo>
                      <a:pt x="69690" y="110915"/>
                      <a:pt x="66114" y="92880"/>
                      <a:pt x="63163" y="78070"/>
                    </a:cubicBezTo>
                    <a:lnTo>
                      <a:pt x="59848" y="445881"/>
                    </a:lnTo>
                    <a:cubicBezTo>
                      <a:pt x="62647" y="446512"/>
                      <a:pt x="65507" y="447150"/>
                      <a:pt x="68416" y="447781"/>
                    </a:cubicBezTo>
                    <a:cubicBezTo>
                      <a:pt x="71330" y="448419"/>
                      <a:pt x="74263" y="449057"/>
                      <a:pt x="77214" y="449688"/>
                    </a:cubicBezTo>
                    <a:cubicBezTo>
                      <a:pt x="78683" y="450326"/>
                      <a:pt x="79922" y="452226"/>
                      <a:pt x="80918" y="455402"/>
                    </a:cubicBezTo>
                    <a:cubicBezTo>
                      <a:pt x="81914" y="458572"/>
                      <a:pt x="82412" y="462276"/>
                      <a:pt x="82412" y="466508"/>
                    </a:cubicBezTo>
                    <a:cubicBezTo>
                      <a:pt x="82412" y="471372"/>
                      <a:pt x="81780" y="475288"/>
                      <a:pt x="80529" y="478251"/>
                    </a:cubicBezTo>
                    <a:cubicBezTo>
                      <a:pt x="79279" y="481209"/>
                      <a:pt x="77949" y="482690"/>
                      <a:pt x="76546" y="482690"/>
                    </a:cubicBezTo>
                    <a:lnTo>
                      <a:pt x="76103" y="482690"/>
                    </a:lnTo>
                    <a:cubicBezTo>
                      <a:pt x="70207" y="481002"/>
                      <a:pt x="64323" y="479733"/>
                      <a:pt x="58463" y="478883"/>
                    </a:cubicBezTo>
                    <a:cubicBezTo>
                      <a:pt x="52597" y="478039"/>
                      <a:pt x="46720" y="477614"/>
                      <a:pt x="40817" y="477614"/>
                    </a:cubicBezTo>
                    <a:cubicBezTo>
                      <a:pt x="34994" y="477614"/>
                      <a:pt x="29225" y="478039"/>
                      <a:pt x="23506" y="478883"/>
                    </a:cubicBezTo>
                    <a:cubicBezTo>
                      <a:pt x="17791" y="479733"/>
                      <a:pt x="12060" y="481002"/>
                      <a:pt x="6309" y="482690"/>
                    </a:cubicBezTo>
                    <a:lnTo>
                      <a:pt x="5866" y="482690"/>
                    </a:lnTo>
                    <a:cubicBezTo>
                      <a:pt x="4245" y="482690"/>
                      <a:pt x="2860" y="481051"/>
                      <a:pt x="1719" y="477772"/>
                    </a:cubicBezTo>
                    <a:cubicBezTo>
                      <a:pt x="577" y="474493"/>
                      <a:pt x="0" y="470740"/>
                      <a:pt x="0" y="466508"/>
                    </a:cubicBezTo>
                    <a:cubicBezTo>
                      <a:pt x="0" y="462276"/>
                      <a:pt x="498" y="458572"/>
                      <a:pt x="1494" y="455402"/>
                    </a:cubicBezTo>
                    <a:cubicBezTo>
                      <a:pt x="2490" y="452226"/>
                      <a:pt x="3728" y="450326"/>
                      <a:pt x="5204" y="449688"/>
                    </a:cubicBezTo>
                    <a:cubicBezTo>
                      <a:pt x="7930" y="449057"/>
                      <a:pt x="10675" y="448419"/>
                      <a:pt x="13444" y="447781"/>
                    </a:cubicBezTo>
                    <a:cubicBezTo>
                      <a:pt x="16207" y="447150"/>
                      <a:pt x="18957" y="446512"/>
                      <a:pt x="21684" y="445881"/>
                    </a:cubicBezTo>
                    <a:lnTo>
                      <a:pt x="24228" y="45384"/>
                    </a:lnTo>
                    <a:cubicBezTo>
                      <a:pt x="17883" y="44114"/>
                      <a:pt x="11471" y="42208"/>
                      <a:pt x="4979" y="39670"/>
                    </a:cubicBezTo>
                    <a:cubicBezTo>
                      <a:pt x="3504" y="39038"/>
                      <a:pt x="2307" y="37083"/>
                      <a:pt x="1385" y="33798"/>
                    </a:cubicBezTo>
                    <a:cubicBezTo>
                      <a:pt x="461" y="30519"/>
                      <a:pt x="0" y="26766"/>
                      <a:pt x="0" y="22534"/>
                    </a:cubicBezTo>
                    <a:cubicBezTo>
                      <a:pt x="0" y="17458"/>
                      <a:pt x="668" y="13492"/>
                      <a:pt x="1992" y="10632"/>
                    </a:cubicBezTo>
                    <a:cubicBezTo>
                      <a:pt x="3321" y="7779"/>
                      <a:pt x="4615" y="6351"/>
                      <a:pt x="5866" y="6351"/>
                    </a:cubicBezTo>
                    <a:lnTo>
                      <a:pt x="6528" y="6351"/>
                    </a:lnTo>
                    <a:cubicBezTo>
                      <a:pt x="14421" y="9315"/>
                      <a:pt x="22145" y="11586"/>
                      <a:pt x="29705" y="13171"/>
                    </a:cubicBezTo>
                    <a:cubicBezTo>
                      <a:pt x="37259" y="14761"/>
                      <a:pt x="44801" y="15551"/>
                      <a:pt x="52324" y="15551"/>
                    </a:cubicBezTo>
                    <a:lnTo>
                      <a:pt x="60510" y="15551"/>
                    </a:lnTo>
                    <a:cubicBezTo>
                      <a:pt x="60582" y="15551"/>
                      <a:pt x="60801" y="15606"/>
                      <a:pt x="61171" y="15715"/>
                    </a:cubicBezTo>
                    <a:cubicBezTo>
                      <a:pt x="61542" y="15818"/>
                      <a:pt x="61967" y="16079"/>
                      <a:pt x="62446" y="16504"/>
                    </a:cubicBezTo>
                    <a:cubicBezTo>
                      <a:pt x="62926" y="16929"/>
                      <a:pt x="63442" y="17670"/>
                      <a:pt x="63995" y="18727"/>
                    </a:cubicBezTo>
                    <a:cubicBezTo>
                      <a:pt x="64547" y="19783"/>
                      <a:pt x="65045" y="21265"/>
                      <a:pt x="65489" y="23172"/>
                    </a:cubicBezTo>
                    <a:cubicBezTo>
                      <a:pt x="65780" y="24653"/>
                      <a:pt x="66740" y="29414"/>
                      <a:pt x="68361" y="37453"/>
                    </a:cubicBezTo>
                    <a:cubicBezTo>
                      <a:pt x="69982" y="45493"/>
                      <a:pt x="72089" y="55961"/>
                      <a:pt x="74670" y="68871"/>
                    </a:cubicBezTo>
                    <a:cubicBezTo>
                      <a:pt x="77250" y="81774"/>
                      <a:pt x="80214" y="96687"/>
                      <a:pt x="83572" y="113617"/>
                    </a:cubicBezTo>
                    <a:cubicBezTo>
                      <a:pt x="86930" y="130540"/>
                      <a:pt x="90506" y="148629"/>
                      <a:pt x="94301" y="167884"/>
                    </a:cubicBezTo>
                    <a:cubicBezTo>
                      <a:pt x="98096" y="187133"/>
                      <a:pt x="101989" y="207128"/>
                      <a:pt x="105972" y="227859"/>
                    </a:cubicBezTo>
                    <a:cubicBezTo>
                      <a:pt x="109955" y="248595"/>
                      <a:pt x="113878" y="269277"/>
                      <a:pt x="117752" y="289904"/>
                    </a:cubicBezTo>
                    <a:cubicBezTo>
                      <a:pt x="121620" y="310532"/>
                      <a:pt x="125348" y="330631"/>
                      <a:pt x="128925" y="350201"/>
                    </a:cubicBezTo>
                    <a:cubicBezTo>
                      <a:pt x="132501" y="369772"/>
                      <a:pt x="135725" y="388019"/>
                      <a:pt x="138604" y="404942"/>
                    </a:cubicBezTo>
                    <a:cubicBezTo>
                      <a:pt x="139563" y="377229"/>
                      <a:pt x="140371" y="349090"/>
                      <a:pt x="141033" y="320526"/>
                    </a:cubicBezTo>
                    <a:cubicBezTo>
                      <a:pt x="141701" y="291963"/>
                      <a:pt x="142029" y="262665"/>
                      <a:pt x="142029" y="232619"/>
                    </a:cubicBezTo>
                    <a:cubicBezTo>
                      <a:pt x="142029" y="202580"/>
                      <a:pt x="141628" y="171904"/>
                      <a:pt x="140814" y="140589"/>
                    </a:cubicBezTo>
                    <a:cubicBezTo>
                      <a:pt x="140001" y="109275"/>
                      <a:pt x="138677" y="77117"/>
                      <a:pt x="136831" y="44114"/>
                    </a:cubicBezTo>
                    <a:cubicBezTo>
                      <a:pt x="135872" y="44539"/>
                      <a:pt x="134955" y="44752"/>
                      <a:pt x="134068" y="44752"/>
                    </a:cubicBezTo>
                    <a:cubicBezTo>
                      <a:pt x="133181" y="44752"/>
                      <a:pt x="132222" y="44752"/>
                      <a:pt x="131190" y="44752"/>
                    </a:cubicBezTo>
                    <a:cubicBezTo>
                      <a:pt x="126842" y="44752"/>
                      <a:pt x="122306" y="44114"/>
                      <a:pt x="117588" y="42845"/>
                    </a:cubicBezTo>
                    <a:cubicBezTo>
                      <a:pt x="116112" y="42420"/>
                      <a:pt x="114874" y="40568"/>
                      <a:pt x="113878" y="37289"/>
                    </a:cubicBezTo>
                    <a:cubicBezTo>
                      <a:pt x="112882" y="34010"/>
                      <a:pt x="112384" y="30258"/>
                      <a:pt x="112384" y="26025"/>
                    </a:cubicBezTo>
                    <a:cubicBezTo>
                      <a:pt x="112384" y="21374"/>
                      <a:pt x="112997" y="17458"/>
                      <a:pt x="114212" y="14282"/>
                    </a:cubicBezTo>
                    <a:cubicBezTo>
                      <a:pt x="115426" y="11112"/>
                      <a:pt x="116774" y="9521"/>
                      <a:pt x="118250" y="9521"/>
                    </a:cubicBezTo>
                    <a:lnTo>
                      <a:pt x="118912" y="9521"/>
                    </a:lnTo>
                    <a:cubicBezTo>
                      <a:pt x="120976" y="10371"/>
                      <a:pt x="123023" y="10954"/>
                      <a:pt x="125051" y="11270"/>
                    </a:cubicBezTo>
                    <a:cubicBezTo>
                      <a:pt x="127079" y="11586"/>
                      <a:pt x="129125" y="11744"/>
                      <a:pt x="131190" y="11744"/>
                    </a:cubicBezTo>
                    <a:cubicBezTo>
                      <a:pt x="136278" y="11744"/>
                      <a:pt x="141257" y="10790"/>
                      <a:pt x="146121" y="8890"/>
                    </a:cubicBezTo>
                    <a:cubicBezTo>
                      <a:pt x="150991" y="6983"/>
                      <a:pt x="155745" y="4232"/>
                      <a:pt x="160391" y="637"/>
                    </a:cubicBezTo>
                    <a:cubicBezTo>
                      <a:pt x="160688" y="213"/>
                      <a:pt x="161205" y="0"/>
                      <a:pt x="161939" y="0"/>
                    </a:cubicBezTo>
                    <a:cubicBezTo>
                      <a:pt x="163561" y="0"/>
                      <a:pt x="164909" y="1646"/>
                      <a:pt x="165977" y="4925"/>
                    </a:cubicBezTo>
                    <a:cubicBezTo>
                      <a:pt x="167046" y="8203"/>
                      <a:pt x="167580" y="11956"/>
                      <a:pt x="167580" y="16188"/>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98" name="Google Shape;498;p5"/>
          <p:cNvGrpSpPr/>
          <p:nvPr/>
        </p:nvGrpSpPr>
        <p:grpSpPr>
          <a:xfrm>
            <a:off x="1694061" y="3771019"/>
            <a:ext cx="1345277" cy="1058355"/>
            <a:chOff x="2251824" y="1769279"/>
            <a:chExt cx="1492100" cy="1173863"/>
          </a:xfrm>
        </p:grpSpPr>
        <p:grpSp>
          <p:nvGrpSpPr>
            <p:cNvPr id="499" name="Google Shape;499;p5"/>
            <p:cNvGrpSpPr/>
            <p:nvPr/>
          </p:nvGrpSpPr>
          <p:grpSpPr>
            <a:xfrm>
              <a:off x="2576316" y="1769279"/>
              <a:ext cx="843116" cy="490620"/>
              <a:chOff x="2576316" y="1769279"/>
              <a:chExt cx="843116" cy="490620"/>
            </a:xfrm>
          </p:grpSpPr>
          <p:sp>
            <p:nvSpPr>
              <p:cNvPr id="500" name="Google Shape;500;p5"/>
              <p:cNvSpPr/>
              <p:nvPr/>
            </p:nvSpPr>
            <p:spPr>
              <a:xfrm>
                <a:off x="2576316" y="1775625"/>
                <a:ext cx="177313" cy="476660"/>
              </a:xfrm>
              <a:custGeom>
                <a:rect b="b" l="l" r="r" t="t"/>
                <a:pathLst>
                  <a:path extrusionOk="0" h="476660" w="177313">
                    <a:moveTo>
                      <a:pt x="177314" y="13013"/>
                    </a:moveTo>
                    <a:cubicBezTo>
                      <a:pt x="177314" y="18933"/>
                      <a:pt x="176871" y="23536"/>
                      <a:pt x="175990" y="26815"/>
                    </a:cubicBezTo>
                    <a:cubicBezTo>
                      <a:pt x="175104" y="30094"/>
                      <a:pt x="174035" y="32268"/>
                      <a:pt x="172778" y="33324"/>
                    </a:cubicBezTo>
                    <a:cubicBezTo>
                      <a:pt x="168722" y="35650"/>
                      <a:pt x="164817" y="37556"/>
                      <a:pt x="161053" y="39032"/>
                    </a:cubicBezTo>
                    <a:cubicBezTo>
                      <a:pt x="157294" y="40514"/>
                      <a:pt x="153535" y="41679"/>
                      <a:pt x="149771" y="42523"/>
                    </a:cubicBezTo>
                    <a:cubicBezTo>
                      <a:pt x="149406" y="52045"/>
                      <a:pt x="148866" y="67753"/>
                      <a:pt x="148167" y="89650"/>
                    </a:cubicBezTo>
                    <a:cubicBezTo>
                      <a:pt x="147469" y="111552"/>
                      <a:pt x="146783" y="138416"/>
                      <a:pt x="146121" y="170258"/>
                    </a:cubicBezTo>
                    <a:cubicBezTo>
                      <a:pt x="145459" y="202101"/>
                      <a:pt x="144870" y="238224"/>
                      <a:pt x="144354" y="278634"/>
                    </a:cubicBezTo>
                    <a:cubicBezTo>
                      <a:pt x="143838" y="319045"/>
                      <a:pt x="143577" y="362522"/>
                      <a:pt x="143577" y="409065"/>
                    </a:cubicBezTo>
                    <a:lnTo>
                      <a:pt x="143577" y="440167"/>
                    </a:lnTo>
                    <a:cubicBezTo>
                      <a:pt x="147263" y="440167"/>
                      <a:pt x="150912" y="440428"/>
                      <a:pt x="154531" y="440956"/>
                    </a:cubicBezTo>
                    <a:cubicBezTo>
                      <a:pt x="158144" y="441491"/>
                      <a:pt x="161903" y="442280"/>
                      <a:pt x="165813" y="443336"/>
                    </a:cubicBezTo>
                    <a:cubicBezTo>
                      <a:pt x="167507" y="444399"/>
                      <a:pt x="168795" y="446567"/>
                      <a:pt x="169681" y="449846"/>
                    </a:cubicBezTo>
                    <a:cubicBezTo>
                      <a:pt x="170568" y="453125"/>
                      <a:pt x="171011" y="457090"/>
                      <a:pt x="171011" y="461747"/>
                    </a:cubicBezTo>
                    <a:cubicBezTo>
                      <a:pt x="170865" y="466186"/>
                      <a:pt x="170215" y="469787"/>
                      <a:pt x="169074" y="472538"/>
                    </a:cubicBezTo>
                    <a:cubicBezTo>
                      <a:pt x="167932" y="475288"/>
                      <a:pt x="166621" y="476661"/>
                      <a:pt x="165145" y="476661"/>
                    </a:cubicBezTo>
                    <a:lnTo>
                      <a:pt x="164702" y="476661"/>
                    </a:lnTo>
                    <a:cubicBezTo>
                      <a:pt x="160500" y="475604"/>
                      <a:pt x="156371" y="474754"/>
                      <a:pt x="152315" y="474122"/>
                    </a:cubicBezTo>
                    <a:cubicBezTo>
                      <a:pt x="148258" y="473485"/>
                      <a:pt x="144239" y="473169"/>
                      <a:pt x="140261" y="473169"/>
                    </a:cubicBezTo>
                    <a:cubicBezTo>
                      <a:pt x="136278" y="473169"/>
                      <a:pt x="132331" y="473485"/>
                      <a:pt x="128421" y="474122"/>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30"/>
                      <a:pt x="110781" y="452226"/>
                      <a:pt x="111777" y="449050"/>
                    </a:cubicBezTo>
                    <a:cubicBezTo>
                      <a:pt x="112773" y="445881"/>
                      <a:pt x="114005" y="443974"/>
                      <a:pt x="115481" y="443336"/>
                    </a:cubicBezTo>
                    <a:cubicBezTo>
                      <a:pt x="118286" y="442705"/>
                      <a:pt x="121049" y="442122"/>
                      <a:pt x="123775" y="441594"/>
                    </a:cubicBezTo>
                    <a:cubicBezTo>
                      <a:pt x="126508" y="441065"/>
                      <a:pt x="129271" y="440586"/>
                      <a:pt x="132076" y="440167"/>
                    </a:cubicBezTo>
                    <a:lnTo>
                      <a:pt x="132076" y="409065"/>
                    </a:lnTo>
                    <a:cubicBezTo>
                      <a:pt x="132076" y="362734"/>
                      <a:pt x="132295" y="319361"/>
                      <a:pt x="132738" y="278950"/>
                    </a:cubicBezTo>
                    <a:cubicBezTo>
                      <a:pt x="126690" y="280644"/>
                      <a:pt x="120642" y="281810"/>
                      <a:pt x="114594" y="282442"/>
                    </a:cubicBezTo>
                    <a:cubicBezTo>
                      <a:pt x="108552" y="283079"/>
                      <a:pt x="102504" y="283395"/>
                      <a:pt x="96457" y="283395"/>
                    </a:cubicBezTo>
                    <a:cubicBezTo>
                      <a:pt x="90336" y="283395"/>
                      <a:pt x="84343" y="283079"/>
                      <a:pt x="78483" y="282442"/>
                    </a:cubicBezTo>
                    <a:cubicBezTo>
                      <a:pt x="72617" y="281810"/>
                      <a:pt x="66849" y="280644"/>
                      <a:pt x="61171" y="278950"/>
                    </a:cubicBezTo>
                    <a:lnTo>
                      <a:pt x="59841" y="439529"/>
                    </a:lnTo>
                    <a:cubicBezTo>
                      <a:pt x="62647" y="440167"/>
                      <a:pt x="65501" y="440798"/>
                      <a:pt x="68415" y="441436"/>
                    </a:cubicBezTo>
                    <a:cubicBezTo>
                      <a:pt x="71330" y="442067"/>
                      <a:pt x="74263" y="442705"/>
                      <a:pt x="77208" y="443336"/>
                    </a:cubicBezTo>
                    <a:cubicBezTo>
                      <a:pt x="78683" y="443974"/>
                      <a:pt x="79922" y="445881"/>
                      <a:pt x="80918" y="449050"/>
                    </a:cubicBezTo>
                    <a:cubicBezTo>
                      <a:pt x="81908" y="452226"/>
                      <a:pt x="82406" y="455930"/>
                      <a:pt x="82406" y="460156"/>
                    </a:cubicBezTo>
                    <a:cubicBezTo>
                      <a:pt x="82406" y="465026"/>
                      <a:pt x="81780" y="468991"/>
                      <a:pt x="80529" y="472058"/>
                    </a:cubicBezTo>
                    <a:cubicBezTo>
                      <a:pt x="79272" y="475124"/>
                      <a:pt x="77949" y="476661"/>
                      <a:pt x="76546" y="476661"/>
                    </a:cubicBezTo>
                    <a:lnTo>
                      <a:pt x="76103" y="476661"/>
                    </a:lnTo>
                    <a:cubicBezTo>
                      <a:pt x="70207" y="474967"/>
                      <a:pt x="64323" y="473649"/>
                      <a:pt x="58463" y="472696"/>
                    </a:cubicBezTo>
                    <a:cubicBezTo>
                      <a:pt x="52597" y="471742"/>
                      <a:pt x="46719" y="471269"/>
                      <a:pt x="40817" y="471269"/>
                    </a:cubicBezTo>
                    <a:cubicBezTo>
                      <a:pt x="34994" y="471269"/>
                      <a:pt x="29219" y="471742"/>
                      <a:pt x="23505" y="472696"/>
                    </a:cubicBezTo>
                    <a:cubicBezTo>
                      <a:pt x="17791" y="473649"/>
                      <a:pt x="12059" y="474967"/>
                      <a:pt x="6309" y="476661"/>
                    </a:cubicBezTo>
                    <a:lnTo>
                      <a:pt x="5866" y="476661"/>
                    </a:lnTo>
                    <a:cubicBezTo>
                      <a:pt x="4166" y="476661"/>
                      <a:pt x="2769" y="474967"/>
                      <a:pt x="1658" y="471584"/>
                    </a:cubicBezTo>
                    <a:cubicBezTo>
                      <a:pt x="553" y="468196"/>
                      <a:pt x="0" y="464389"/>
                      <a:pt x="0" y="460156"/>
                    </a:cubicBezTo>
                    <a:cubicBezTo>
                      <a:pt x="0" y="455930"/>
                      <a:pt x="498" y="452226"/>
                      <a:pt x="1494" y="449050"/>
                    </a:cubicBezTo>
                    <a:cubicBezTo>
                      <a:pt x="2490" y="445881"/>
                      <a:pt x="3728" y="443974"/>
                      <a:pt x="5198" y="443336"/>
                    </a:cubicBezTo>
                    <a:cubicBezTo>
                      <a:pt x="7930" y="442705"/>
                      <a:pt x="10675" y="442067"/>
                      <a:pt x="13444" y="441436"/>
                    </a:cubicBezTo>
                    <a:cubicBezTo>
                      <a:pt x="16207" y="440798"/>
                      <a:pt x="18951" y="440167"/>
                      <a:pt x="21684" y="439529"/>
                    </a:cubicBezTo>
                    <a:lnTo>
                      <a:pt x="24228" y="39032"/>
                    </a:lnTo>
                    <a:cubicBezTo>
                      <a:pt x="17883" y="37763"/>
                      <a:pt x="11470" y="35862"/>
                      <a:pt x="4979" y="33324"/>
                    </a:cubicBezTo>
                    <a:cubicBezTo>
                      <a:pt x="3504" y="32687"/>
                      <a:pt x="2307" y="30786"/>
                      <a:pt x="1384" y="27610"/>
                    </a:cubicBezTo>
                    <a:cubicBezTo>
                      <a:pt x="461" y="24434"/>
                      <a:pt x="0" y="20943"/>
                      <a:pt x="0" y="17136"/>
                    </a:cubicBezTo>
                    <a:cubicBezTo>
                      <a:pt x="0" y="11634"/>
                      <a:pt x="668" y="7408"/>
                      <a:pt x="1992" y="4445"/>
                    </a:cubicBezTo>
                    <a:cubicBezTo>
                      <a:pt x="3321" y="1482"/>
                      <a:pt x="4609" y="0"/>
                      <a:pt x="5866" y="0"/>
                    </a:cubicBezTo>
                    <a:lnTo>
                      <a:pt x="6527" y="0"/>
                    </a:lnTo>
                    <a:cubicBezTo>
                      <a:pt x="14343" y="3388"/>
                      <a:pt x="22048" y="5769"/>
                      <a:pt x="29644" y="7141"/>
                    </a:cubicBezTo>
                    <a:cubicBezTo>
                      <a:pt x="37241" y="8519"/>
                      <a:pt x="44801" y="9205"/>
                      <a:pt x="52324" y="9205"/>
                    </a:cubicBezTo>
                    <a:cubicBezTo>
                      <a:pt x="56896" y="9205"/>
                      <a:pt x="61390" y="8993"/>
                      <a:pt x="65816" y="8568"/>
                    </a:cubicBezTo>
                    <a:cubicBezTo>
                      <a:pt x="70243" y="8149"/>
                      <a:pt x="74664" y="7299"/>
                      <a:pt x="79090" y="6030"/>
                    </a:cubicBezTo>
                    <a:lnTo>
                      <a:pt x="79533" y="6030"/>
                    </a:lnTo>
                    <a:cubicBezTo>
                      <a:pt x="81009" y="6030"/>
                      <a:pt x="82315" y="7457"/>
                      <a:pt x="83462" y="10317"/>
                    </a:cubicBezTo>
                    <a:cubicBezTo>
                      <a:pt x="84604" y="13171"/>
                      <a:pt x="85247" y="16717"/>
                      <a:pt x="85393" y="20943"/>
                    </a:cubicBezTo>
                    <a:cubicBezTo>
                      <a:pt x="85393" y="26238"/>
                      <a:pt x="84859" y="30464"/>
                      <a:pt x="83790" y="33640"/>
                    </a:cubicBezTo>
                    <a:cubicBezTo>
                      <a:pt x="82721" y="36816"/>
                      <a:pt x="81452" y="38613"/>
                      <a:pt x="79977" y="39032"/>
                    </a:cubicBezTo>
                    <a:cubicBezTo>
                      <a:pt x="77244" y="39670"/>
                      <a:pt x="74518" y="40307"/>
                      <a:pt x="71791" y="40939"/>
                    </a:cubicBezTo>
                    <a:cubicBezTo>
                      <a:pt x="69059" y="41576"/>
                      <a:pt x="66260" y="42104"/>
                      <a:pt x="63381" y="42523"/>
                    </a:cubicBezTo>
                    <a:lnTo>
                      <a:pt x="61615" y="245310"/>
                    </a:lnTo>
                    <a:cubicBezTo>
                      <a:pt x="67067" y="247217"/>
                      <a:pt x="72751" y="248541"/>
                      <a:pt x="78647" y="249282"/>
                    </a:cubicBezTo>
                    <a:cubicBezTo>
                      <a:pt x="84549" y="250022"/>
                      <a:pt x="90482" y="250393"/>
                      <a:pt x="96457" y="250393"/>
                    </a:cubicBezTo>
                    <a:cubicBezTo>
                      <a:pt x="102650" y="250393"/>
                      <a:pt x="108789" y="250071"/>
                      <a:pt x="114874" y="249439"/>
                    </a:cubicBezTo>
                    <a:cubicBezTo>
                      <a:pt x="120958" y="248802"/>
                      <a:pt x="127060" y="247642"/>
                      <a:pt x="133181" y="245948"/>
                    </a:cubicBezTo>
                    <a:cubicBezTo>
                      <a:pt x="133473" y="220985"/>
                      <a:pt x="133861" y="197814"/>
                      <a:pt x="134341" y="176446"/>
                    </a:cubicBezTo>
                    <a:cubicBezTo>
                      <a:pt x="134821" y="155078"/>
                      <a:pt x="135300" y="135774"/>
                      <a:pt x="135780" y="118529"/>
                    </a:cubicBezTo>
                    <a:cubicBezTo>
                      <a:pt x="136260" y="101290"/>
                      <a:pt x="136703" y="86371"/>
                      <a:pt x="137104" y="73783"/>
                    </a:cubicBezTo>
                    <a:cubicBezTo>
                      <a:pt x="137511" y="61196"/>
                      <a:pt x="137863" y="51201"/>
                      <a:pt x="138160" y="43793"/>
                    </a:cubicBezTo>
                    <a:cubicBezTo>
                      <a:pt x="135209" y="43374"/>
                      <a:pt x="132313" y="42845"/>
                      <a:pt x="129477" y="42208"/>
                    </a:cubicBezTo>
                    <a:cubicBezTo>
                      <a:pt x="126636" y="41576"/>
                      <a:pt x="123812" y="40514"/>
                      <a:pt x="121013" y="39032"/>
                    </a:cubicBezTo>
                    <a:cubicBezTo>
                      <a:pt x="119610" y="38400"/>
                      <a:pt x="118450" y="36548"/>
                      <a:pt x="117527" y="33482"/>
                    </a:cubicBezTo>
                    <a:cubicBezTo>
                      <a:pt x="116604" y="30416"/>
                      <a:pt x="116143" y="26869"/>
                      <a:pt x="116143" y="22850"/>
                    </a:cubicBezTo>
                    <a:cubicBezTo>
                      <a:pt x="116143" y="17561"/>
                      <a:pt x="116793" y="13438"/>
                      <a:pt x="118080" y="10474"/>
                    </a:cubicBezTo>
                    <a:cubicBezTo>
                      <a:pt x="119373" y="7511"/>
                      <a:pt x="120642" y="6030"/>
                      <a:pt x="121899" y="6030"/>
                    </a:cubicBezTo>
                    <a:lnTo>
                      <a:pt x="122780" y="6030"/>
                    </a:lnTo>
                    <a:cubicBezTo>
                      <a:pt x="125731" y="7724"/>
                      <a:pt x="128682" y="8884"/>
                      <a:pt x="131633" y="9521"/>
                    </a:cubicBezTo>
                    <a:cubicBezTo>
                      <a:pt x="134584" y="10159"/>
                      <a:pt x="137602" y="10474"/>
                      <a:pt x="140705" y="10474"/>
                    </a:cubicBezTo>
                    <a:cubicBezTo>
                      <a:pt x="145350" y="10474"/>
                      <a:pt x="150123" y="9624"/>
                      <a:pt x="155029" y="7936"/>
                    </a:cubicBezTo>
                    <a:cubicBezTo>
                      <a:pt x="159929" y="6242"/>
                      <a:pt x="165036" y="3595"/>
                      <a:pt x="170349" y="0"/>
                    </a:cubicBezTo>
                    <a:lnTo>
                      <a:pt x="171673" y="0"/>
                    </a:lnTo>
                    <a:cubicBezTo>
                      <a:pt x="173076" y="0"/>
                      <a:pt x="174272" y="1214"/>
                      <a:pt x="175268" y="3649"/>
                    </a:cubicBezTo>
                    <a:cubicBezTo>
                      <a:pt x="176263" y="6084"/>
                      <a:pt x="176943" y="9205"/>
                      <a:pt x="177314" y="1301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1" name="Google Shape;501;p5"/>
              <p:cNvSpPr/>
              <p:nvPr/>
            </p:nvSpPr>
            <p:spPr>
              <a:xfrm>
                <a:off x="2746999" y="1769279"/>
                <a:ext cx="197333" cy="481737"/>
              </a:xfrm>
              <a:custGeom>
                <a:rect b="b" l="l" r="r" t="t"/>
                <a:pathLst>
                  <a:path extrusionOk="0" h="481737" w="197333">
                    <a:moveTo>
                      <a:pt x="115924" y="307514"/>
                    </a:moveTo>
                    <a:cubicBezTo>
                      <a:pt x="113192" y="283607"/>
                      <a:pt x="110320" y="261547"/>
                      <a:pt x="107295" y="241345"/>
                    </a:cubicBezTo>
                    <a:cubicBezTo>
                      <a:pt x="104272" y="221137"/>
                      <a:pt x="101302" y="202945"/>
                      <a:pt x="98387" y="186762"/>
                    </a:cubicBezTo>
                    <a:cubicBezTo>
                      <a:pt x="95479" y="170574"/>
                      <a:pt x="92710" y="156401"/>
                      <a:pt x="90093" y="144233"/>
                    </a:cubicBezTo>
                    <a:cubicBezTo>
                      <a:pt x="87476" y="132070"/>
                      <a:pt x="85247" y="122075"/>
                      <a:pt x="83401" y="114248"/>
                    </a:cubicBezTo>
                    <a:cubicBezTo>
                      <a:pt x="76546" y="147676"/>
                      <a:pt x="70407" y="180308"/>
                      <a:pt x="64985" y="212150"/>
                    </a:cubicBezTo>
                    <a:cubicBezTo>
                      <a:pt x="59562" y="243986"/>
                      <a:pt x="54753" y="275774"/>
                      <a:pt x="50551" y="307514"/>
                    </a:cubicBezTo>
                    <a:cubicBezTo>
                      <a:pt x="56447" y="309414"/>
                      <a:pt x="62124" y="310951"/>
                      <a:pt x="67583" y="312110"/>
                    </a:cubicBezTo>
                    <a:cubicBezTo>
                      <a:pt x="73042" y="313276"/>
                      <a:pt x="78459" y="313859"/>
                      <a:pt x="83845" y="313859"/>
                    </a:cubicBezTo>
                    <a:cubicBezTo>
                      <a:pt x="89152" y="313859"/>
                      <a:pt x="94447" y="313276"/>
                      <a:pt x="99717" y="312110"/>
                    </a:cubicBezTo>
                    <a:cubicBezTo>
                      <a:pt x="104988" y="310951"/>
                      <a:pt x="110392" y="309414"/>
                      <a:pt x="115924" y="307514"/>
                    </a:cubicBezTo>
                    <a:close/>
                    <a:moveTo>
                      <a:pt x="191359" y="481737"/>
                    </a:moveTo>
                    <a:cubicBezTo>
                      <a:pt x="191213" y="481737"/>
                      <a:pt x="191067" y="481682"/>
                      <a:pt x="190916" y="481579"/>
                    </a:cubicBezTo>
                    <a:cubicBezTo>
                      <a:pt x="190770" y="481470"/>
                      <a:pt x="190624" y="481209"/>
                      <a:pt x="190478" y="480784"/>
                    </a:cubicBezTo>
                    <a:cubicBezTo>
                      <a:pt x="183763" y="477820"/>
                      <a:pt x="177144" y="475707"/>
                      <a:pt x="170622" y="474438"/>
                    </a:cubicBezTo>
                    <a:cubicBezTo>
                      <a:pt x="164095" y="473169"/>
                      <a:pt x="157585" y="472531"/>
                      <a:pt x="151100" y="472531"/>
                    </a:cubicBezTo>
                    <a:cubicBezTo>
                      <a:pt x="144682" y="472531"/>
                      <a:pt x="138361" y="473169"/>
                      <a:pt x="132125" y="474438"/>
                    </a:cubicBezTo>
                    <a:cubicBezTo>
                      <a:pt x="125895" y="475707"/>
                      <a:pt x="119683" y="477820"/>
                      <a:pt x="113489" y="480784"/>
                    </a:cubicBezTo>
                    <a:cubicBezTo>
                      <a:pt x="113343" y="481209"/>
                      <a:pt x="113192" y="481470"/>
                      <a:pt x="113046" y="481579"/>
                    </a:cubicBezTo>
                    <a:cubicBezTo>
                      <a:pt x="112900" y="481682"/>
                      <a:pt x="112754" y="481737"/>
                      <a:pt x="112603" y="481737"/>
                    </a:cubicBezTo>
                    <a:cubicBezTo>
                      <a:pt x="110981" y="481737"/>
                      <a:pt x="109597" y="479940"/>
                      <a:pt x="108455" y="476345"/>
                    </a:cubicBezTo>
                    <a:cubicBezTo>
                      <a:pt x="107314" y="472744"/>
                      <a:pt x="106743" y="468834"/>
                      <a:pt x="106743" y="464601"/>
                    </a:cubicBezTo>
                    <a:cubicBezTo>
                      <a:pt x="106743" y="460794"/>
                      <a:pt x="107204" y="457302"/>
                      <a:pt x="108121" y="454127"/>
                    </a:cubicBezTo>
                    <a:cubicBezTo>
                      <a:pt x="109044" y="450951"/>
                      <a:pt x="110246" y="449050"/>
                      <a:pt x="111716" y="448413"/>
                    </a:cubicBezTo>
                    <a:cubicBezTo>
                      <a:pt x="114667" y="446725"/>
                      <a:pt x="117655" y="445401"/>
                      <a:pt x="120679" y="444448"/>
                    </a:cubicBezTo>
                    <a:cubicBezTo>
                      <a:pt x="123702" y="443494"/>
                      <a:pt x="126799" y="442492"/>
                      <a:pt x="129969" y="441436"/>
                    </a:cubicBezTo>
                    <a:cubicBezTo>
                      <a:pt x="129599" y="437416"/>
                      <a:pt x="129161" y="432388"/>
                      <a:pt x="128645" y="426359"/>
                    </a:cubicBezTo>
                    <a:cubicBezTo>
                      <a:pt x="128129" y="420329"/>
                      <a:pt x="127443" y="413188"/>
                      <a:pt x="126599" y="404936"/>
                    </a:cubicBezTo>
                    <a:cubicBezTo>
                      <a:pt x="125749" y="396690"/>
                      <a:pt x="124753" y="387114"/>
                      <a:pt x="123611" y="376221"/>
                    </a:cubicBezTo>
                    <a:cubicBezTo>
                      <a:pt x="122470" y="365321"/>
                      <a:pt x="121122" y="353000"/>
                      <a:pt x="119573" y="339247"/>
                    </a:cubicBezTo>
                    <a:cubicBezTo>
                      <a:pt x="113307" y="341785"/>
                      <a:pt x="107259" y="343740"/>
                      <a:pt x="101430" y="345119"/>
                    </a:cubicBezTo>
                    <a:cubicBezTo>
                      <a:pt x="95607" y="346491"/>
                      <a:pt x="89741" y="347183"/>
                      <a:pt x="83845" y="347183"/>
                    </a:cubicBezTo>
                    <a:cubicBezTo>
                      <a:pt x="77870" y="347183"/>
                      <a:pt x="71822" y="346491"/>
                      <a:pt x="65701" y="345119"/>
                    </a:cubicBezTo>
                    <a:cubicBezTo>
                      <a:pt x="59580" y="343740"/>
                      <a:pt x="53168" y="341785"/>
                      <a:pt x="46458" y="339247"/>
                    </a:cubicBezTo>
                    <a:cubicBezTo>
                      <a:pt x="42548" y="372675"/>
                      <a:pt x="39378" y="405786"/>
                      <a:pt x="36943" y="438576"/>
                    </a:cubicBezTo>
                    <a:cubicBezTo>
                      <a:pt x="41515" y="439001"/>
                      <a:pt x="46106" y="440003"/>
                      <a:pt x="50715" y="441594"/>
                    </a:cubicBezTo>
                    <a:cubicBezTo>
                      <a:pt x="55324" y="443179"/>
                      <a:pt x="60023" y="445456"/>
                      <a:pt x="64821" y="448413"/>
                    </a:cubicBezTo>
                    <a:cubicBezTo>
                      <a:pt x="66144" y="449050"/>
                      <a:pt x="67231" y="450951"/>
                      <a:pt x="68081" y="454127"/>
                    </a:cubicBezTo>
                    <a:cubicBezTo>
                      <a:pt x="68931" y="457302"/>
                      <a:pt x="69357" y="460794"/>
                      <a:pt x="69357" y="464601"/>
                    </a:cubicBezTo>
                    <a:cubicBezTo>
                      <a:pt x="69357" y="469465"/>
                      <a:pt x="68707" y="473540"/>
                      <a:pt x="67419" y="476818"/>
                    </a:cubicBezTo>
                    <a:cubicBezTo>
                      <a:pt x="66126" y="480097"/>
                      <a:pt x="64784" y="481737"/>
                      <a:pt x="63381" y="481737"/>
                    </a:cubicBezTo>
                    <a:cubicBezTo>
                      <a:pt x="63157" y="481737"/>
                      <a:pt x="62975" y="481579"/>
                      <a:pt x="62829" y="481263"/>
                    </a:cubicBezTo>
                    <a:cubicBezTo>
                      <a:pt x="62683" y="480942"/>
                      <a:pt x="62495" y="480784"/>
                      <a:pt x="62276" y="480784"/>
                    </a:cubicBezTo>
                    <a:cubicBezTo>
                      <a:pt x="57406" y="477820"/>
                      <a:pt x="52634" y="475604"/>
                      <a:pt x="47952" y="474122"/>
                    </a:cubicBezTo>
                    <a:cubicBezTo>
                      <a:pt x="43270" y="472641"/>
                      <a:pt x="38601" y="471900"/>
                      <a:pt x="33956" y="471900"/>
                    </a:cubicBezTo>
                    <a:cubicBezTo>
                      <a:pt x="29383" y="471900"/>
                      <a:pt x="24890" y="472641"/>
                      <a:pt x="20463" y="474122"/>
                    </a:cubicBezTo>
                    <a:cubicBezTo>
                      <a:pt x="16037" y="475604"/>
                      <a:pt x="11537" y="477820"/>
                      <a:pt x="6971" y="480784"/>
                    </a:cubicBezTo>
                    <a:cubicBezTo>
                      <a:pt x="6746" y="480784"/>
                      <a:pt x="6564" y="480942"/>
                      <a:pt x="6412" y="481263"/>
                    </a:cubicBezTo>
                    <a:cubicBezTo>
                      <a:pt x="6266" y="481579"/>
                      <a:pt x="6084" y="481737"/>
                      <a:pt x="5860" y="481737"/>
                    </a:cubicBezTo>
                    <a:cubicBezTo>
                      <a:pt x="4165" y="481737"/>
                      <a:pt x="2763" y="480043"/>
                      <a:pt x="1658" y="476661"/>
                    </a:cubicBezTo>
                    <a:cubicBezTo>
                      <a:pt x="552" y="473272"/>
                      <a:pt x="0" y="469253"/>
                      <a:pt x="0" y="464601"/>
                    </a:cubicBezTo>
                    <a:cubicBezTo>
                      <a:pt x="0" y="460794"/>
                      <a:pt x="407" y="457406"/>
                      <a:pt x="1214" y="454442"/>
                    </a:cubicBezTo>
                    <a:cubicBezTo>
                      <a:pt x="2028" y="451485"/>
                      <a:pt x="3133" y="449475"/>
                      <a:pt x="4536" y="448413"/>
                    </a:cubicBezTo>
                    <a:cubicBezTo>
                      <a:pt x="7851" y="446087"/>
                      <a:pt x="11191" y="444290"/>
                      <a:pt x="14543" y="443021"/>
                    </a:cubicBezTo>
                    <a:cubicBezTo>
                      <a:pt x="17901" y="441752"/>
                      <a:pt x="21350" y="440695"/>
                      <a:pt x="24890" y="439845"/>
                    </a:cubicBezTo>
                    <a:cubicBezTo>
                      <a:pt x="27398" y="404936"/>
                      <a:pt x="30677" y="370027"/>
                      <a:pt x="34733" y="335124"/>
                    </a:cubicBezTo>
                    <a:cubicBezTo>
                      <a:pt x="38789" y="300215"/>
                      <a:pt x="43635" y="264936"/>
                      <a:pt x="49276" y="229286"/>
                    </a:cubicBezTo>
                    <a:cubicBezTo>
                      <a:pt x="54917" y="193636"/>
                      <a:pt x="61390" y="157403"/>
                      <a:pt x="68688" y="120594"/>
                    </a:cubicBezTo>
                    <a:cubicBezTo>
                      <a:pt x="75993" y="83778"/>
                      <a:pt x="84215" y="45912"/>
                      <a:pt x="93360" y="6983"/>
                    </a:cubicBezTo>
                    <a:cubicBezTo>
                      <a:pt x="94022" y="4445"/>
                      <a:pt x="94775" y="2641"/>
                      <a:pt x="95625" y="1585"/>
                    </a:cubicBezTo>
                    <a:cubicBezTo>
                      <a:pt x="96475" y="528"/>
                      <a:pt x="97301" y="0"/>
                      <a:pt x="98114" y="0"/>
                    </a:cubicBezTo>
                    <a:cubicBezTo>
                      <a:pt x="99001" y="0"/>
                      <a:pt x="99845" y="474"/>
                      <a:pt x="100659" y="1427"/>
                    </a:cubicBezTo>
                    <a:cubicBezTo>
                      <a:pt x="101466" y="2380"/>
                      <a:pt x="102134" y="3807"/>
                      <a:pt x="102650" y="5714"/>
                    </a:cubicBezTo>
                    <a:cubicBezTo>
                      <a:pt x="118134" y="62410"/>
                      <a:pt x="131426" y="126672"/>
                      <a:pt x="142526" y="198500"/>
                    </a:cubicBezTo>
                    <a:cubicBezTo>
                      <a:pt x="153620" y="270328"/>
                      <a:pt x="162747" y="351094"/>
                      <a:pt x="169900" y="440798"/>
                    </a:cubicBezTo>
                    <a:cubicBezTo>
                      <a:pt x="177423" y="442705"/>
                      <a:pt x="184910" y="445243"/>
                      <a:pt x="192355" y="448413"/>
                    </a:cubicBezTo>
                    <a:cubicBezTo>
                      <a:pt x="193830" y="449050"/>
                      <a:pt x="195026" y="450951"/>
                      <a:pt x="195949" y="454127"/>
                    </a:cubicBezTo>
                    <a:cubicBezTo>
                      <a:pt x="196872" y="457302"/>
                      <a:pt x="197334" y="460794"/>
                      <a:pt x="197334" y="464601"/>
                    </a:cubicBezTo>
                    <a:cubicBezTo>
                      <a:pt x="197334" y="469253"/>
                      <a:pt x="196690" y="473272"/>
                      <a:pt x="195397" y="476661"/>
                    </a:cubicBezTo>
                    <a:cubicBezTo>
                      <a:pt x="194110" y="480043"/>
                      <a:pt x="192762" y="481737"/>
                      <a:pt x="191359" y="48173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2" name="Google Shape;502;p5"/>
              <p:cNvSpPr/>
              <p:nvPr/>
            </p:nvSpPr>
            <p:spPr>
              <a:xfrm>
                <a:off x="2942122" y="1777210"/>
                <a:ext cx="146564" cy="472221"/>
              </a:xfrm>
              <a:custGeom>
                <a:rect b="b" l="l" r="r" t="t"/>
                <a:pathLst>
                  <a:path extrusionOk="0" h="472221" w="146564">
                    <a:moveTo>
                      <a:pt x="134948" y="169469"/>
                    </a:moveTo>
                    <a:cubicBezTo>
                      <a:pt x="134948" y="152333"/>
                      <a:pt x="134050" y="137152"/>
                      <a:pt x="132240" y="123927"/>
                    </a:cubicBezTo>
                    <a:cubicBezTo>
                      <a:pt x="130437" y="110702"/>
                      <a:pt x="128002" y="99177"/>
                      <a:pt x="124941" y="89334"/>
                    </a:cubicBezTo>
                    <a:cubicBezTo>
                      <a:pt x="121881" y="79497"/>
                      <a:pt x="118268" y="71142"/>
                      <a:pt x="114103" y="64268"/>
                    </a:cubicBezTo>
                    <a:cubicBezTo>
                      <a:pt x="109931" y="57388"/>
                      <a:pt x="105492" y="51784"/>
                      <a:pt x="100774" y="47448"/>
                    </a:cubicBezTo>
                    <a:cubicBezTo>
                      <a:pt x="96050" y="43106"/>
                      <a:pt x="91150" y="39882"/>
                      <a:pt x="86061" y="37769"/>
                    </a:cubicBezTo>
                    <a:cubicBezTo>
                      <a:pt x="80973" y="35650"/>
                      <a:pt x="75994" y="34277"/>
                      <a:pt x="71130" y="33640"/>
                    </a:cubicBezTo>
                    <a:lnTo>
                      <a:pt x="63382" y="33640"/>
                    </a:lnTo>
                    <a:lnTo>
                      <a:pt x="60953" y="301484"/>
                    </a:lnTo>
                    <a:cubicBezTo>
                      <a:pt x="63236" y="303178"/>
                      <a:pt x="65707" y="304447"/>
                      <a:pt x="68361" y="305291"/>
                    </a:cubicBezTo>
                    <a:cubicBezTo>
                      <a:pt x="71014" y="306142"/>
                      <a:pt x="73820" y="306561"/>
                      <a:pt x="76771" y="306561"/>
                    </a:cubicBezTo>
                    <a:cubicBezTo>
                      <a:pt x="84513" y="306561"/>
                      <a:pt x="91903" y="303652"/>
                      <a:pt x="98946" y="297835"/>
                    </a:cubicBezTo>
                    <a:cubicBezTo>
                      <a:pt x="105990" y="292018"/>
                      <a:pt x="112184" y="283395"/>
                      <a:pt x="117527" y="271973"/>
                    </a:cubicBezTo>
                    <a:cubicBezTo>
                      <a:pt x="122877" y="260545"/>
                      <a:pt x="127115" y="246264"/>
                      <a:pt x="130248" y="229128"/>
                    </a:cubicBezTo>
                    <a:cubicBezTo>
                      <a:pt x="133382" y="211992"/>
                      <a:pt x="134948" y="192106"/>
                      <a:pt x="134948" y="169469"/>
                    </a:cubicBezTo>
                    <a:close/>
                    <a:moveTo>
                      <a:pt x="76771" y="339885"/>
                    </a:moveTo>
                    <a:cubicBezTo>
                      <a:pt x="73820" y="339885"/>
                      <a:pt x="70996" y="339514"/>
                      <a:pt x="68306" y="338773"/>
                    </a:cubicBezTo>
                    <a:cubicBezTo>
                      <a:pt x="65616" y="338033"/>
                      <a:pt x="63090" y="336818"/>
                      <a:pt x="60728" y="335124"/>
                    </a:cubicBezTo>
                    <a:lnTo>
                      <a:pt x="59841" y="435406"/>
                    </a:lnTo>
                    <a:cubicBezTo>
                      <a:pt x="62647" y="436044"/>
                      <a:pt x="65507" y="436675"/>
                      <a:pt x="68416" y="437313"/>
                    </a:cubicBezTo>
                    <a:cubicBezTo>
                      <a:pt x="71330" y="437944"/>
                      <a:pt x="74263" y="438582"/>
                      <a:pt x="77208" y="439213"/>
                    </a:cubicBezTo>
                    <a:cubicBezTo>
                      <a:pt x="78683" y="439851"/>
                      <a:pt x="79922" y="441752"/>
                      <a:pt x="80918" y="444927"/>
                    </a:cubicBezTo>
                    <a:cubicBezTo>
                      <a:pt x="81914" y="448103"/>
                      <a:pt x="82412" y="451801"/>
                      <a:pt x="82412" y="456033"/>
                    </a:cubicBezTo>
                    <a:cubicBezTo>
                      <a:pt x="82412" y="460903"/>
                      <a:pt x="81780" y="464814"/>
                      <a:pt x="80529" y="467777"/>
                    </a:cubicBezTo>
                    <a:cubicBezTo>
                      <a:pt x="79273" y="470740"/>
                      <a:pt x="77949" y="472222"/>
                      <a:pt x="76546" y="472222"/>
                    </a:cubicBezTo>
                    <a:lnTo>
                      <a:pt x="76103" y="472222"/>
                    </a:lnTo>
                    <a:cubicBezTo>
                      <a:pt x="70207" y="470528"/>
                      <a:pt x="64323" y="469259"/>
                      <a:pt x="58463" y="468415"/>
                    </a:cubicBezTo>
                    <a:cubicBezTo>
                      <a:pt x="52597" y="467564"/>
                      <a:pt x="46719" y="467139"/>
                      <a:pt x="40817" y="467139"/>
                    </a:cubicBezTo>
                    <a:cubicBezTo>
                      <a:pt x="34994" y="467139"/>
                      <a:pt x="29226" y="467564"/>
                      <a:pt x="23505" y="468415"/>
                    </a:cubicBezTo>
                    <a:cubicBezTo>
                      <a:pt x="17792" y="469259"/>
                      <a:pt x="12060" y="470528"/>
                      <a:pt x="6309" y="472222"/>
                    </a:cubicBezTo>
                    <a:lnTo>
                      <a:pt x="5866" y="472222"/>
                    </a:lnTo>
                    <a:cubicBezTo>
                      <a:pt x="4244" y="472222"/>
                      <a:pt x="2860" y="470582"/>
                      <a:pt x="1719" y="467303"/>
                    </a:cubicBezTo>
                    <a:cubicBezTo>
                      <a:pt x="577" y="464024"/>
                      <a:pt x="0" y="460266"/>
                      <a:pt x="0" y="456033"/>
                    </a:cubicBezTo>
                    <a:cubicBezTo>
                      <a:pt x="0" y="451801"/>
                      <a:pt x="498" y="448103"/>
                      <a:pt x="1494" y="444927"/>
                    </a:cubicBezTo>
                    <a:cubicBezTo>
                      <a:pt x="2490" y="441752"/>
                      <a:pt x="3728" y="439851"/>
                      <a:pt x="5204" y="439213"/>
                    </a:cubicBezTo>
                    <a:cubicBezTo>
                      <a:pt x="7930" y="438582"/>
                      <a:pt x="10675" y="437944"/>
                      <a:pt x="13444" y="437313"/>
                    </a:cubicBezTo>
                    <a:cubicBezTo>
                      <a:pt x="16207" y="436675"/>
                      <a:pt x="18951" y="436044"/>
                      <a:pt x="21684" y="435406"/>
                    </a:cubicBezTo>
                    <a:lnTo>
                      <a:pt x="24228" y="41576"/>
                    </a:lnTo>
                    <a:cubicBezTo>
                      <a:pt x="18769" y="44114"/>
                      <a:pt x="14731" y="46653"/>
                      <a:pt x="12114" y="49191"/>
                    </a:cubicBezTo>
                    <a:cubicBezTo>
                      <a:pt x="9497" y="51729"/>
                      <a:pt x="8113" y="52998"/>
                      <a:pt x="7967" y="52998"/>
                    </a:cubicBezTo>
                    <a:cubicBezTo>
                      <a:pt x="7080" y="54061"/>
                      <a:pt x="6382" y="54589"/>
                      <a:pt x="5866" y="54589"/>
                    </a:cubicBezTo>
                    <a:cubicBezTo>
                      <a:pt x="4244" y="54589"/>
                      <a:pt x="2860" y="52792"/>
                      <a:pt x="1719" y="49191"/>
                    </a:cubicBezTo>
                    <a:cubicBezTo>
                      <a:pt x="577" y="45596"/>
                      <a:pt x="0" y="41679"/>
                      <a:pt x="0" y="37447"/>
                    </a:cubicBezTo>
                    <a:cubicBezTo>
                      <a:pt x="0" y="34277"/>
                      <a:pt x="316" y="31211"/>
                      <a:pt x="941" y="28248"/>
                    </a:cubicBezTo>
                    <a:cubicBezTo>
                      <a:pt x="1567" y="25285"/>
                      <a:pt x="2471" y="23171"/>
                      <a:pt x="3656" y="21902"/>
                    </a:cubicBezTo>
                    <a:cubicBezTo>
                      <a:pt x="3874" y="21690"/>
                      <a:pt x="5240" y="20469"/>
                      <a:pt x="7748" y="18253"/>
                    </a:cubicBezTo>
                    <a:cubicBezTo>
                      <a:pt x="10250" y="16031"/>
                      <a:pt x="13887" y="13541"/>
                      <a:pt x="18642" y="10790"/>
                    </a:cubicBezTo>
                    <a:cubicBezTo>
                      <a:pt x="23396" y="8040"/>
                      <a:pt x="29317" y="5556"/>
                      <a:pt x="36397" y="3334"/>
                    </a:cubicBezTo>
                    <a:cubicBezTo>
                      <a:pt x="43471" y="1111"/>
                      <a:pt x="51735" y="0"/>
                      <a:pt x="61171" y="0"/>
                    </a:cubicBezTo>
                    <a:cubicBezTo>
                      <a:pt x="62793" y="0"/>
                      <a:pt x="64475" y="0"/>
                      <a:pt x="66205" y="0"/>
                    </a:cubicBezTo>
                    <a:cubicBezTo>
                      <a:pt x="67936" y="0"/>
                      <a:pt x="69654" y="212"/>
                      <a:pt x="71348" y="638"/>
                    </a:cubicBezTo>
                    <a:cubicBezTo>
                      <a:pt x="77767" y="1275"/>
                      <a:pt x="84069" y="3073"/>
                      <a:pt x="90263" y="6030"/>
                    </a:cubicBezTo>
                    <a:cubicBezTo>
                      <a:pt x="96457" y="8993"/>
                      <a:pt x="102359" y="13492"/>
                      <a:pt x="107964" y="19522"/>
                    </a:cubicBezTo>
                    <a:cubicBezTo>
                      <a:pt x="113568" y="25552"/>
                      <a:pt x="118711" y="33008"/>
                      <a:pt x="123393" y="41892"/>
                    </a:cubicBezTo>
                    <a:cubicBezTo>
                      <a:pt x="128075" y="50782"/>
                      <a:pt x="132149" y="61408"/>
                      <a:pt x="135616" y="73789"/>
                    </a:cubicBezTo>
                    <a:cubicBezTo>
                      <a:pt x="139078" y="86164"/>
                      <a:pt x="141774" y="100288"/>
                      <a:pt x="143692" y="116155"/>
                    </a:cubicBezTo>
                    <a:cubicBezTo>
                      <a:pt x="145605" y="132021"/>
                      <a:pt x="146565" y="149795"/>
                      <a:pt x="146565" y="169469"/>
                    </a:cubicBezTo>
                    <a:cubicBezTo>
                      <a:pt x="146565" y="188086"/>
                      <a:pt x="145605" y="205167"/>
                      <a:pt x="143692" y="220718"/>
                    </a:cubicBezTo>
                    <a:cubicBezTo>
                      <a:pt x="141774" y="236269"/>
                      <a:pt x="139138" y="250338"/>
                      <a:pt x="135780" y="262926"/>
                    </a:cubicBezTo>
                    <a:cubicBezTo>
                      <a:pt x="132422" y="275513"/>
                      <a:pt x="128500" y="286625"/>
                      <a:pt x="124000" y="296250"/>
                    </a:cubicBezTo>
                    <a:cubicBezTo>
                      <a:pt x="119501" y="305874"/>
                      <a:pt x="114655" y="313914"/>
                      <a:pt x="109457" y="320369"/>
                    </a:cubicBezTo>
                    <a:cubicBezTo>
                      <a:pt x="104253" y="326823"/>
                      <a:pt x="98874" y="331687"/>
                      <a:pt x="93305" y="334966"/>
                    </a:cubicBezTo>
                    <a:cubicBezTo>
                      <a:pt x="87737" y="338245"/>
                      <a:pt x="82224" y="339885"/>
                      <a:pt x="76771" y="33988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3" name="Google Shape;503;p5"/>
              <p:cNvSpPr/>
              <p:nvPr/>
            </p:nvSpPr>
            <p:spPr>
              <a:xfrm>
                <a:off x="3097983" y="1777210"/>
                <a:ext cx="146564" cy="472221"/>
              </a:xfrm>
              <a:custGeom>
                <a:rect b="b" l="l" r="r" t="t"/>
                <a:pathLst>
                  <a:path extrusionOk="0" h="472221" w="146564">
                    <a:moveTo>
                      <a:pt x="134948" y="169469"/>
                    </a:moveTo>
                    <a:cubicBezTo>
                      <a:pt x="134948" y="152333"/>
                      <a:pt x="134043" y="137152"/>
                      <a:pt x="132240" y="123927"/>
                    </a:cubicBezTo>
                    <a:cubicBezTo>
                      <a:pt x="130430" y="110702"/>
                      <a:pt x="127996" y="99177"/>
                      <a:pt x="124941" y="89334"/>
                    </a:cubicBezTo>
                    <a:cubicBezTo>
                      <a:pt x="121881" y="79497"/>
                      <a:pt x="118262" y="71142"/>
                      <a:pt x="114096" y="64268"/>
                    </a:cubicBezTo>
                    <a:cubicBezTo>
                      <a:pt x="109931" y="57388"/>
                      <a:pt x="105486" y="51784"/>
                      <a:pt x="100768" y="47448"/>
                    </a:cubicBezTo>
                    <a:cubicBezTo>
                      <a:pt x="96050" y="43106"/>
                      <a:pt x="91143" y="39882"/>
                      <a:pt x="86055" y="37769"/>
                    </a:cubicBezTo>
                    <a:cubicBezTo>
                      <a:pt x="80966" y="35650"/>
                      <a:pt x="75993" y="34277"/>
                      <a:pt x="71123" y="33640"/>
                    </a:cubicBezTo>
                    <a:lnTo>
                      <a:pt x="63381" y="33640"/>
                    </a:lnTo>
                    <a:lnTo>
                      <a:pt x="60946" y="301484"/>
                    </a:lnTo>
                    <a:cubicBezTo>
                      <a:pt x="63236" y="303178"/>
                      <a:pt x="65707" y="304447"/>
                      <a:pt x="68361" y="305291"/>
                    </a:cubicBezTo>
                    <a:cubicBezTo>
                      <a:pt x="71014" y="306142"/>
                      <a:pt x="73813" y="306561"/>
                      <a:pt x="76765" y="306561"/>
                    </a:cubicBezTo>
                    <a:cubicBezTo>
                      <a:pt x="84507" y="306561"/>
                      <a:pt x="91902" y="303652"/>
                      <a:pt x="98946" y="297835"/>
                    </a:cubicBezTo>
                    <a:cubicBezTo>
                      <a:pt x="105984" y="292018"/>
                      <a:pt x="112184" y="283395"/>
                      <a:pt x="117527" y="271973"/>
                    </a:cubicBezTo>
                    <a:cubicBezTo>
                      <a:pt x="122871" y="260545"/>
                      <a:pt x="127115" y="246264"/>
                      <a:pt x="130248" y="229128"/>
                    </a:cubicBezTo>
                    <a:cubicBezTo>
                      <a:pt x="133382" y="211992"/>
                      <a:pt x="134948" y="192106"/>
                      <a:pt x="134948" y="169469"/>
                    </a:cubicBezTo>
                    <a:close/>
                    <a:moveTo>
                      <a:pt x="76765" y="339885"/>
                    </a:moveTo>
                    <a:cubicBezTo>
                      <a:pt x="73813" y="339885"/>
                      <a:pt x="70996" y="339514"/>
                      <a:pt x="68306" y="338773"/>
                    </a:cubicBezTo>
                    <a:cubicBezTo>
                      <a:pt x="65610" y="338033"/>
                      <a:pt x="63084" y="336818"/>
                      <a:pt x="60728" y="335124"/>
                    </a:cubicBezTo>
                    <a:lnTo>
                      <a:pt x="59841" y="435406"/>
                    </a:lnTo>
                    <a:cubicBezTo>
                      <a:pt x="62647" y="436044"/>
                      <a:pt x="65501" y="436675"/>
                      <a:pt x="68415" y="437313"/>
                    </a:cubicBezTo>
                    <a:cubicBezTo>
                      <a:pt x="71330" y="437944"/>
                      <a:pt x="74257" y="438582"/>
                      <a:pt x="77208" y="439213"/>
                    </a:cubicBezTo>
                    <a:cubicBezTo>
                      <a:pt x="78683" y="439851"/>
                      <a:pt x="79916" y="441752"/>
                      <a:pt x="80912" y="444927"/>
                    </a:cubicBezTo>
                    <a:cubicBezTo>
                      <a:pt x="81908" y="448103"/>
                      <a:pt x="82406" y="451801"/>
                      <a:pt x="82406" y="456033"/>
                    </a:cubicBezTo>
                    <a:cubicBezTo>
                      <a:pt x="82406" y="460903"/>
                      <a:pt x="81780" y="464814"/>
                      <a:pt x="80529" y="467777"/>
                    </a:cubicBezTo>
                    <a:cubicBezTo>
                      <a:pt x="79272" y="470740"/>
                      <a:pt x="77949" y="472222"/>
                      <a:pt x="76546" y="472222"/>
                    </a:cubicBezTo>
                    <a:lnTo>
                      <a:pt x="76103" y="472222"/>
                    </a:lnTo>
                    <a:cubicBezTo>
                      <a:pt x="70200" y="470528"/>
                      <a:pt x="64323" y="469259"/>
                      <a:pt x="58457" y="468415"/>
                    </a:cubicBezTo>
                    <a:cubicBezTo>
                      <a:pt x="52597" y="467564"/>
                      <a:pt x="46713" y="467139"/>
                      <a:pt x="40817" y="467139"/>
                    </a:cubicBezTo>
                    <a:cubicBezTo>
                      <a:pt x="34994" y="467139"/>
                      <a:pt x="29219" y="467564"/>
                      <a:pt x="23505" y="468415"/>
                    </a:cubicBezTo>
                    <a:cubicBezTo>
                      <a:pt x="17791" y="469259"/>
                      <a:pt x="12059" y="470528"/>
                      <a:pt x="6303" y="472222"/>
                    </a:cubicBezTo>
                    <a:lnTo>
                      <a:pt x="5866" y="472222"/>
                    </a:lnTo>
                    <a:cubicBezTo>
                      <a:pt x="4238" y="472222"/>
                      <a:pt x="2860" y="470582"/>
                      <a:pt x="1712" y="467303"/>
                    </a:cubicBezTo>
                    <a:cubicBezTo>
                      <a:pt x="571" y="464024"/>
                      <a:pt x="0" y="460266"/>
                      <a:pt x="0" y="456033"/>
                    </a:cubicBezTo>
                    <a:cubicBezTo>
                      <a:pt x="0" y="451801"/>
                      <a:pt x="498" y="448103"/>
                      <a:pt x="1494" y="444927"/>
                    </a:cubicBezTo>
                    <a:cubicBezTo>
                      <a:pt x="2489" y="441752"/>
                      <a:pt x="3722" y="439851"/>
                      <a:pt x="5198" y="439213"/>
                    </a:cubicBezTo>
                    <a:cubicBezTo>
                      <a:pt x="7930" y="438582"/>
                      <a:pt x="10675" y="437944"/>
                      <a:pt x="13438" y="437313"/>
                    </a:cubicBezTo>
                    <a:cubicBezTo>
                      <a:pt x="16207" y="436675"/>
                      <a:pt x="18951" y="436044"/>
                      <a:pt x="21678" y="435406"/>
                    </a:cubicBezTo>
                    <a:lnTo>
                      <a:pt x="24222" y="41576"/>
                    </a:lnTo>
                    <a:cubicBezTo>
                      <a:pt x="18769" y="44114"/>
                      <a:pt x="14731" y="46653"/>
                      <a:pt x="12114" y="49191"/>
                    </a:cubicBezTo>
                    <a:cubicBezTo>
                      <a:pt x="9497" y="51729"/>
                      <a:pt x="8112" y="52998"/>
                      <a:pt x="7967" y="52998"/>
                    </a:cubicBezTo>
                    <a:cubicBezTo>
                      <a:pt x="7080" y="54061"/>
                      <a:pt x="6382" y="54589"/>
                      <a:pt x="5866" y="54589"/>
                    </a:cubicBezTo>
                    <a:cubicBezTo>
                      <a:pt x="4238" y="54589"/>
                      <a:pt x="2860" y="52792"/>
                      <a:pt x="1712" y="49191"/>
                    </a:cubicBezTo>
                    <a:cubicBezTo>
                      <a:pt x="571" y="45596"/>
                      <a:pt x="0" y="41679"/>
                      <a:pt x="0" y="37447"/>
                    </a:cubicBezTo>
                    <a:cubicBezTo>
                      <a:pt x="0" y="34277"/>
                      <a:pt x="316" y="31211"/>
                      <a:pt x="941" y="28248"/>
                    </a:cubicBezTo>
                    <a:cubicBezTo>
                      <a:pt x="1567" y="25285"/>
                      <a:pt x="2471" y="23171"/>
                      <a:pt x="3649" y="21902"/>
                    </a:cubicBezTo>
                    <a:cubicBezTo>
                      <a:pt x="3874" y="21690"/>
                      <a:pt x="5234" y="20469"/>
                      <a:pt x="7742" y="18253"/>
                    </a:cubicBezTo>
                    <a:cubicBezTo>
                      <a:pt x="10250" y="16031"/>
                      <a:pt x="13881" y="13541"/>
                      <a:pt x="18641" y="10790"/>
                    </a:cubicBezTo>
                    <a:cubicBezTo>
                      <a:pt x="23396" y="8040"/>
                      <a:pt x="29310" y="5556"/>
                      <a:pt x="36391" y="3334"/>
                    </a:cubicBezTo>
                    <a:cubicBezTo>
                      <a:pt x="43471" y="1111"/>
                      <a:pt x="51729" y="0"/>
                      <a:pt x="61171" y="0"/>
                    </a:cubicBezTo>
                    <a:cubicBezTo>
                      <a:pt x="62792" y="0"/>
                      <a:pt x="64468" y="0"/>
                      <a:pt x="66205" y="0"/>
                    </a:cubicBezTo>
                    <a:cubicBezTo>
                      <a:pt x="67936" y="0"/>
                      <a:pt x="69648" y="212"/>
                      <a:pt x="71348" y="638"/>
                    </a:cubicBezTo>
                    <a:cubicBezTo>
                      <a:pt x="77760" y="1275"/>
                      <a:pt x="84069" y="3073"/>
                      <a:pt x="90263" y="6030"/>
                    </a:cubicBezTo>
                    <a:cubicBezTo>
                      <a:pt x="96457" y="8993"/>
                      <a:pt x="102353" y="13492"/>
                      <a:pt x="107957" y="19522"/>
                    </a:cubicBezTo>
                    <a:cubicBezTo>
                      <a:pt x="113562" y="25552"/>
                      <a:pt x="118705" y="33008"/>
                      <a:pt x="123387" y="41892"/>
                    </a:cubicBezTo>
                    <a:cubicBezTo>
                      <a:pt x="128074" y="50782"/>
                      <a:pt x="132149" y="61408"/>
                      <a:pt x="135610" y="73789"/>
                    </a:cubicBezTo>
                    <a:cubicBezTo>
                      <a:pt x="139077" y="86164"/>
                      <a:pt x="141767" y="100288"/>
                      <a:pt x="143686" y="116155"/>
                    </a:cubicBezTo>
                    <a:cubicBezTo>
                      <a:pt x="145605" y="132021"/>
                      <a:pt x="146564" y="149795"/>
                      <a:pt x="146564" y="169469"/>
                    </a:cubicBezTo>
                    <a:cubicBezTo>
                      <a:pt x="146564" y="188086"/>
                      <a:pt x="145605" y="205167"/>
                      <a:pt x="143686" y="220718"/>
                    </a:cubicBezTo>
                    <a:cubicBezTo>
                      <a:pt x="141767" y="236269"/>
                      <a:pt x="139132" y="250338"/>
                      <a:pt x="135780" y="262926"/>
                    </a:cubicBezTo>
                    <a:cubicBezTo>
                      <a:pt x="132422" y="275513"/>
                      <a:pt x="128493" y="286625"/>
                      <a:pt x="124000" y="296250"/>
                    </a:cubicBezTo>
                    <a:cubicBezTo>
                      <a:pt x="119501" y="305874"/>
                      <a:pt x="114649" y="313914"/>
                      <a:pt x="109451" y="320369"/>
                    </a:cubicBezTo>
                    <a:cubicBezTo>
                      <a:pt x="104253" y="326823"/>
                      <a:pt x="98873" y="331687"/>
                      <a:pt x="93305" y="334966"/>
                    </a:cubicBezTo>
                    <a:cubicBezTo>
                      <a:pt x="87737" y="338245"/>
                      <a:pt x="82223" y="339885"/>
                      <a:pt x="76765" y="33988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4" name="Google Shape;504;p5"/>
              <p:cNvSpPr/>
              <p:nvPr/>
            </p:nvSpPr>
            <p:spPr>
              <a:xfrm>
                <a:off x="3236144" y="1786099"/>
                <a:ext cx="183288" cy="473800"/>
              </a:xfrm>
              <a:custGeom>
                <a:rect b="b" l="l" r="r" t="t"/>
                <a:pathLst>
                  <a:path extrusionOk="0" h="473800" w="183288">
                    <a:moveTo>
                      <a:pt x="183289" y="16820"/>
                    </a:moveTo>
                    <a:cubicBezTo>
                      <a:pt x="183289" y="20840"/>
                      <a:pt x="182809" y="24434"/>
                      <a:pt x="181850" y="27610"/>
                    </a:cubicBezTo>
                    <a:cubicBezTo>
                      <a:pt x="180891" y="30780"/>
                      <a:pt x="179713" y="32687"/>
                      <a:pt x="178310" y="33318"/>
                    </a:cubicBezTo>
                    <a:cubicBezTo>
                      <a:pt x="171011" y="36494"/>
                      <a:pt x="163743" y="38401"/>
                      <a:pt x="156517" y="39032"/>
                    </a:cubicBezTo>
                    <a:cubicBezTo>
                      <a:pt x="153201" y="72885"/>
                      <a:pt x="149698" y="102608"/>
                      <a:pt x="146012" y="128208"/>
                    </a:cubicBezTo>
                    <a:cubicBezTo>
                      <a:pt x="142326" y="153809"/>
                      <a:pt x="138804" y="175760"/>
                      <a:pt x="135446" y="194061"/>
                    </a:cubicBezTo>
                    <a:cubicBezTo>
                      <a:pt x="132094" y="212357"/>
                      <a:pt x="129070" y="227009"/>
                      <a:pt x="126374" y="238012"/>
                    </a:cubicBezTo>
                    <a:cubicBezTo>
                      <a:pt x="123684" y="249014"/>
                      <a:pt x="121674" y="256842"/>
                      <a:pt x="120351" y="261493"/>
                    </a:cubicBezTo>
                    <a:lnTo>
                      <a:pt x="120351" y="428423"/>
                    </a:lnTo>
                    <a:cubicBezTo>
                      <a:pt x="126690" y="429055"/>
                      <a:pt x="133108" y="430324"/>
                      <a:pt x="139593" y="432230"/>
                    </a:cubicBezTo>
                    <a:cubicBezTo>
                      <a:pt x="141069" y="432862"/>
                      <a:pt x="142308" y="434769"/>
                      <a:pt x="143298" y="437944"/>
                    </a:cubicBezTo>
                    <a:cubicBezTo>
                      <a:pt x="144293" y="441114"/>
                      <a:pt x="144791" y="444818"/>
                      <a:pt x="144791" y="449050"/>
                    </a:cubicBezTo>
                    <a:cubicBezTo>
                      <a:pt x="144791" y="454339"/>
                      <a:pt x="144129" y="458414"/>
                      <a:pt x="142800" y="461268"/>
                    </a:cubicBezTo>
                    <a:cubicBezTo>
                      <a:pt x="141476" y="464122"/>
                      <a:pt x="140183" y="465555"/>
                      <a:pt x="138932" y="465555"/>
                    </a:cubicBezTo>
                    <a:lnTo>
                      <a:pt x="138154" y="465555"/>
                    </a:lnTo>
                    <a:cubicBezTo>
                      <a:pt x="133661" y="463861"/>
                      <a:pt x="129107" y="462640"/>
                      <a:pt x="124498" y="461899"/>
                    </a:cubicBezTo>
                    <a:cubicBezTo>
                      <a:pt x="119889" y="461164"/>
                      <a:pt x="115262" y="460794"/>
                      <a:pt x="110617" y="460794"/>
                    </a:cubicBezTo>
                    <a:cubicBezTo>
                      <a:pt x="102948" y="460794"/>
                      <a:pt x="95388" y="461899"/>
                      <a:pt x="87937" y="464122"/>
                    </a:cubicBezTo>
                    <a:cubicBezTo>
                      <a:pt x="80493" y="466344"/>
                      <a:pt x="73079" y="469575"/>
                      <a:pt x="65707" y="473801"/>
                    </a:cubicBezTo>
                    <a:lnTo>
                      <a:pt x="64596" y="473801"/>
                    </a:lnTo>
                    <a:cubicBezTo>
                      <a:pt x="62975" y="473801"/>
                      <a:pt x="61596" y="472161"/>
                      <a:pt x="60449" y="468882"/>
                    </a:cubicBezTo>
                    <a:cubicBezTo>
                      <a:pt x="59307" y="465603"/>
                      <a:pt x="58736" y="461851"/>
                      <a:pt x="58736" y="457618"/>
                    </a:cubicBezTo>
                    <a:cubicBezTo>
                      <a:pt x="58736" y="453599"/>
                      <a:pt x="59180" y="450052"/>
                      <a:pt x="60066" y="446986"/>
                    </a:cubicBezTo>
                    <a:cubicBezTo>
                      <a:pt x="60946" y="443919"/>
                      <a:pt x="62094" y="441855"/>
                      <a:pt x="63491" y="440798"/>
                    </a:cubicBezTo>
                    <a:cubicBezTo>
                      <a:pt x="66588" y="439104"/>
                      <a:pt x="69684" y="437519"/>
                      <a:pt x="72787" y="436038"/>
                    </a:cubicBezTo>
                    <a:cubicBezTo>
                      <a:pt x="75884" y="434556"/>
                      <a:pt x="79054" y="433287"/>
                      <a:pt x="82296" y="432230"/>
                    </a:cubicBezTo>
                    <a:lnTo>
                      <a:pt x="82296" y="294501"/>
                    </a:lnTo>
                    <a:cubicBezTo>
                      <a:pt x="77208" y="280748"/>
                      <a:pt x="72289" y="265567"/>
                      <a:pt x="67529" y="248960"/>
                    </a:cubicBezTo>
                    <a:cubicBezTo>
                      <a:pt x="62774" y="232352"/>
                      <a:pt x="58293" y="215478"/>
                      <a:pt x="54091" y="198342"/>
                    </a:cubicBezTo>
                    <a:cubicBezTo>
                      <a:pt x="49889" y="181206"/>
                      <a:pt x="45997" y="164228"/>
                      <a:pt x="42420" y="147408"/>
                    </a:cubicBezTo>
                    <a:cubicBezTo>
                      <a:pt x="38844" y="130589"/>
                      <a:pt x="35656" y="114983"/>
                      <a:pt x="32851" y="100598"/>
                    </a:cubicBezTo>
                    <a:cubicBezTo>
                      <a:pt x="30051" y="86213"/>
                      <a:pt x="27671" y="73625"/>
                      <a:pt x="25716" y="62835"/>
                    </a:cubicBezTo>
                    <a:cubicBezTo>
                      <a:pt x="23767" y="52045"/>
                      <a:pt x="22309" y="43902"/>
                      <a:pt x="21350" y="38401"/>
                    </a:cubicBezTo>
                    <a:cubicBezTo>
                      <a:pt x="18623" y="37763"/>
                      <a:pt x="15891" y="37077"/>
                      <a:pt x="13164" y="36336"/>
                    </a:cubicBezTo>
                    <a:cubicBezTo>
                      <a:pt x="10438" y="35595"/>
                      <a:pt x="7705" y="34587"/>
                      <a:pt x="4979" y="33318"/>
                    </a:cubicBezTo>
                    <a:cubicBezTo>
                      <a:pt x="3504" y="32687"/>
                      <a:pt x="2307" y="30780"/>
                      <a:pt x="1384" y="27610"/>
                    </a:cubicBezTo>
                    <a:cubicBezTo>
                      <a:pt x="461" y="24434"/>
                      <a:pt x="0" y="20840"/>
                      <a:pt x="0" y="16820"/>
                    </a:cubicBezTo>
                    <a:cubicBezTo>
                      <a:pt x="0" y="11319"/>
                      <a:pt x="662" y="7141"/>
                      <a:pt x="1992" y="4281"/>
                    </a:cubicBezTo>
                    <a:cubicBezTo>
                      <a:pt x="3321" y="1427"/>
                      <a:pt x="4609" y="0"/>
                      <a:pt x="5866" y="0"/>
                    </a:cubicBezTo>
                    <a:lnTo>
                      <a:pt x="6637" y="0"/>
                    </a:lnTo>
                    <a:cubicBezTo>
                      <a:pt x="13128" y="2963"/>
                      <a:pt x="19522" y="5131"/>
                      <a:pt x="25831" y="6503"/>
                    </a:cubicBezTo>
                    <a:cubicBezTo>
                      <a:pt x="32134" y="7882"/>
                      <a:pt x="38419" y="8568"/>
                      <a:pt x="44691" y="8568"/>
                    </a:cubicBezTo>
                    <a:cubicBezTo>
                      <a:pt x="50958" y="8568"/>
                      <a:pt x="57170" y="7882"/>
                      <a:pt x="63327" y="6503"/>
                    </a:cubicBezTo>
                    <a:cubicBezTo>
                      <a:pt x="69484" y="5131"/>
                      <a:pt x="75659" y="2963"/>
                      <a:pt x="81853" y="0"/>
                    </a:cubicBezTo>
                    <a:lnTo>
                      <a:pt x="82521" y="0"/>
                    </a:lnTo>
                    <a:cubicBezTo>
                      <a:pt x="84215" y="0"/>
                      <a:pt x="85618" y="1694"/>
                      <a:pt x="86723" y="5076"/>
                    </a:cubicBezTo>
                    <a:cubicBezTo>
                      <a:pt x="87828" y="8459"/>
                      <a:pt x="88381" y="12375"/>
                      <a:pt x="88381" y="16820"/>
                    </a:cubicBezTo>
                    <a:cubicBezTo>
                      <a:pt x="88381" y="20840"/>
                      <a:pt x="87919" y="24434"/>
                      <a:pt x="86996" y="27610"/>
                    </a:cubicBezTo>
                    <a:cubicBezTo>
                      <a:pt x="86079" y="30780"/>
                      <a:pt x="84877" y="32687"/>
                      <a:pt x="83401" y="33318"/>
                    </a:cubicBezTo>
                    <a:cubicBezTo>
                      <a:pt x="80602" y="34587"/>
                      <a:pt x="77724" y="35698"/>
                      <a:pt x="74773" y="36652"/>
                    </a:cubicBezTo>
                    <a:cubicBezTo>
                      <a:pt x="71828" y="37605"/>
                      <a:pt x="68877" y="38401"/>
                      <a:pt x="65926" y="39032"/>
                    </a:cubicBezTo>
                    <a:cubicBezTo>
                      <a:pt x="67845" y="49191"/>
                      <a:pt x="70407" y="62040"/>
                      <a:pt x="73613" y="77590"/>
                    </a:cubicBezTo>
                    <a:cubicBezTo>
                      <a:pt x="76819" y="93141"/>
                      <a:pt x="80511" y="109749"/>
                      <a:pt x="84677" y="127413"/>
                    </a:cubicBezTo>
                    <a:cubicBezTo>
                      <a:pt x="88842" y="145083"/>
                      <a:pt x="93396" y="162905"/>
                      <a:pt x="98339" y="180891"/>
                    </a:cubicBezTo>
                    <a:cubicBezTo>
                      <a:pt x="103276" y="198870"/>
                      <a:pt x="108473" y="215478"/>
                      <a:pt x="113932" y="230713"/>
                    </a:cubicBezTo>
                    <a:cubicBezTo>
                      <a:pt x="115554" y="224580"/>
                      <a:pt x="117545" y="216061"/>
                      <a:pt x="119908" y="205167"/>
                    </a:cubicBezTo>
                    <a:cubicBezTo>
                      <a:pt x="122263" y="194268"/>
                      <a:pt x="124808" y="180891"/>
                      <a:pt x="127540" y="165024"/>
                    </a:cubicBezTo>
                    <a:cubicBezTo>
                      <a:pt x="130267" y="149151"/>
                      <a:pt x="133108" y="130692"/>
                      <a:pt x="136053" y="109646"/>
                    </a:cubicBezTo>
                    <a:cubicBezTo>
                      <a:pt x="139005" y="88593"/>
                      <a:pt x="141846" y="64845"/>
                      <a:pt x="144573" y="38401"/>
                    </a:cubicBezTo>
                    <a:cubicBezTo>
                      <a:pt x="141033" y="37975"/>
                      <a:pt x="137529" y="37447"/>
                      <a:pt x="134062" y="36810"/>
                    </a:cubicBezTo>
                    <a:cubicBezTo>
                      <a:pt x="130601" y="36178"/>
                      <a:pt x="127133" y="35012"/>
                      <a:pt x="123666" y="33318"/>
                    </a:cubicBezTo>
                    <a:cubicBezTo>
                      <a:pt x="122191" y="32687"/>
                      <a:pt x="120994" y="30780"/>
                      <a:pt x="120071" y="27610"/>
                    </a:cubicBezTo>
                    <a:cubicBezTo>
                      <a:pt x="119149" y="24434"/>
                      <a:pt x="118687" y="20840"/>
                      <a:pt x="118687" y="16820"/>
                    </a:cubicBezTo>
                    <a:cubicBezTo>
                      <a:pt x="118687" y="11744"/>
                      <a:pt x="119337" y="7669"/>
                      <a:pt x="120624" y="4603"/>
                    </a:cubicBezTo>
                    <a:cubicBezTo>
                      <a:pt x="121917" y="1530"/>
                      <a:pt x="123186" y="0"/>
                      <a:pt x="124443" y="0"/>
                    </a:cubicBezTo>
                    <a:lnTo>
                      <a:pt x="125324" y="0"/>
                    </a:lnTo>
                    <a:cubicBezTo>
                      <a:pt x="129678" y="1901"/>
                      <a:pt x="133971" y="3382"/>
                      <a:pt x="138215" y="4439"/>
                    </a:cubicBezTo>
                    <a:cubicBezTo>
                      <a:pt x="142453" y="5501"/>
                      <a:pt x="146747" y="6030"/>
                      <a:pt x="151100" y="6030"/>
                    </a:cubicBezTo>
                    <a:cubicBezTo>
                      <a:pt x="155448" y="6030"/>
                      <a:pt x="159729" y="5501"/>
                      <a:pt x="163931" y="4439"/>
                    </a:cubicBezTo>
                    <a:cubicBezTo>
                      <a:pt x="168133" y="3382"/>
                      <a:pt x="172335" y="1901"/>
                      <a:pt x="176537" y="0"/>
                    </a:cubicBezTo>
                    <a:lnTo>
                      <a:pt x="177423" y="0"/>
                    </a:lnTo>
                    <a:cubicBezTo>
                      <a:pt x="178972" y="0"/>
                      <a:pt x="180338" y="1743"/>
                      <a:pt x="181516" y="5234"/>
                    </a:cubicBezTo>
                    <a:cubicBezTo>
                      <a:pt x="182700" y="8726"/>
                      <a:pt x="183289" y="12588"/>
                      <a:pt x="183289" y="16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05" name="Google Shape;505;p5"/>
            <p:cNvGrpSpPr/>
            <p:nvPr/>
          </p:nvGrpSpPr>
          <p:grpSpPr>
            <a:xfrm>
              <a:off x="2251824" y="2436965"/>
              <a:ext cx="1492100" cy="506177"/>
              <a:chOff x="2251824" y="2436965"/>
              <a:chExt cx="1492100" cy="506177"/>
            </a:xfrm>
          </p:grpSpPr>
          <p:sp>
            <p:nvSpPr>
              <p:cNvPr id="506" name="Google Shape;506;p5"/>
              <p:cNvSpPr/>
              <p:nvPr/>
            </p:nvSpPr>
            <p:spPr>
              <a:xfrm>
                <a:off x="2251824" y="2445855"/>
                <a:ext cx="177313" cy="476660"/>
              </a:xfrm>
              <a:custGeom>
                <a:rect b="b" l="l" r="r" t="t"/>
                <a:pathLst>
                  <a:path extrusionOk="0" h="476660" w="177313">
                    <a:moveTo>
                      <a:pt x="177314" y="13013"/>
                    </a:moveTo>
                    <a:cubicBezTo>
                      <a:pt x="177314" y="18933"/>
                      <a:pt x="176871" y="23536"/>
                      <a:pt x="175984" y="26815"/>
                    </a:cubicBezTo>
                    <a:cubicBezTo>
                      <a:pt x="175098" y="30094"/>
                      <a:pt x="174029" y="32262"/>
                      <a:pt x="172778" y="33318"/>
                    </a:cubicBezTo>
                    <a:cubicBezTo>
                      <a:pt x="168722" y="35650"/>
                      <a:pt x="164811" y="37551"/>
                      <a:pt x="161053" y="39032"/>
                    </a:cubicBezTo>
                    <a:cubicBezTo>
                      <a:pt x="157294" y="40514"/>
                      <a:pt x="153529" y="41680"/>
                      <a:pt x="149770" y="42524"/>
                    </a:cubicBezTo>
                    <a:cubicBezTo>
                      <a:pt x="149400" y="52045"/>
                      <a:pt x="148866" y="67754"/>
                      <a:pt x="148167" y="89650"/>
                    </a:cubicBezTo>
                    <a:cubicBezTo>
                      <a:pt x="147463" y="111546"/>
                      <a:pt x="146783" y="138416"/>
                      <a:pt x="146121" y="170258"/>
                    </a:cubicBezTo>
                    <a:cubicBezTo>
                      <a:pt x="145453" y="202101"/>
                      <a:pt x="144864" y="238224"/>
                      <a:pt x="144348" y="278635"/>
                    </a:cubicBezTo>
                    <a:cubicBezTo>
                      <a:pt x="143832" y="319039"/>
                      <a:pt x="143577" y="362522"/>
                      <a:pt x="143577" y="409065"/>
                    </a:cubicBezTo>
                    <a:lnTo>
                      <a:pt x="143577" y="440167"/>
                    </a:lnTo>
                    <a:cubicBezTo>
                      <a:pt x="147263" y="440167"/>
                      <a:pt x="150912" y="440428"/>
                      <a:pt x="154525" y="440956"/>
                    </a:cubicBezTo>
                    <a:cubicBezTo>
                      <a:pt x="158138" y="441485"/>
                      <a:pt x="161903" y="442280"/>
                      <a:pt x="165807" y="443337"/>
                    </a:cubicBezTo>
                    <a:cubicBezTo>
                      <a:pt x="167507" y="444393"/>
                      <a:pt x="168795" y="446561"/>
                      <a:pt x="169681" y="449846"/>
                    </a:cubicBezTo>
                    <a:cubicBezTo>
                      <a:pt x="170568" y="453125"/>
                      <a:pt x="171005" y="457090"/>
                      <a:pt x="171005" y="461741"/>
                    </a:cubicBezTo>
                    <a:cubicBezTo>
                      <a:pt x="170859" y="466186"/>
                      <a:pt x="170215" y="469781"/>
                      <a:pt x="169074" y="472532"/>
                    </a:cubicBezTo>
                    <a:cubicBezTo>
                      <a:pt x="167926" y="475282"/>
                      <a:pt x="166621" y="476661"/>
                      <a:pt x="165145" y="476661"/>
                    </a:cubicBezTo>
                    <a:lnTo>
                      <a:pt x="164702" y="476661"/>
                    </a:lnTo>
                    <a:cubicBezTo>
                      <a:pt x="160500" y="475604"/>
                      <a:pt x="156371" y="474754"/>
                      <a:pt x="152315" y="474123"/>
                    </a:cubicBezTo>
                    <a:cubicBezTo>
                      <a:pt x="148258" y="473485"/>
                      <a:pt x="144239" y="473169"/>
                      <a:pt x="140255" y="473169"/>
                    </a:cubicBezTo>
                    <a:cubicBezTo>
                      <a:pt x="136278" y="473169"/>
                      <a:pt x="132331" y="473485"/>
                      <a:pt x="128421" y="474123"/>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24"/>
                      <a:pt x="110781" y="452220"/>
                      <a:pt x="111777" y="449051"/>
                    </a:cubicBezTo>
                    <a:cubicBezTo>
                      <a:pt x="112773" y="445875"/>
                      <a:pt x="114005" y="443974"/>
                      <a:pt x="115481" y="443337"/>
                    </a:cubicBezTo>
                    <a:cubicBezTo>
                      <a:pt x="118280" y="442705"/>
                      <a:pt x="121049" y="442122"/>
                      <a:pt x="123775" y="441594"/>
                    </a:cubicBezTo>
                    <a:cubicBezTo>
                      <a:pt x="126502" y="441066"/>
                      <a:pt x="129271" y="440586"/>
                      <a:pt x="132070" y="440167"/>
                    </a:cubicBezTo>
                    <a:lnTo>
                      <a:pt x="132070" y="409065"/>
                    </a:lnTo>
                    <a:cubicBezTo>
                      <a:pt x="132070" y="362728"/>
                      <a:pt x="132295" y="319361"/>
                      <a:pt x="132738" y="278950"/>
                    </a:cubicBezTo>
                    <a:cubicBezTo>
                      <a:pt x="126690" y="280644"/>
                      <a:pt x="120642" y="281804"/>
                      <a:pt x="114594" y="282442"/>
                    </a:cubicBezTo>
                    <a:cubicBezTo>
                      <a:pt x="108546" y="283073"/>
                      <a:pt x="102499" y="283395"/>
                      <a:pt x="96457" y="283395"/>
                    </a:cubicBezTo>
                    <a:cubicBezTo>
                      <a:pt x="90336" y="283395"/>
                      <a:pt x="84343" y="283073"/>
                      <a:pt x="78477" y="282442"/>
                    </a:cubicBezTo>
                    <a:cubicBezTo>
                      <a:pt x="72617" y="281804"/>
                      <a:pt x="66849" y="280644"/>
                      <a:pt x="61171" y="278950"/>
                    </a:cubicBezTo>
                    <a:lnTo>
                      <a:pt x="59841" y="439529"/>
                    </a:lnTo>
                    <a:cubicBezTo>
                      <a:pt x="62641" y="440167"/>
                      <a:pt x="65501" y="440798"/>
                      <a:pt x="68415" y="441436"/>
                    </a:cubicBezTo>
                    <a:cubicBezTo>
                      <a:pt x="71324" y="442067"/>
                      <a:pt x="74257" y="442705"/>
                      <a:pt x="77208" y="443337"/>
                    </a:cubicBezTo>
                    <a:cubicBezTo>
                      <a:pt x="78683" y="443974"/>
                      <a:pt x="79916" y="445875"/>
                      <a:pt x="80912" y="449051"/>
                    </a:cubicBezTo>
                    <a:cubicBezTo>
                      <a:pt x="81908" y="452220"/>
                      <a:pt x="82406" y="455924"/>
                      <a:pt x="82406" y="460156"/>
                    </a:cubicBezTo>
                    <a:cubicBezTo>
                      <a:pt x="82406" y="465020"/>
                      <a:pt x="81780" y="468992"/>
                      <a:pt x="80523" y="472058"/>
                    </a:cubicBezTo>
                    <a:cubicBezTo>
                      <a:pt x="79272" y="475124"/>
                      <a:pt x="77943" y="476661"/>
                      <a:pt x="76546" y="476661"/>
                    </a:cubicBezTo>
                    <a:lnTo>
                      <a:pt x="76103" y="476661"/>
                    </a:lnTo>
                    <a:cubicBezTo>
                      <a:pt x="70201" y="474967"/>
                      <a:pt x="64323" y="473643"/>
                      <a:pt x="58457" y="472689"/>
                    </a:cubicBezTo>
                    <a:cubicBezTo>
                      <a:pt x="52597" y="471742"/>
                      <a:pt x="46713" y="471263"/>
                      <a:pt x="40817" y="471263"/>
                    </a:cubicBezTo>
                    <a:cubicBezTo>
                      <a:pt x="34988" y="471263"/>
                      <a:pt x="29219" y="471742"/>
                      <a:pt x="23505" y="472689"/>
                    </a:cubicBezTo>
                    <a:cubicBezTo>
                      <a:pt x="17791" y="473643"/>
                      <a:pt x="12059" y="474967"/>
                      <a:pt x="6303" y="476661"/>
                    </a:cubicBezTo>
                    <a:lnTo>
                      <a:pt x="5860" y="476661"/>
                    </a:lnTo>
                    <a:cubicBezTo>
                      <a:pt x="4166" y="476661"/>
                      <a:pt x="2763" y="474967"/>
                      <a:pt x="1658" y="471584"/>
                    </a:cubicBezTo>
                    <a:cubicBezTo>
                      <a:pt x="553" y="468196"/>
                      <a:pt x="0" y="464389"/>
                      <a:pt x="0" y="460156"/>
                    </a:cubicBezTo>
                    <a:cubicBezTo>
                      <a:pt x="0" y="455924"/>
                      <a:pt x="498" y="452220"/>
                      <a:pt x="1494" y="449051"/>
                    </a:cubicBezTo>
                    <a:cubicBezTo>
                      <a:pt x="2490" y="445875"/>
                      <a:pt x="3722" y="443974"/>
                      <a:pt x="5198" y="443337"/>
                    </a:cubicBezTo>
                    <a:cubicBezTo>
                      <a:pt x="7924" y="442705"/>
                      <a:pt x="10675" y="442067"/>
                      <a:pt x="13438" y="441436"/>
                    </a:cubicBezTo>
                    <a:cubicBezTo>
                      <a:pt x="16207" y="440798"/>
                      <a:pt x="18951" y="440167"/>
                      <a:pt x="21678" y="439529"/>
                    </a:cubicBezTo>
                    <a:lnTo>
                      <a:pt x="24222" y="39032"/>
                    </a:lnTo>
                    <a:cubicBezTo>
                      <a:pt x="17882" y="37763"/>
                      <a:pt x="11464" y="35862"/>
                      <a:pt x="4979" y="33318"/>
                    </a:cubicBezTo>
                    <a:cubicBezTo>
                      <a:pt x="3504" y="32687"/>
                      <a:pt x="2301" y="30780"/>
                      <a:pt x="1384" y="27610"/>
                    </a:cubicBezTo>
                    <a:cubicBezTo>
                      <a:pt x="461" y="24435"/>
                      <a:pt x="0" y="20943"/>
                      <a:pt x="0" y="17136"/>
                    </a:cubicBezTo>
                    <a:cubicBezTo>
                      <a:pt x="0" y="11634"/>
                      <a:pt x="662" y="7402"/>
                      <a:pt x="1992" y="4445"/>
                    </a:cubicBezTo>
                    <a:cubicBezTo>
                      <a:pt x="3315" y="1482"/>
                      <a:pt x="4609" y="0"/>
                      <a:pt x="5860" y="0"/>
                    </a:cubicBezTo>
                    <a:lnTo>
                      <a:pt x="6527" y="0"/>
                    </a:lnTo>
                    <a:cubicBezTo>
                      <a:pt x="14343" y="3382"/>
                      <a:pt x="22048" y="5763"/>
                      <a:pt x="29644" y="7141"/>
                    </a:cubicBezTo>
                    <a:cubicBezTo>
                      <a:pt x="37241" y="8513"/>
                      <a:pt x="44801" y="9199"/>
                      <a:pt x="52318" y="9199"/>
                    </a:cubicBezTo>
                    <a:cubicBezTo>
                      <a:pt x="56890" y="9199"/>
                      <a:pt x="61390" y="8993"/>
                      <a:pt x="65816" y="8568"/>
                    </a:cubicBezTo>
                    <a:cubicBezTo>
                      <a:pt x="70237" y="8143"/>
                      <a:pt x="74664" y="7299"/>
                      <a:pt x="79090" y="6030"/>
                    </a:cubicBezTo>
                    <a:lnTo>
                      <a:pt x="79533" y="6030"/>
                    </a:lnTo>
                    <a:cubicBezTo>
                      <a:pt x="81003" y="6030"/>
                      <a:pt x="82315" y="7457"/>
                      <a:pt x="83456" y="10311"/>
                    </a:cubicBezTo>
                    <a:cubicBezTo>
                      <a:pt x="84598" y="13171"/>
                      <a:pt x="85247" y="16711"/>
                      <a:pt x="85393" y="20943"/>
                    </a:cubicBezTo>
                    <a:cubicBezTo>
                      <a:pt x="85393" y="26232"/>
                      <a:pt x="84859" y="30464"/>
                      <a:pt x="83790" y="33640"/>
                    </a:cubicBezTo>
                    <a:cubicBezTo>
                      <a:pt x="82721" y="36810"/>
                      <a:pt x="81446" y="38607"/>
                      <a:pt x="79971" y="39032"/>
                    </a:cubicBezTo>
                    <a:cubicBezTo>
                      <a:pt x="77244" y="39670"/>
                      <a:pt x="74518" y="40301"/>
                      <a:pt x="71785" y="40939"/>
                    </a:cubicBezTo>
                    <a:cubicBezTo>
                      <a:pt x="69059" y="41570"/>
                      <a:pt x="66260" y="42099"/>
                      <a:pt x="63381" y="42524"/>
                    </a:cubicBezTo>
                    <a:lnTo>
                      <a:pt x="61608" y="245310"/>
                    </a:lnTo>
                    <a:cubicBezTo>
                      <a:pt x="67067" y="247217"/>
                      <a:pt x="72745" y="248535"/>
                      <a:pt x="78647" y="249275"/>
                    </a:cubicBezTo>
                    <a:cubicBezTo>
                      <a:pt x="84543" y="250016"/>
                      <a:pt x="90482" y="250387"/>
                      <a:pt x="96457" y="250387"/>
                    </a:cubicBezTo>
                    <a:cubicBezTo>
                      <a:pt x="102650" y="250387"/>
                      <a:pt x="108789" y="250071"/>
                      <a:pt x="114874" y="249433"/>
                    </a:cubicBezTo>
                    <a:cubicBezTo>
                      <a:pt x="120958" y="248802"/>
                      <a:pt x="127054" y="247636"/>
                      <a:pt x="133175" y="245948"/>
                    </a:cubicBezTo>
                    <a:cubicBezTo>
                      <a:pt x="133473" y="220979"/>
                      <a:pt x="133861" y="197814"/>
                      <a:pt x="134341" y="176446"/>
                    </a:cubicBezTo>
                    <a:cubicBezTo>
                      <a:pt x="134821" y="155078"/>
                      <a:pt x="135300" y="135774"/>
                      <a:pt x="135780" y="118529"/>
                    </a:cubicBezTo>
                    <a:cubicBezTo>
                      <a:pt x="136254" y="101284"/>
                      <a:pt x="136697" y="86371"/>
                      <a:pt x="137104" y="73783"/>
                    </a:cubicBezTo>
                    <a:cubicBezTo>
                      <a:pt x="137511" y="61196"/>
                      <a:pt x="137863" y="51201"/>
                      <a:pt x="138154" y="43793"/>
                    </a:cubicBezTo>
                    <a:cubicBezTo>
                      <a:pt x="135203" y="43368"/>
                      <a:pt x="132313" y="42839"/>
                      <a:pt x="129471" y="42208"/>
                    </a:cubicBezTo>
                    <a:cubicBezTo>
                      <a:pt x="126635" y="41570"/>
                      <a:pt x="123812" y="40514"/>
                      <a:pt x="121013" y="39032"/>
                    </a:cubicBezTo>
                    <a:cubicBezTo>
                      <a:pt x="119610" y="38401"/>
                      <a:pt x="118450" y="36549"/>
                      <a:pt x="117527" y="33482"/>
                    </a:cubicBezTo>
                    <a:cubicBezTo>
                      <a:pt x="116604" y="30410"/>
                      <a:pt x="116143" y="26870"/>
                      <a:pt x="116143" y="22850"/>
                    </a:cubicBezTo>
                    <a:cubicBezTo>
                      <a:pt x="116143" y="17561"/>
                      <a:pt x="116786" y="13432"/>
                      <a:pt x="118080" y="10475"/>
                    </a:cubicBezTo>
                    <a:cubicBezTo>
                      <a:pt x="119367" y="7511"/>
                      <a:pt x="120642" y="6030"/>
                      <a:pt x="121893" y="6030"/>
                    </a:cubicBezTo>
                    <a:lnTo>
                      <a:pt x="122780" y="6030"/>
                    </a:lnTo>
                    <a:cubicBezTo>
                      <a:pt x="125731" y="7724"/>
                      <a:pt x="128682" y="8884"/>
                      <a:pt x="131627" y="9521"/>
                    </a:cubicBezTo>
                    <a:cubicBezTo>
                      <a:pt x="134578" y="10153"/>
                      <a:pt x="137602" y="10475"/>
                      <a:pt x="140699" y="10475"/>
                    </a:cubicBezTo>
                    <a:cubicBezTo>
                      <a:pt x="145344" y="10475"/>
                      <a:pt x="150123" y="9625"/>
                      <a:pt x="155023" y="7930"/>
                    </a:cubicBezTo>
                    <a:cubicBezTo>
                      <a:pt x="159929" y="6242"/>
                      <a:pt x="165036" y="3595"/>
                      <a:pt x="170343" y="0"/>
                    </a:cubicBezTo>
                    <a:lnTo>
                      <a:pt x="171673" y="0"/>
                    </a:lnTo>
                    <a:cubicBezTo>
                      <a:pt x="173076" y="0"/>
                      <a:pt x="174272" y="1215"/>
                      <a:pt x="175268" y="3649"/>
                    </a:cubicBezTo>
                    <a:cubicBezTo>
                      <a:pt x="176263" y="6084"/>
                      <a:pt x="176943" y="9199"/>
                      <a:pt x="177314" y="1301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7" name="Google Shape;507;p5"/>
              <p:cNvSpPr/>
              <p:nvPr/>
            </p:nvSpPr>
            <p:spPr>
              <a:xfrm>
                <a:off x="2422507" y="2439509"/>
                <a:ext cx="197334" cy="481736"/>
              </a:xfrm>
              <a:custGeom>
                <a:rect b="b" l="l" r="r" t="t"/>
                <a:pathLst>
                  <a:path extrusionOk="0" h="481736" w="197334">
                    <a:moveTo>
                      <a:pt x="115918" y="307508"/>
                    </a:moveTo>
                    <a:cubicBezTo>
                      <a:pt x="113192" y="283601"/>
                      <a:pt x="110314" y="261547"/>
                      <a:pt x="107290" y="241345"/>
                    </a:cubicBezTo>
                    <a:cubicBezTo>
                      <a:pt x="104272" y="221137"/>
                      <a:pt x="101302" y="202945"/>
                      <a:pt x="98388" y="186756"/>
                    </a:cubicBezTo>
                    <a:cubicBezTo>
                      <a:pt x="95473" y="170574"/>
                      <a:pt x="92710" y="156395"/>
                      <a:pt x="90093" y="144233"/>
                    </a:cubicBezTo>
                    <a:cubicBezTo>
                      <a:pt x="87476" y="132070"/>
                      <a:pt x="85242" y="122069"/>
                      <a:pt x="83402" y="114242"/>
                    </a:cubicBezTo>
                    <a:cubicBezTo>
                      <a:pt x="76540" y="147670"/>
                      <a:pt x="70401" y="180308"/>
                      <a:pt x="64985" y="212144"/>
                    </a:cubicBezTo>
                    <a:cubicBezTo>
                      <a:pt x="59562" y="243987"/>
                      <a:pt x="54753" y="275774"/>
                      <a:pt x="50545" y="307508"/>
                    </a:cubicBezTo>
                    <a:cubicBezTo>
                      <a:pt x="56447" y="309414"/>
                      <a:pt x="62125" y="310951"/>
                      <a:pt x="67583" y="312110"/>
                    </a:cubicBezTo>
                    <a:cubicBezTo>
                      <a:pt x="73036" y="313276"/>
                      <a:pt x="78459" y="313859"/>
                      <a:pt x="83845" y="313859"/>
                    </a:cubicBezTo>
                    <a:cubicBezTo>
                      <a:pt x="89152" y="313859"/>
                      <a:pt x="94441" y="313276"/>
                      <a:pt x="99718" y="312110"/>
                    </a:cubicBezTo>
                    <a:cubicBezTo>
                      <a:pt x="104988" y="310951"/>
                      <a:pt x="110393" y="309414"/>
                      <a:pt x="115918" y="307508"/>
                    </a:cubicBezTo>
                    <a:close/>
                    <a:moveTo>
                      <a:pt x="191359" y="481737"/>
                    </a:moveTo>
                    <a:cubicBezTo>
                      <a:pt x="191213" y="481737"/>
                      <a:pt x="191062" y="481682"/>
                      <a:pt x="190916" y="481579"/>
                    </a:cubicBezTo>
                    <a:cubicBezTo>
                      <a:pt x="190770" y="481470"/>
                      <a:pt x="190624" y="481209"/>
                      <a:pt x="190472" y="480784"/>
                    </a:cubicBezTo>
                    <a:cubicBezTo>
                      <a:pt x="183763" y="477820"/>
                      <a:pt x="177144" y="475707"/>
                      <a:pt x="170616" y="474438"/>
                    </a:cubicBezTo>
                    <a:cubicBezTo>
                      <a:pt x="164095" y="473169"/>
                      <a:pt x="157586" y="472532"/>
                      <a:pt x="151094" y="472532"/>
                    </a:cubicBezTo>
                    <a:cubicBezTo>
                      <a:pt x="144682" y="472532"/>
                      <a:pt x="138355" y="473169"/>
                      <a:pt x="132125" y="474438"/>
                    </a:cubicBezTo>
                    <a:cubicBezTo>
                      <a:pt x="125895" y="475707"/>
                      <a:pt x="119683" y="477820"/>
                      <a:pt x="113489" y="480784"/>
                    </a:cubicBezTo>
                    <a:cubicBezTo>
                      <a:pt x="113337" y="481209"/>
                      <a:pt x="113192" y="481470"/>
                      <a:pt x="113046" y="481579"/>
                    </a:cubicBezTo>
                    <a:cubicBezTo>
                      <a:pt x="112894" y="481682"/>
                      <a:pt x="112749" y="481737"/>
                      <a:pt x="112603" y="481737"/>
                    </a:cubicBezTo>
                    <a:cubicBezTo>
                      <a:pt x="110981" y="481737"/>
                      <a:pt x="109597" y="479940"/>
                      <a:pt x="108455" y="476339"/>
                    </a:cubicBezTo>
                    <a:cubicBezTo>
                      <a:pt x="107314" y="472744"/>
                      <a:pt x="106737" y="468827"/>
                      <a:pt x="106737" y="464595"/>
                    </a:cubicBezTo>
                    <a:cubicBezTo>
                      <a:pt x="106737" y="460788"/>
                      <a:pt x="107199" y="457296"/>
                      <a:pt x="108121" y="454127"/>
                    </a:cubicBezTo>
                    <a:cubicBezTo>
                      <a:pt x="109044" y="450951"/>
                      <a:pt x="110241" y="449050"/>
                      <a:pt x="111716" y="448413"/>
                    </a:cubicBezTo>
                    <a:cubicBezTo>
                      <a:pt x="114667" y="446719"/>
                      <a:pt x="117655" y="445401"/>
                      <a:pt x="120679" y="444448"/>
                    </a:cubicBezTo>
                    <a:cubicBezTo>
                      <a:pt x="123703" y="443494"/>
                      <a:pt x="126800" y="442493"/>
                      <a:pt x="129969" y="441430"/>
                    </a:cubicBezTo>
                    <a:cubicBezTo>
                      <a:pt x="129599" y="437410"/>
                      <a:pt x="129156" y="432388"/>
                      <a:pt x="128639" y="426359"/>
                    </a:cubicBezTo>
                    <a:cubicBezTo>
                      <a:pt x="128123" y="420329"/>
                      <a:pt x="127443" y="413188"/>
                      <a:pt x="126593" y="404936"/>
                    </a:cubicBezTo>
                    <a:cubicBezTo>
                      <a:pt x="125749" y="396684"/>
                      <a:pt x="124753" y="387114"/>
                      <a:pt x="123606" y="376215"/>
                    </a:cubicBezTo>
                    <a:cubicBezTo>
                      <a:pt x="122464" y="365321"/>
                      <a:pt x="121122" y="352994"/>
                      <a:pt x="119574" y="339247"/>
                    </a:cubicBezTo>
                    <a:cubicBezTo>
                      <a:pt x="113301" y="341785"/>
                      <a:pt x="107253" y="343741"/>
                      <a:pt x="101430" y="345119"/>
                    </a:cubicBezTo>
                    <a:cubicBezTo>
                      <a:pt x="95607" y="346491"/>
                      <a:pt x="89741" y="347177"/>
                      <a:pt x="83845" y="347177"/>
                    </a:cubicBezTo>
                    <a:cubicBezTo>
                      <a:pt x="77870" y="347177"/>
                      <a:pt x="71822" y="346491"/>
                      <a:pt x="65701" y="345119"/>
                    </a:cubicBezTo>
                    <a:cubicBezTo>
                      <a:pt x="59580" y="343741"/>
                      <a:pt x="53168" y="341785"/>
                      <a:pt x="46452" y="339247"/>
                    </a:cubicBezTo>
                    <a:cubicBezTo>
                      <a:pt x="42548" y="372674"/>
                      <a:pt x="39378" y="405780"/>
                      <a:pt x="36943" y="438576"/>
                    </a:cubicBezTo>
                    <a:cubicBezTo>
                      <a:pt x="41516" y="439001"/>
                      <a:pt x="46106" y="440003"/>
                      <a:pt x="50715" y="441588"/>
                    </a:cubicBezTo>
                    <a:cubicBezTo>
                      <a:pt x="55324" y="443179"/>
                      <a:pt x="60024" y="445450"/>
                      <a:pt x="64815" y="448413"/>
                    </a:cubicBezTo>
                    <a:cubicBezTo>
                      <a:pt x="66144" y="449050"/>
                      <a:pt x="67231" y="450951"/>
                      <a:pt x="68081" y="454127"/>
                    </a:cubicBezTo>
                    <a:cubicBezTo>
                      <a:pt x="68925" y="457296"/>
                      <a:pt x="69351" y="460788"/>
                      <a:pt x="69351" y="464595"/>
                    </a:cubicBezTo>
                    <a:cubicBezTo>
                      <a:pt x="69351" y="469465"/>
                      <a:pt x="68707" y="473539"/>
                      <a:pt x="67414" y="476819"/>
                    </a:cubicBezTo>
                    <a:cubicBezTo>
                      <a:pt x="66126" y="480098"/>
                      <a:pt x="64778" y="481737"/>
                      <a:pt x="63382" y="481737"/>
                    </a:cubicBezTo>
                    <a:cubicBezTo>
                      <a:pt x="63157" y="481737"/>
                      <a:pt x="62975" y="481579"/>
                      <a:pt x="62829" y="481257"/>
                    </a:cubicBezTo>
                    <a:cubicBezTo>
                      <a:pt x="62677" y="480941"/>
                      <a:pt x="62495" y="480784"/>
                      <a:pt x="62270" y="480784"/>
                    </a:cubicBezTo>
                    <a:cubicBezTo>
                      <a:pt x="57407" y="477820"/>
                      <a:pt x="52634" y="475598"/>
                      <a:pt x="47946" y="474116"/>
                    </a:cubicBezTo>
                    <a:cubicBezTo>
                      <a:pt x="43264" y="472635"/>
                      <a:pt x="38601" y="471900"/>
                      <a:pt x="33956" y="471900"/>
                    </a:cubicBezTo>
                    <a:cubicBezTo>
                      <a:pt x="29383" y="471900"/>
                      <a:pt x="24884" y="472635"/>
                      <a:pt x="20463" y="474116"/>
                    </a:cubicBezTo>
                    <a:cubicBezTo>
                      <a:pt x="16037" y="475598"/>
                      <a:pt x="11537" y="477820"/>
                      <a:pt x="6965" y="480784"/>
                    </a:cubicBezTo>
                    <a:cubicBezTo>
                      <a:pt x="6746" y="480784"/>
                      <a:pt x="6558" y="480941"/>
                      <a:pt x="6412" y="481257"/>
                    </a:cubicBezTo>
                    <a:cubicBezTo>
                      <a:pt x="6267" y="481579"/>
                      <a:pt x="6078" y="481737"/>
                      <a:pt x="5860" y="481737"/>
                    </a:cubicBezTo>
                    <a:cubicBezTo>
                      <a:pt x="4166" y="481737"/>
                      <a:pt x="2763" y="480043"/>
                      <a:pt x="1658" y="476655"/>
                    </a:cubicBezTo>
                    <a:cubicBezTo>
                      <a:pt x="553" y="473272"/>
                      <a:pt x="0" y="469253"/>
                      <a:pt x="0" y="464595"/>
                    </a:cubicBezTo>
                    <a:cubicBezTo>
                      <a:pt x="0" y="460788"/>
                      <a:pt x="401" y="457406"/>
                      <a:pt x="1215" y="454443"/>
                    </a:cubicBezTo>
                    <a:cubicBezTo>
                      <a:pt x="2028" y="451479"/>
                      <a:pt x="3133" y="449469"/>
                      <a:pt x="4530" y="448413"/>
                    </a:cubicBezTo>
                    <a:cubicBezTo>
                      <a:pt x="7851" y="446087"/>
                      <a:pt x="11185" y="444290"/>
                      <a:pt x="14543" y="443021"/>
                    </a:cubicBezTo>
                    <a:cubicBezTo>
                      <a:pt x="17901" y="441752"/>
                      <a:pt x="21344" y="440689"/>
                      <a:pt x="24884" y="439845"/>
                    </a:cubicBezTo>
                    <a:cubicBezTo>
                      <a:pt x="27392" y="404936"/>
                      <a:pt x="30677" y="370027"/>
                      <a:pt x="34733" y="335118"/>
                    </a:cubicBezTo>
                    <a:cubicBezTo>
                      <a:pt x="38783" y="300209"/>
                      <a:pt x="43635" y="264930"/>
                      <a:pt x="49276" y="229286"/>
                    </a:cubicBezTo>
                    <a:cubicBezTo>
                      <a:pt x="54917" y="193636"/>
                      <a:pt x="61390" y="157403"/>
                      <a:pt x="68689" y="120588"/>
                    </a:cubicBezTo>
                    <a:cubicBezTo>
                      <a:pt x="75987" y="83778"/>
                      <a:pt x="84209" y="45906"/>
                      <a:pt x="93354" y="6977"/>
                    </a:cubicBezTo>
                    <a:cubicBezTo>
                      <a:pt x="94022" y="4439"/>
                      <a:pt x="94775" y="2641"/>
                      <a:pt x="95625" y="1585"/>
                    </a:cubicBezTo>
                    <a:cubicBezTo>
                      <a:pt x="96469" y="528"/>
                      <a:pt x="97301" y="0"/>
                      <a:pt x="98115" y="0"/>
                    </a:cubicBezTo>
                    <a:cubicBezTo>
                      <a:pt x="98995" y="0"/>
                      <a:pt x="99845" y="474"/>
                      <a:pt x="100659" y="1427"/>
                    </a:cubicBezTo>
                    <a:cubicBezTo>
                      <a:pt x="101466" y="2380"/>
                      <a:pt x="102128" y="3807"/>
                      <a:pt x="102644" y="5708"/>
                    </a:cubicBezTo>
                    <a:cubicBezTo>
                      <a:pt x="118135" y="62410"/>
                      <a:pt x="131427" y="126672"/>
                      <a:pt x="142520" y="198500"/>
                    </a:cubicBezTo>
                    <a:cubicBezTo>
                      <a:pt x="153620" y="270328"/>
                      <a:pt x="162747" y="351094"/>
                      <a:pt x="169900" y="440798"/>
                    </a:cubicBezTo>
                    <a:cubicBezTo>
                      <a:pt x="177423" y="442699"/>
                      <a:pt x="184904" y="445237"/>
                      <a:pt x="192355" y="448413"/>
                    </a:cubicBezTo>
                    <a:cubicBezTo>
                      <a:pt x="193830" y="449050"/>
                      <a:pt x="195027" y="450951"/>
                      <a:pt x="195950" y="454127"/>
                    </a:cubicBezTo>
                    <a:cubicBezTo>
                      <a:pt x="196873" y="457296"/>
                      <a:pt x="197334" y="460788"/>
                      <a:pt x="197334" y="464595"/>
                    </a:cubicBezTo>
                    <a:cubicBezTo>
                      <a:pt x="197334" y="469253"/>
                      <a:pt x="196684" y="473272"/>
                      <a:pt x="195397" y="476655"/>
                    </a:cubicBezTo>
                    <a:cubicBezTo>
                      <a:pt x="194104" y="480043"/>
                      <a:pt x="192762" y="481737"/>
                      <a:pt x="191359" y="48173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8" name="Google Shape;508;p5"/>
              <p:cNvSpPr/>
              <p:nvPr/>
            </p:nvSpPr>
            <p:spPr>
              <a:xfrm>
                <a:off x="2617412" y="2442047"/>
                <a:ext cx="135944" cy="476338"/>
              </a:xfrm>
              <a:custGeom>
                <a:rect b="b" l="l" r="r" t="t"/>
                <a:pathLst>
                  <a:path extrusionOk="0" h="476338" w="135944">
                    <a:moveTo>
                      <a:pt x="126648" y="462695"/>
                    </a:moveTo>
                    <a:cubicBezTo>
                      <a:pt x="126429" y="466927"/>
                      <a:pt x="125767" y="470261"/>
                      <a:pt x="124662" y="472689"/>
                    </a:cubicBezTo>
                    <a:cubicBezTo>
                      <a:pt x="123551" y="475124"/>
                      <a:pt x="122300" y="476339"/>
                      <a:pt x="120897" y="476339"/>
                    </a:cubicBezTo>
                    <a:lnTo>
                      <a:pt x="120235" y="476339"/>
                    </a:lnTo>
                    <a:cubicBezTo>
                      <a:pt x="117211" y="475495"/>
                      <a:pt x="113598" y="474754"/>
                      <a:pt x="109396" y="474116"/>
                    </a:cubicBezTo>
                    <a:cubicBezTo>
                      <a:pt x="105188" y="473485"/>
                      <a:pt x="100598" y="472957"/>
                      <a:pt x="95625" y="472532"/>
                    </a:cubicBezTo>
                    <a:cubicBezTo>
                      <a:pt x="90645" y="472106"/>
                      <a:pt x="85375" y="471791"/>
                      <a:pt x="79807" y="471578"/>
                    </a:cubicBezTo>
                    <a:cubicBezTo>
                      <a:pt x="74238" y="471372"/>
                      <a:pt x="68616" y="471262"/>
                      <a:pt x="62938" y="471262"/>
                    </a:cubicBezTo>
                    <a:cubicBezTo>
                      <a:pt x="57261" y="471262"/>
                      <a:pt x="51656" y="471372"/>
                      <a:pt x="46124" y="471578"/>
                    </a:cubicBezTo>
                    <a:cubicBezTo>
                      <a:pt x="40593" y="471791"/>
                      <a:pt x="35376" y="472106"/>
                      <a:pt x="30470" y="472532"/>
                    </a:cubicBezTo>
                    <a:cubicBezTo>
                      <a:pt x="25570" y="472957"/>
                      <a:pt x="21034" y="473485"/>
                      <a:pt x="16868" y="474116"/>
                    </a:cubicBezTo>
                    <a:cubicBezTo>
                      <a:pt x="12697" y="474754"/>
                      <a:pt x="9181" y="475495"/>
                      <a:pt x="6303" y="476339"/>
                    </a:cubicBezTo>
                    <a:lnTo>
                      <a:pt x="5860" y="476339"/>
                    </a:lnTo>
                    <a:cubicBezTo>
                      <a:pt x="4384" y="476339"/>
                      <a:pt x="3097" y="474967"/>
                      <a:pt x="1992" y="472216"/>
                    </a:cubicBezTo>
                    <a:cubicBezTo>
                      <a:pt x="880" y="469465"/>
                      <a:pt x="218" y="465445"/>
                      <a:pt x="0" y="460156"/>
                    </a:cubicBezTo>
                    <a:cubicBezTo>
                      <a:pt x="0" y="455924"/>
                      <a:pt x="498" y="452220"/>
                      <a:pt x="1494" y="449050"/>
                    </a:cubicBezTo>
                    <a:cubicBezTo>
                      <a:pt x="2490" y="445875"/>
                      <a:pt x="3722" y="443974"/>
                      <a:pt x="5198" y="443336"/>
                    </a:cubicBezTo>
                    <a:cubicBezTo>
                      <a:pt x="7335" y="442699"/>
                      <a:pt x="9788" y="442171"/>
                      <a:pt x="12551" y="441752"/>
                    </a:cubicBezTo>
                    <a:cubicBezTo>
                      <a:pt x="15320" y="441327"/>
                      <a:pt x="18362" y="440798"/>
                      <a:pt x="21678" y="440161"/>
                    </a:cubicBezTo>
                    <a:lnTo>
                      <a:pt x="24222" y="39032"/>
                    </a:lnTo>
                    <a:cubicBezTo>
                      <a:pt x="17882" y="37763"/>
                      <a:pt x="11464" y="35856"/>
                      <a:pt x="4973" y="33318"/>
                    </a:cubicBezTo>
                    <a:cubicBezTo>
                      <a:pt x="3498" y="32687"/>
                      <a:pt x="2301" y="30780"/>
                      <a:pt x="1378" y="27610"/>
                    </a:cubicBezTo>
                    <a:cubicBezTo>
                      <a:pt x="461" y="24434"/>
                      <a:pt x="0" y="20840"/>
                      <a:pt x="0" y="16820"/>
                    </a:cubicBezTo>
                    <a:cubicBezTo>
                      <a:pt x="218" y="11318"/>
                      <a:pt x="880" y="7141"/>
                      <a:pt x="1992" y="4281"/>
                    </a:cubicBezTo>
                    <a:cubicBezTo>
                      <a:pt x="3097" y="1427"/>
                      <a:pt x="4384" y="0"/>
                      <a:pt x="5860" y="0"/>
                    </a:cubicBezTo>
                    <a:lnTo>
                      <a:pt x="6522" y="0"/>
                    </a:lnTo>
                    <a:cubicBezTo>
                      <a:pt x="14269" y="3382"/>
                      <a:pt x="21957" y="5763"/>
                      <a:pt x="29590" y="7141"/>
                    </a:cubicBezTo>
                    <a:cubicBezTo>
                      <a:pt x="37216" y="8513"/>
                      <a:pt x="44794" y="9199"/>
                      <a:pt x="52318" y="9199"/>
                    </a:cubicBezTo>
                    <a:cubicBezTo>
                      <a:pt x="56890" y="9199"/>
                      <a:pt x="61390" y="8987"/>
                      <a:pt x="65810" y="8568"/>
                    </a:cubicBezTo>
                    <a:cubicBezTo>
                      <a:pt x="70237" y="8143"/>
                      <a:pt x="74664" y="7299"/>
                      <a:pt x="79084" y="6030"/>
                    </a:cubicBezTo>
                    <a:lnTo>
                      <a:pt x="79527" y="6030"/>
                    </a:lnTo>
                    <a:cubicBezTo>
                      <a:pt x="81228" y="6030"/>
                      <a:pt x="82624" y="7669"/>
                      <a:pt x="83729" y="10948"/>
                    </a:cubicBezTo>
                    <a:cubicBezTo>
                      <a:pt x="84841" y="14227"/>
                      <a:pt x="85393" y="18192"/>
                      <a:pt x="85393" y="22850"/>
                    </a:cubicBezTo>
                    <a:cubicBezTo>
                      <a:pt x="85393" y="27076"/>
                      <a:pt x="84877" y="30725"/>
                      <a:pt x="83845" y="33798"/>
                    </a:cubicBezTo>
                    <a:cubicBezTo>
                      <a:pt x="82812" y="36864"/>
                      <a:pt x="81519" y="38607"/>
                      <a:pt x="79971" y="39032"/>
                    </a:cubicBezTo>
                    <a:cubicBezTo>
                      <a:pt x="77244" y="39670"/>
                      <a:pt x="74494" y="40246"/>
                      <a:pt x="71731" y="40775"/>
                    </a:cubicBezTo>
                    <a:cubicBezTo>
                      <a:pt x="68968" y="41309"/>
                      <a:pt x="66181" y="41783"/>
                      <a:pt x="63381" y="42208"/>
                    </a:cubicBezTo>
                    <a:lnTo>
                      <a:pt x="59732" y="438260"/>
                    </a:lnTo>
                    <a:lnTo>
                      <a:pt x="62938" y="438260"/>
                    </a:lnTo>
                    <a:cubicBezTo>
                      <a:pt x="67954" y="438260"/>
                      <a:pt x="72927" y="438363"/>
                      <a:pt x="77870" y="438576"/>
                    </a:cubicBezTo>
                    <a:cubicBezTo>
                      <a:pt x="82812" y="438788"/>
                      <a:pt x="87585" y="439049"/>
                      <a:pt x="92194" y="439371"/>
                    </a:cubicBezTo>
                    <a:cubicBezTo>
                      <a:pt x="96803" y="439687"/>
                      <a:pt x="101138" y="440058"/>
                      <a:pt x="105188" y="440482"/>
                    </a:cubicBezTo>
                    <a:cubicBezTo>
                      <a:pt x="109245" y="440901"/>
                      <a:pt x="112900" y="441430"/>
                      <a:pt x="116143" y="442067"/>
                    </a:cubicBezTo>
                    <a:lnTo>
                      <a:pt x="124328" y="309414"/>
                    </a:lnTo>
                    <a:cubicBezTo>
                      <a:pt x="124547" y="305182"/>
                      <a:pt x="125215" y="301745"/>
                      <a:pt x="126320" y="299098"/>
                    </a:cubicBezTo>
                    <a:cubicBezTo>
                      <a:pt x="127425" y="296456"/>
                      <a:pt x="128639" y="295133"/>
                      <a:pt x="129969" y="295133"/>
                    </a:cubicBezTo>
                    <a:cubicBezTo>
                      <a:pt x="131590" y="295133"/>
                      <a:pt x="132993" y="296881"/>
                      <a:pt x="134171" y="300373"/>
                    </a:cubicBezTo>
                    <a:cubicBezTo>
                      <a:pt x="135349" y="303858"/>
                      <a:pt x="135944" y="307720"/>
                      <a:pt x="135944" y="311953"/>
                    </a:cubicBezTo>
                    <a:cubicBezTo>
                      <a:pt x="135944" y="312590"/>
                      <a:pt x="135908" y="313118"/>
                      <a:pt x="135829" y="313537"/>
                    </a:cubicBezTo>
                    <a:cubicBezTo>
                      <a:pt x="135756" y="313962"/>
                      <a:pt x="135719" y="314491"/>
                      <a:pt x="135719" y="315128"/>
                    </a:cubicBezTo>
                    <a:lnTo>
                      <a:pt x="126648" y="46269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9" name="Google Shape;509;p5"/>
              <p:cNvSpPr/>
              <p:nvPr/>
            </p:nvSpPr>
            <p:spPr>
              <a:xfrm>
                <a:off x="2760880" y="2442047"/>
                <a:ext cx="135944" cy="476338"/>
              </a:xfrm>
              <a:custGeom>
                <a:rect b="b" l="l" r="r" t="t"/>
                <a:pathLst>
                  <a:path extrusionOk="0" h="476338" w="135944">
                    <a:moveTo>
                      <a:pt x="126654" y="462695"/>
                    </a:moveTo>
                    <a:cubicBezTo>
                      <a:pt x="126429" y="466927"/>
                      <a:pt x="125767" y="470261"/>
                      <a:pt x="124662" y="472689"/>
                    </a:cubicBezTo>
                    <a:cubicBezTo>
                      <a:pt x="123557" y="475124"/>
                      <a:pt x="122300" y="476339"/>
                      <a:pt x="120903" y="476339"/>
                    </a:cubicBezTo>
                    <a:lnTo>
                      <a:pt x="120235" y="476339"/>
                    </a:lnTo>
                    <a:cubicBezTo>
                      <a:pt x="117211" y="475495"/>
                      <a:pt x="113599" y="474754"/>
                      <a:pt x="109397" y="474116"/>
                    </a:cubicBezTo>
                    <a:cubicBezTo>
                      <a:pt x="105195" y="473485"/>
                      <a:pt x="100604" y="472957"/>
                      <a:pt x="95625" y="472532"/>
                    </a:cubicBezTo>
                    <a:cubicBezTo>
                      <a:pt x="90646" y="472106"/>
                      <a:pt x="85375" y="471791"/>
                      <a:pt x="79807" y="471578"/>
                    </a:cubicBezTo>
                    <a:cubicBezTo>
                      <a:pt x="74239" y="471372"/>
                      <a:pt x="68616" y="471262"/>
                      <a:pt x="62938" y="471262"/>
                    </a:cubicBezTo>
                    <a:cubicBezTo>
                      <a:pt x="57261" y="471262"/>
                      <a:pt x="51656" y="471372"/>
                      <a:pt x="46124" y="471578"/>
                    </a:cubicBezTo>
                    <a:cubicBezTo>
                      <a:pt x="40593" y="471791"/>
                      <a:pt x="35377" y="472106"/>
                      <a:pt x="30476" y="472532"/>
                    </a:cubicBezTo>
                    <a:cubicBezTo>
                      <a:pt x="25570" y="472957"/>
                      <a:pt x="21034" y="473485"/>
                      <a:pt x="16869" y="474116"/>
                    </a:cubicBezTo>
                    <a:cubicBezTo>
                      <a:pt x="12703" y="474754"/>
                      <a:pt x="9181" y="475495"/>
                      <a:pt x="6303" y="476339"/>
                    </a:cubicBezTo>
                    <a:lnTo>
                      <a:pt x="5866" y="476339"/>
                    </a:lnTo>
                    <a:cubicBezTo>
                      <a:pt x="4390" y="476339"/>
                      <a:pt x="3097" y="474967"/>
                      <a:pt x="1992" y="472216"/>
                    </a:cubicBezTo>
                    <a:cubicBezTo>
                      <a:pt x="887" y="469465"/>
                      <a:pt x="225" y="465445"/>
                      <a:pt x="0" y="460156"/>
                    </a:cubicBezTo>
                    <a:cubicBezTo>
                      <a:pt x="0" y="455924"/>
                      <a:pt x="498" y="452220"/>
                      <a:pt x="1494" y="449050"/>
                    </a:cubicBezTo>
                    <a:cubicBezTo>
                      <a:pt x="2490" y="445875"/>
                      <a:pt x="3722" y="443974"/>
                      <a:pt x="5198" y="443336"/>
                    </a:cubicBezTo>
                    <a:cubicBezTo>
                      <a:pt x="7335" y="442699"/>
                      <a:pt x="9788" y="442171"/>
                      <a:pt x="12557" y="441752"/>
                    </a:cubicBezTo>
                    <a:cubicBezTo>
                      <a:pt x="15320" y="441327"/>
                      <a:pt x="18362" y="440798"/>
                      <a:pt x="21678" y="440161"/>
                    </a:cubicBezTo>
                    <a:lnTo>
                      <a:pt x="24222" y="39032"/>
                    </a:lnTo>
                    <a:cubicBezTo>
                      <a:pt x="17883" y="37763"/>
                      <a:pt x="11470" y="35856"/>
                      <a:pt x="4979" y="33318"/>
                    </a:cubicBezTo>
                    <a:cubicBezTo>
                      <a:pt x="3504" y="32687"/>
                      <a:pt x="2307" y="30780"/>
                      <a:pt x="1384" y="27610"/>
                    </a:cubicBezTo>
                    <a:cubicBezTo>
                      <a:pt x="462" y="24434"/>
                      <a:pt x="0" y="20840"/>
                      <a:pt x="0" y="16820"/>
                    </a:cubicBezTo>
                    <a:cubicBezTo>
                      <a:pt x="225" y="11318"/>
                      <a:pt x="887" y="7141"/>
                      <a:pt x="1992" y="4281"/>
                    </a:cubicBezTo>
                    <a:cubicBezTo>
                      <a:pt x="3097" y="1427"/>
                      <a:pt x="4390" y="0"/>
                      <a:pt x="5866" y="0"/>
                    </a:cubicBezTo>
                    <a:lnTo>
                      <a:pt x="6528" y="0"/>
                    </a:lnTo>
                    <a:cubicBezTo>
                      <a:pt x="14270" y="3382"/>
                      <a:pt x="21957" y="5763"/>
                      <a:pt x="29590" y="7141"/>
                    </a:cubicBezTo>
                    <a:cubicBezTo>
                      <a:pt x="37223" y="8513"/>
                      <a:pt x="44801" y="9199"/>
                      <a:pt x="52318" y="9199"/>
                    </a:cubicBezTo>
                    <a:cubicBezTo>
                      <a:pt x="56890" y="9199"/>
                      <a:pt x="61390" y="8987"/>
                      <a:pt x="65817" y="8568"/>
                    </a:cubicBezTo>
                    <a:cubicBezTo>
                      <a:pt x="70237" y="8143"/>
                      <a:pt x="74664" y="7299"/>
                      <a:pt x="79090" y="6030"/>
                    </a:cubicBezTo>
                    <a:lnTo>
                      <a:pt x="79533" y="6030"/>
                    </a:lnTo>
                    <a:cubicBezTo>
                      <a:pt x="81228" y="6030"/>
                      <a:pt x="82630" y="7669"/>
                      <a:pt x="83736" y="10948"/>
                    </a:cubicBezTo>
                    <a:cubicBezTo>
                      <a:pt x="84841" y="14227"/>
                      <a:pt x="85393" y="18192"/>
                      <a:pt x="85393" y="22850"/>
                    </a:cubicBezTo>
                    <a:cubicBezTo>
                      <a:pt x="85393" y="27076"/>
                      <a:pt x="84877" y="30725"/>
                      <a:pt x="83845" y="33798"/>
                    </a:cubicBezTo>
                    <a:cubicBezTo>
                      <a:pt x="82812" y="36864"/>
                      <a:pt x="81525" y="38607"/>
                      <a:pt x="79977" y="39032"/>
                    </a:cubicBezTo>
                    <a:cubicBezTo>
                      <a:pt x="77244" y="39670"/>
                      <a:pt x="74500" y="40246"/>
                      <a:pt x="71731" y="40775"/>
                    </a:cubicBezTo>
                    <a:cubicBezTo>
                      <a:pt x="68968" y="41309"/>
                      <a:pt x="66187" y="41783"/>
                      <a:pt x="63382" y="42208"/>
                    </a:cubicBezTo>
                    <a:lnTo>
                      <a:pt x="59732" y="438260"/>
                    </a:lnTo>
                    <a:lnTo>
                      <a:pt x="62938" y="438260"/>
                    </a:lnTo>
                    <a:cubicBezTo>
                      <a:pt x="67954" y="438260"/>
                      <a:pt x="72933" y="438363"/>
                      <a:pt x="77870" y="438576"/>
                    </a:cubicBezTo>
                    <a:cubicBezTo>
                      <a:pt x="82812" y="438788"/>
                      <a:pt x="87585" y="439049"/>
                      <a:pt x="92194" y="439371"/>
                    </a:cubicBezTo>
                    <a:cubicBezTo>
                      <a:pt x="96803" y="439687"/>
                      <a:pt x="101138" y="440058"/>
                      <a:pt x="105195" y="440482"/>
                    </a:cubicBezTo>
                    <a:cubicBezTo>
                      <a:pt x="109251" y="440901"/>
                      <a:pt x="112900" y="441430"/>
                      <a:pt x="116143" y="442067"/>
                    </a:cubicBezTo>
                    <a:lnTo>
                      <a:pt x="124328" y="309414"/>
                    </a:lnTo>
                    <a:cubicBezTo>
                      <a:pt x="124553" y="305182"/>
                      <a:pt x="125215" y="301745"/>
                      <a:pt x="126320" y="299098"/>
                    </a:cubicBezTo>
                    <a:cubicBezTo>
                      <a:pt x="127425" y="296456"/>
                      <a:pt x="128645" y="295133"/>
                      <a:pt x="129969" y="295133"/>
                    </a:cubicBezTo>
                    <a:cubicBezTo>
                      <a:pt x="131596" y="295133"/>
                      <a:pt x="132993" y="296881"/>
                      <a:pt x="134177" y="300373"/>
                    </a:cubicBezTo>
                    <a:cubicBezTo>
                      <a:pt x="135355" y="303858"/>
                      <a:pt x="135944" y="307720"/>
                      <a:pt x="135944" y="311953"/>
                    </a:cubicBezTo>
                    <a:cubicBezTo>
                      <a:pt x="135944" y="312590"/>
                      <a:pt x="135908" y="313118"/>
                      <a:pt x="135835" y="313537"/>
                    </a:cubicBezTo>
                    <a:cubicBezTo>
                      <a:pt x="135762" y="313962"/>
                      <a:pt x="135726" y="314491"/>
                      <a:pt x="135726" y="315128"/>
                    </a:cubicBezTo>
                    <a:lnTo>
                      <a:pt x="126654" y="46269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0" name="Google Shape;510;p5"/>
              <p:cNvSpPr/>
              <p:nvPr/>
            </p:nvSpPr>
            <p:spPr>
              <a:xfrm>
                <a:off x="2906120" y="2443316"/>
                <a:ext cx="160166" cy="489989"/>
              </a:xfrm>
              <a:custGeom>
                <a:rect b="b" l="l" r="r" t="t"/>
                <a:pathLst>
                  <a:path extrusionOk="0" h="489989" w="160166">
                    <a:moveTo>
                      <a:pt x="148665" y="244995"/>
                    </a:moveTo>
                    <a:cubicBezTo>
                      <a:pt x="148665" y="230604"/>
                      <a:pt x="148003" y="215532"/>
                      <a:pt x="146674" y="199769"/>
                    </a:cubicBezTo>
                    <a:cubicBezTo>
                      <a:pt x="145344" y="184012"/>
                      <a:pt x="143486" y="168564"/>
                      <a:pt x="141087" y="153438"/>
                    </a:cubicBezTo>
                    <a:cubicBezTo>
                      <a:pt x="138689" y="138312"/>
                      <a:pt x="135817" y="123921"/>
                      <a:pt x="132459" y="110277"/>
                    </a:cubicBezTo>
                    <a:cubicBezTo>
                      <a:pt x="129107" y="96633"/>
                      <a:pt x="125415" y="84677"/>
                      <a:pt x="121395" y="74415"/>
                    </a:cubicBezTo>
                    <a:cubicBezTo>
                      <a:pt x="117381" y="64159"/>
                      <a:pt x="113082" y="56010"/>
                      <a:pt x="108510" y="49980"/>
                    </a:cubicBezTo>
                    <a:cubicBezTo>
                      <a:pt x="103938" y="43951"/>
                      <a:pt x="99256" y="40939"/>
                      <a:pt x="94465" y="40939"/>
                    </a:cubicBezTo>
                    <a:cubicBezTo>
                      <a:pt x="87974" y="40939"/>
                      <a:pt x="82114" y="43689"/>
                      <a:pt x="76874" y="49185"/>
                    </a:cubicBezTo>
                    <a:cubicBezTo>
                      <a:pt x="71640" y="54686"/>
                      <a:pt x="66976" y="62149"/>
                      <a:pt x="62884" y="71561"/>
                    </a:cubicBezTo>
                    <a:cubicBezTo>
                      <a:pt x="58791" y="80973"/>
                      <a:pt x="55233" y="92133"/>
                      <a:pt x="52209" y="105043"/>
                    </a:cubicBezTo>
                    <a:cubicBezTo>
                      <a:pt x="49185" y="117946"/>
                      <a:pt x="46695" y="131754"/>
                      <a:pt x="44746" y="146455"/>
                    </a:cubicBezTo>
                    <a:cubicBezTo>
                      <a:pt x="42791" y="161162"/>
                      <a:pt x="41333" y="176500"/>
                      <a:pt x="40374" y="192470"/>
                    </a:cubicBezTo>
                    <a:cubicBezTo>
                      <a:pt x="39415" y="208446"/>
                      <a:pt x="38935" y="224258"/>
                      <a:pt x="38935" y="239918"/>
                    </a:cubicBezTo>
                    <a:cubicBezTo>
                      <a:pt x="38935" y="257054"/>
                      <a:pt x="39287" y="274190"/>
                      <a:pt x="39985" y="291325"/>
                    </a:cubicBezTo>
                    <a:cubicBezTo>
                      <a:pt x="40690" y="308461"/>
                      <a:pt x="41868" y="324911"/>
                      <a:pt x="43525" y="340674"/>
                    </a:cubicBezTo>
                    <a:cubicBezTo>
                      <a:pt x="45183" y="356437"/>
                      <a:pt x="47327" y="371138"/>
                      <a:pt x="49944" y="384789"/>
                    </a:cubicBezTo>
                    <a:cubicBezTo>
                      <a:pt x="52561" y="398433"/>
                      <a:pt x="55785" y="410280"/>
                      <a:pt x="59623" y="420329"/>
                    </a:cubicBezTo>
                    <a:cubicBezTo>
                      <a:pt x="63454" y="430379"/>
                      <a:pt x="67936" y="438260"/>
                      <a:pt x="73061" y="443974"/>
                    </a:cubicBezTo>
                    <a:cubicBezTo>
                      <a:pt x="78186" y="449682"/>
                      <a:pt x="84027" y="452542"/>
                      <a:pt x="90591" y="452542"/>
                    </a:cubicBezTo>
                    <a:cubicBezTo>
                      <a:pt x="95825" y="452542"/>
                      <a:pt x="100895" y="449579"/>
                      <a:pt x="105802" y="443652"/>
                    </a:cubicBezTo>
                    <a:cubicBezTo>
                      <a:pt x="110708" y="437732"/>
                      <a:pt x="115317" y="429741"/>
                      <a:pt x="119628" y="419691"/>
                    </a:cubicBezTo>
                    <a:cubicBezTo>
                      <a:pt x="123939" y="409642"/>
                      <a:pt x="127886" y="397795"/>
                      <a:pt x="131463" y="384151"/>
                    </a:cubicBezTo>
                    <a:cubicBezTo>
                      <a:pt x="135039" y="370507"/>
                      <a:pt x="138100" y="356012"/>
                      <a:pt x="140644" y="340674"/>
                    </a:cubicBezTo>
                    <a:cubicBezTo>
                      <a:pt x="143188" y="325336"/>
                      <a:pt x="145162" y="309469"/>
                      <a:pt x="146564" y="293074"/>
                    </a:cubicBezTo>
                    <a:cubicBezTo>
                      <a:pt x="147961" y="276673"/>
                      <a:pt x="148665" y="260649"/>
                      <a:pt x="148665" y="244995"/>
                    </a:cubicBezTo>
                    <a:close/>
                    <a:moveTo>
                      <a:pt x="160166" y="244995"/>
                    </a:moveTo>
                    <a:cubicBezTo>
                      <a:pt x="160166" y="267207"/>
                      <a:pt x="159188" y="288629"/>
                      <a:pt x="157239" y="309257"/>
                    </a:cubicBezTo>
                    <a:cubicBezTo>
                      <a:pt x="155284" y="329884"/>
                      <a:pt x="152551" y="349297"/>
                      <a:pt x="149054" y="367489"/>
                    </a:cubicBezTo>
                    <a:cubicBezTo>
                      <a:pt x="145550" y="385687"/>
                      <a:pt x="141324" y="402295"/>
                      <a:pt x="136387" y="417311"/>
                    </a:cubicBezTo>
                    <a:cubicBezTo>
                      <a:pt x="131445" y="432334"/>
                      <a:pt x="126004" y="445243"/>
                      <a:pt x="120071" y="456034"/>
                    </a:cubicBezTo>
                    <a:cubicBezTo>
                      <a:pt x="114133" y="466818"/>
                      <a:pt x="107775" y="475179"/>
                      <a:pt x="100993" y="481099"/>
                    </a:cubicBezTo>
                    <a:cubicBezTo>
                      <a:pt x="94204" y="487026"/>
                      <a:pt x="87203" y="489989"/>
                      <a:pt x="79971" y="489989"/>
                    </a:cubicBezTo>
                    <a:cubicBezTo>
                      <a:pt x="72672" y="489989"/>
                      <a:pt x="65610" y="487081"/>
                      <a:pt x="58791" y="481257"/>
                    </a:cubicBezTo>
                    <a:cubicBezTo>
                      <a:pt x="51972" y="475440"/>
                      <a:pt x="45608" y="467188"/>
                      <a:pt x="39712" y="456507"/>
                    </a:cubicBezTo>
                    <a:cubicBezTo>
                      <a:pt x="33810" y="445820"/>
                      <a:pt x="28412" y="433020"/>
                      <a:pt x="23505" y="418107"/>
                    </a:cubicBezTo>
                    <a:cubicBezTo>
                      <a:pt x="18599" y="403193"/>
                      <a:pt x="14415" y="386689"/>
                      <a:pt x="10948" y="368600"/>
                    </a:cubicBezTo>
                    <a:cubicBezTo>
                      <a:pt x="7487" y="350511"/>
                      <a:pt x="4791" y="330995"/>
                      <a:pt x="2878" y="310052"/>
                    </a:cubicBezTo>
                    <a:cubicBezTo>
                      <a:pt x="959" y="289103"/>
                      <a:pt x="0" y="267419"/>
                      <a:pt x="0" y="244995"/>
                    </a:cubicBezTo>
                    <a:cubicBezTo>
                      <a:pt x="0" y="222564"/>
                      <a:pt x="959" y="200880"/>
                      <a:pt x="2878" y="179937"/>
                    </a:cubicBezTo>
                    <a:cubicBezTo>
                      <a:pt x="4791" y="158988"/>
                      <a:pt x="7487" y="139472"/>
                      <a:pt x="10948" y="121383"/>
                    </a:cubicBezTo>
                    <a:cubicBezTo>
                      <a:pt x="14415" y="103294"/>
                      <a:pt x="18599" y="86796"/>
                      <a:pt x="23505" y="71877"/>
                    </a:cubicBezTo>
                    <a:cubicBezTo>
                      <a:pt x="28412" y="56963"/>
                      <a:pt x="33810" y="44163"/>
                      <a:pt x="39712" y="33476"/>
                    </a:cubicBezTo>
                    <a:cubicBezTo>
                      <a:pt x="45608" y="22795"/>
                      <a:pt x="51972" y="14543"/>
                      <a:pt x="58791" y="8726"/>
                    </a:cubicBezTo>
                    <a:cubicBezTo>
                      <a:pt x="65610" y="2909"/>
                      <a:pt x="72672" y="0"/>
                      <a:pt x="79971" y="0"/>
                    </a:cubicBezTo>
                    <a:cubicBezTo>
                      <a:pt x="87719" y="0"/>
                      <a:pt x="95072" y="3170"/>
                      <a:pt x="102043" y="9521"/>
                    </a:cubicBezTo>
                    <a:cubicBezTo>
                      <a:pt x="109008" y="15867"/>
                      <a:pt x="115463" y="24647"/>
                      <a:pt x="121395" y="35856"/>
                    </a:cubicBezTo>
                    <a:cubicBezTo>
                      <a:pt x="127334" y="47072"/>
                      <a:pt x="132702" y="60400"/>
                      <a:pt x="137493" y="75848"/>
                    </a:cubicBezTo>
                    <a:cubicBezTo>
                      <a:pt x="142284" y="91289"/>
                      <a:pt x="146358" y="108109"/>
                      <a:pt x="149716" y="126302"/>
                    </a:cubicBezTo>
                    <a:cubicBezTo>
                      <a:pt x="153068" y="144500"/>
                      <a:pt x="155648" y="163646"/>
                      <a:pt x="157458" y="183744"/>
                    </a:cubicBezTo>
                    <a:cubicBezTo>
                      <a:pt x="159267" y="203843"/>
                      <a:pt x="160166" y="224258"/>
                      <a:pt x="160166" y="24499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1" name="Google Shape;511;p5"/>
              <p:cNvSpPr/>
              <p:nvPr/>
            </p:nvSpPr>
            <p:spPr>
              <a:xfrm>
                <a:off x="3069389" y="2450615"/>
                <a:ext cx="221118" cy="492527"/>
              </a:xfrm>
              <a:custGeom>
                <a:rect b="b" l="l" r="r" t="t"/>
                <a:pathLst>
                  <a:path extrusionOk="0" h="492527" w="221118">
                    <a:moveTo>
                      <a:pt x="221119" y="16182"/>
                    </a:moveTo>
                    <a:cubicBezTo>
                      <a:pt x="221119" y="20202"/>
                      <a:pt x="220657" y="23748"/>
                      <a:pt x="219734" y="26815"/>
                    </a:cubicBezTo>
                    <a:cubicBezTo>
                      <a:pt x="218811" y="29881"/>
                      <a:pt x="217688" y="31733"/>
                      <a:pt x="216358" y="32371"/>
                    </a:cubicBezTo>
                    <a:cubicBezTo>
                      <a:pt x="212818" y="34697"/>
                      <a:pt x="209302" y="36597"/>
                      <a:pt x="205799" y="38079"/>
                    </a:cubicBezTo>
                    <a:cubicBezTo>
                      <a:pt x="202295" y="39560"/>
                      <a:pt x="198700" y="40514"/>
                      <a:pt x="195014" y="40939"/>
                    </a:cubicBezTo>
                    <a:cubicBezTo>
                      <a:pt x="192950" y="84944"/>
                      <a:pt x="190903" y="123976"/>
                      <a:pt x="188875" y="158041"/>
                    </a:cubicBezTo>
                    <a:cubicBezTo>
                      <a:pt x="186847" y="192100"/>
                      <a:pt x="184765" y="222619"/>
                      <a:pt x="182621" y="249597"/>
                    </a:cubicBezTo>
                    <a:cubicBezTo>
                      <a:pt x="180484" y="276570"/>
                      <a:pt x="178273" y="300634"/>
                      <a:pt x="175984" y="321790"/>
                    </a:cubicBezTo>
                    <a:cubicBezTo>
                      <a:pt x="173701" y="342951"/>
                      <a:pt x="171284" y="362625"/>
                      <a:pt x="168740" y="380817"/>
                    </a:cubicBezTo>
                    <a:cubicBezTo>
                      <a:pt x="166196" y="399016"/>
                      <a:pt x="163506" y="416413"/>
                      <a:pt x="160664" y="433026"/>
                    </a:cubicBezTo>
                    <a:cubicBezTo>
                      <a:pt x="157828" y="449633"/>
                      <a:pt x="154786" y="466715"/>
                      <a:pt x="151544" y="484275"/>
                    </a:cubicBezTo>
                    <a:cubicBezTo>
                      <a:pt x="151100" y="486601"/>
                      <a:pt x="150451" y="488562"/>
                      <a:pt x="149607" y="490147"/>
                    </a:cubicBezTo>
                    <a:cubicBezTo>
                      <a:pt x="148756" y="491732"/>
                      <a:pt x="147815" y="492527"/>
                      <a:pt x="146783" y="492527"/>
                    </a:cubicBezTo>
                    <a:cubicBezTo>
                      <a:pt x="144500" y="492527"/>
                      <a:pt x="142763" y="490202"/>
                      <a:pt x="141585" y="485544"/>
                    </a:cubicBezTo>
                    <a:cubicBezTo>
                      <a:pt x="137013" y="466502"/>
                      <a:pt x="132884" y="447460"/>
                      <a:pt x="129198" y="428423"/>
                    </a:cubicBezTo>
                    <a:cubicBezTo>
                      <a:pt x="125512" y="409381"/>
                      <a:pt x="122209" y="391025"/>
                      <a:pt x="119300" y="373361"/>
                    </a:cubicBezTo>
                    <a:cubicBezTo>
                      <a:pt x="116386" y="355697"/>
                      <a:pt x="113823" y="338980"/>
                      <a:pt x="111607" y="323223"/>
                    </a:cubicBezTo>
                    <a:cubicBezTo>
                      <a:pt x="109396" y="307459"/>
                      <a:pt x="107514" y="293335"/>
                      <a:pt x="105966" y="280851"/>
                    </a:cubicBezTo>
                    <a:cubicBezTo>
                      <a:pt x="101545" y="317667"/>
                      <a:pt x="96936" y="352205"/>
                      <a:pt x="92139" y="384467"/>
                    </a:cubicBezTo>
                    <a:cubicBezTo>
                      <a:pt x="87348" y="416734"/>
                      <a:pt x="82005" y="447994"/>
                      <a:pt x="76103" y="478246"/>
                    </a:cubicBezTo>
                    <a:cubicBezTo>
                      <a:pt x="75659" y="480784"/>
                      <a:pt x="74979" y="482951"/>
                      <a:pt x="74056" y="484749"/>
                    </a:cubicBezTo>
                    <a:cubicBezTo>
                      <a:pt x="73133" y="486552"/>
                      <a:pt x="72156" y="487451"/>
                      <a:pt x="71124" y="487451"/>
                    </a:cubicBezTo>
                    <a:cubicBezTo>
                      <a:pt x="68986" y="487451"/>
                      <a:pt x="67328" y="484591"/>
                      <a:pt x="66150" y="478883"/>
                    </a:cubicBezTo>
                    <a:cubicBezTo>
                      <a:pt x="59732" y="449051"/>
                      <a:pt x="54091" y="418744"/>
                      <a:pt x="49221" y="387958"/>
                    </a:cubicBezTo>
                    <a:cubicBezTo>
                      <a:pt x="44357" y="357178"/>
                      <a:pt x="40137" y="327079"/>
                      <a:pt x="36561" y="297671"/>
                    </a:cubicBezTo>
                    <a:cubicBezTo>
                      <a:pt x="32984" y="268263"/>
                      <a:pt x="29942" y="240076"/>
                      <a:pt x="27434" y="213098"/>
                    </a:cubicBezTo>
                    <a:cubicBezTo>
                      <a:pt x="24926" y="186125"/>
                      <a:pt x="22880" y="161423"/>
                      <a:pt x="21295" y="138999"/>
                    </a:cubicBezTo>
                    <a:cubicBezTo>
                      <a:pt x="19710" y="116574"/>
                      <a:pt x="18490" y="97003"/>
                      <a:pt x="17646" y="80287"/>
                    </a:cubicBezTo>
                    <a:cubicBezTo>
                      <a:pt x="16796" y="63576"/>
                      <a:pt x="16188" y="50666"/>
                      <a:pt x="15818" y="41570"/>
                    </a:cubicBezTo>
                    <a:cubicBezTo>
                      <a:pt x="13972" y="41151"/>
                      <a:pt x="12169" y="40726"/>
                      <a:pt x="10396" y="40301"/>
                    </a:cubicBezTo>
                    <a:cubicBezTo>
                      <a:pt x="8629" y="39876"/>
                      <a:pt x="6898" y="39457"/>
                      <a:pt x="5198" y="39032"/>
                    </a:cubicBezTo>
                    <a:cubicBezTo>
                      <a:pt x="3722" y="38401"/>
                      <a:pt x="2490" y="36439"/>
                      <a:pt x="1494" y="33160"/>
                    </a:cubicBezTo>
                    <a:cubicBezTo>
                      <a:pt x="498" y="29881"/>
                      <a:pt x="0" y="26129"/>
                      <a:pt x="0" y="21896"/>
                    </a:cubicBezTo>
                    <a:cubicBezTo>
                      <a:pt x="225" y="16820"/>
                      <a:pt x="887" y="12849"/>
                      <a:pt x="1992" y="9995"/>
                    </a:cubicBezTo>
                    <a:cubicBezTo>
                      <a:pt x="3097" y="7141"/>
                      <a:pt x="4390" y="5714"/>
                      <a:pt x="5866" y="5714"/>
                    </a:cubicBezTo>
                    <a:lnTo>
                      <a:pt x="6303" y="5714"/>
                    </a:lnTo>
                    <a:cubicBezTo>
                      <a:pt x="14713" y="8252"/>
                      <a:pt x="23341" y="9521"/>
                      <a:pt x="32189" y="9521"/>
                    </a:cubicBezTo>
                    <a:cubicBezTo>
                      <a:pt x="39269" y="9521"/>
                      <a:pt x="46331" y="8726"/>
                      <a:pt x="53375" y="7141"/>
                    </a:cubicBezTo>
                    <a:cubicBezTo>
                      <a:pt x="60412" y="5550"/>
                      <a:pt x="67255" y="3170"/>
                      <a:pt x="73892" y="0"/>
                    </a:cubicBezTo>
                    <a:lnTo>
                      <a:pt x="74773" y="0"/>
                    </a:lnTo>
                    <a:cubicBezTo>
                      <a:pt x="76473" y="0"/>
                      <a:pt x="77870" y="1640"/>
                      <a:pt x="78981" y="4919"/>
                    </a:cubicBezTo>
                    <a:cubicBezTo>
                      <a:pt x="80086" y="8197"/>
                      <a:pt x="80639" y="11950"/>
                      <a:pt x="80639" y="16182"/>
                    </a:cubicBezTo>
                    <a:cubicBezTo>
                      <a:pt x="80639" y="20415"/>
                      <a:pt x="80177" y="24119"/>
                      <a:pt x="79254" y="27289"/>
                    </a:cubicBezTo>
                    <a:cubicBezTo>
                      <a:pt x="78331" y="30464"/>
                      <a:pt x="77135" y="32371"/>
                      <a:pt x="75659" y="33003"/>
                    </a:cubicBezTo>
                    <a:cubicBezTo>
                      <a:pt x="72344" y="34272"/>
                      <a:pt x="69004" y="35541"/>
                      <a:pt x="65653" y="36810"/>
                    </a:cubicBezTo>
                    <a:cubicBezTo>
                      <a:pt x="62295" y="38079"/>
                      <a:pt x="58846" y="39245"/>
                      <a:pt x="55305" y="40301"/>
                    </a:cubicBezTo>
                    <a:cubicBezTo>
                      <a:pt x="55603" y="48128"/>
                      <a:pt x="56065" y="58445"/>
                      <a:pt x="56690" y="71245"/>
                    </a:cubicBezTo>
                    <a:cubicBezTo>
                      <a:pt x="57315" y="84045"/>
                      <a:pt x="58147" y="98534"/>
                      <a:pt x="59180" y="114722"/>
                    </a:cubicBezTo>
                    <a:cubicBezTo>
                      <a:pt x="60212" y="130904"/>
                      <a:pt x="61481" y="148465"/>
                      <a:pt x="62993" y="167398"/>
                    </a:cubicBezTo>
                    <a:cubicBezTo>
                      <a:pt x="64505" y="186337"/>
                      <a:pt x="66314" y="205908"/>
                      <a:pt x="68415" y="226110"/>
                    </a:cubicBezTo>
                    <a:cubicBezTo>
                      <a:pt x="70516" y="246318"/>
                      <a:pt x="72915" y="266836"/>
                      <a:pt x="75605" y="287676"/>
                    </a:cubicBezTo>
                    <a:cubicBezTo>
                      <a:pt x="78295" y="308516"/>
                      <a:pt x="81337" y="328985"/>
                      <a:pt x="84731" y="349084"/>
                    </a:cubicBezTo>
                    <a:cubicBezTo>
                      <a:pt x="88198" y="325603"/>
                      <a:pt x="91459" y="301745"/>
                      <a:pt x="94520" y="277523"/>
                    </a:cubicBezTo>
                    <a:cubicBezTo>
                      <a:pt x="97580" y="253295"/>
                      <a:pt x="100288" y="228915"/>
                      <a:pt x="102650" y="204372"/>
                    </a:cubicBezTo>
                    <a:cubicBezTo>
                      <a:pt x="105012" y="179828"/>
                      <a:pt x="106998" y="155235"/>
                      <a:pt x="108625" y="130589"/>
                    </a:cubicBezTo>
                    <a:cubicBezTo>
                      <a:pt x="110247" y="105942"/>
                      <a:pt x="111352" y="81240"/>
                      <a:pt x="111941" y="56490"/>
                    </a:cubicBezTo>
                    <a:cubicBezTo>
                      <a:pt x="112087" y="52257"/>
                      <a:pt x="112663" y="48711"/>
                      <a:pt x="113653" y="45857"/>
                    </a:cubicBezTo>
                    <a:cubicBezTo>
                      <a:pt x="114649" y="42997"/>
                      <a:pt x="115888" y="41358"/>
                      <a:pt x="117363" y="40939"/>
                    </a:cubicBezTo>
                    <a:cubicBezTo>
                      <a:pt x="118839" y="40939"/>
                      <a:pt x="120126" y="42208"/>
                      <a:pt x="121231" y="44746"/>
                    </a:cubicBezTo>
                    <a:cubicBezTo>
                      <a:pt x="122336" y="47284"/>
                      <a:pt x="123077" y="50563"/>
                      <a:pt x="123447" y="54583"/>
                    </a:cubicBezTo>
                    <a:cubicBezTo>
                      <a:pt x="124996" y="79127"/>
                      <a:pt x="126872" y="103616"/>
                      <a:pt x="129089" y="128050"/>
                    </a:cubicBezTo>
                    <a:cubicBezTo>
                      <a:pt x="131299" y="152485"/>
                      <a:pt x="133898" y="177241"/>
                      <a:pt x="136885" y="202307"/>
                    </a:cubicBezTo>
                    <a:cubicBezTo>
                      <a:pt x="139873" y="227379"/>
                      <a:pt x="143243" y="252822"/>
                      <a:pt x="147008" y="278635"/>
                    </a:cubicBezTo>
                    <a:cubicBezTo>
                      <a:pt x="150766" y="304441"/>
                      <a:pt x="154932" y="330892"/>
                      <a:pt x="159504" y="357968"/>
                    </a:cubicBezTo>
                    <a:cubicBezTo>
                      <a:pt x="161721" y="341682"/>
                      <a:pt x="163840" y="323696"/>
                      <a:pt x="165868" y="304022"/>
                    </a:cubicBezTo>
                    <a:cubicBezTo>
                      <a:pt x="167896" y="284342"/>
                      <a:pt x="169863" y="261918"/>
                      <a:pt x="171782" y="236742"/>
                    </a:cubicBezTo>
                    <a:cubicBezTo>
                      <a:pt x="173701" y="211567"/>
                      <a:pt x="175620" y="183004"/>
                      <a:pt x="177533" y="151058"/>
                    </a:cubicBezTo>
                    <a:cubicBezTo>
                      <a:pt x="179451" y="119112"/>
                      <a:pt x="181370" y="82618"/>
                      <a:pt x="183289" y="41570"/>
                    </a:cubicBezTo>
                    <a:cubicBezTo>
                      <a:pt x="179968" y="41151"/>
                      <a:pt x="176670" y="40459"/>
                      <a:pt x="173385" y="39512"/>
                    </a:cubicBezTo>
                    <a:cubicBezTo>
                      <a:pt x="170106" y="38558"/>
                      <a:pt x="166730" y="37235"/>
                      <a:pt x="163269" y="35541"/>
                    </a:cubicBezTo>
                    <a:cubicBezTo>
                      <a:pt x="161939" y="34909"/>
                      <a:pt x="160816" y="33057"/>
                      <a:pt x="159893" y="29991"/>
                    </a:cubicBezTo>
                    <a:cubicBezTo>
                      <a:pt x="158970" y="26918"/>
                      <a:pt x="158508" y="23378"/>
                      <a:pt x="158508" y="19358"/>
                    </a:cubicBezTo>
                    <a:cubicBezTo>
                      <a:pt x="158508" y="13857"/>
                      <a:pt x="159158" y="9679"/>
                      <a:pt x="160445" y="6819"/>
                    </a:cubicBezTo>
                    <a:cubicBezTo>
                      <a:pt x="161739" y="3965"/>
                      <a:pt x="163008" y="2538"/>
                      <a:pt x="164259" y="2538"/>
                    </a:cubicBezTo>
                    <a:lnTo>
                      <a:pt x="165370" y="2538"/>
                    </a:lnTo>
                    <a:cubicBezTo>
                      <a:pt x="172742" y="6346"/>
                      <a:pt x="180156" y="8252"/>
                      <a:pt x="187600" y="8252"/>
                    </a:cubicBezTo>
                    <a:cubicBezTo>
                      <a:pt x="192027" y="8252"/>
                      <a:pt x="196411" y="7615"/>
                      <a:pt x="200765" y="6346"/>
                    </a:cubicBezTo>
                    <a:cubicBezTo>
                      <a:pt x="205112" y="5077"/>
                      <a:pt x="209466" y="2963"/>
                      <a:pt x="213814" y="0"/>
                    </a:cubicBezTo>
                    <a:lnTo>
                      <a:pt x="215144" y="0"/>
                    </a:lnTo>
                    <a:cubicBezTo>
                      <a:pt x="216765" y="0"/>
                      <a:pt x="218168" y="1640"/>
                      <a:pt x="219346" y="4919"/>
                    </a:cubicBezTo>
                    <a:cubicBezTo>
                      <a:pt x="220530" y="8197"/>
                      <a:pt x="221119" y="11950"/>
                      <a:pt x="221119" y="16182"/>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2" name="Google Shape;512;p5"/>
              <p:cNvSpPr/>
              <p:nvPr/>
            </p:nvSpPr>
            <p:spPr>
              <a:xfrm>
                <a:off x="3288960" y="2445855"/>
                <a:ext cx="130746" cy="473800"/>
              </a:xfrm>
              <a:custGeom>
                <a:rect b="b" l="l" r="r" t="t"/>
                <a:pathLst>
                  <a:path extrusionOk="0" h="473800" w="130746">
                    <a:moveTo>
                      <a:pt x="125992" y="459525"/>
                    </a:moveTo>
                    <a:cubicBezTo>
                      <a:pt x="125773" y="463751"/>
                      <a:pt x="125105" y="467194"/>
                      <a:pt x="124000" y="469836"/>
                    </a:cubicBezTo>
                    <a:cubicBezTo>
                      <a:pt x="122895" y="472483"/>
                      <a:pt x="121602" y="473801"/>
                      <a:pt x="120126" y="473801"/>
                    </a:cubicBezTo>
                    <a:lnTo>
                      <a:pt x="119908" y="473801"/>
                    </a:lnTo>
                    <a:cubicBezTo>
                      <a:pt x="100070" y="469993"/>
                      <a:pt x="80711" y="468093"/>
                      <a:pt x="61833" y="468093"/>
                    </a:cubicBezTo>
                    <a:cubicBezTo>
                      <a:pt x="42663" y="468093"/>
                      <a:pt x="24192" y="469993"/>
                      <a:pt x="6418" y="473801"/>
                    </a:cubicBezTo>
                    <a:lnTo>
                      <a:pt x="5866" y="473801"/>
                    </a:lnTo>
                    <a:cubicBezTo>
                      <a:pt x="4171" y="473382"/>
                      <a:pt x="2769" y="471688"/>
                      <a:pt x="1664" y="468724"/>
                    </a:cubicBezTo>
                    <a:cubicBezTo>
                      <a:pt x="559" y="465761"/>
                      <a:pt x="0" y="461851"/>
                      <a:pt x="0" y="456981"/>
                    </a:cubicBezTo>
                    <a:cubicBezTo>
                      <a:pt x="0" y="452755"/>
                      <a:pt x="516" y="449105"/>
                      <a:pt x="1548" y="446033"/>
                    </a:cubicBezTo>
                    <a:cubicBezTo>
                      <a:pt x="2581" y="442966"/>
                      <a:pt x="3874" y="441224"/>
                      <a:pt x="5422" y="440798"/>
                    </a:cubicBezTo>
                    <a:cubicBezTo>
                      <a:pt x="7784" y="440167"/>
                      <a:pt x="10159" y="439687"/>
                      <a:pt x="12557" y="439371"/>
                    </a:cubicBezTo>
                    <a:cubicBezTo>
                      <a:pt x="14956" y="439056"/>
                      <a:pt x="17330" y="438685"/>
                      <a:pt x="19692" y="438260"/>
                    </a:cubicBezTo>
                    <a:lnTo>
                      <a:pt x="19692" y="51407"/>
                    </a:lnTo>
                    <a:cubicBezTo>
                      <a:pt x="17330" y="50988"/>
                      <a:pt x="14992" y="50776"/>
                      <a:pt x="12667" y="50776"/>
                    </a:cubicBezTo>
                    <a:cubicBezTo>
                      <a:pt x="10347" y="50776"/>
                      <a:pt x="8003" y="50776"/>
                      <a:pt x="5641" y="50776"/>
                    </a:cubicBezTo>
                    <a:cubicBezTo>
                      <a:pt x="4093" y="50351"/>
                      <a:pt x="2769" y="48608"/>
                      <a:pt x="1664" y="45541"/>
                    </a:cubicBezTo>
                    <a:cubicBezTo>
                      <a:pt x="559" y="42469"/>
                      <a:pt x="0" y="38607"/>
                      <a:pt x="0" y="33956"/>
                    </a:cubicBezTo>
                    <a:cubicBezTo>
                      <a:pt x="0" y="29298"/>
                      <a:pt x="595" y="25333"/>
                      <a:pt x="1773" y="22054"/>
                    </a:cubicBezTo>
                    <a:cubicBezTo>
                      <a:pt x="2951" y="18775"/>
                      <a:pt x="4317" y="17136"/>
                      <a:pt x="5866" y="17136"/>
                    </a:cubicBezTo>
                    <a:cubicBezTo>
                      <a:pt x="8665" y="17561"/>
                      <a:pt x="11379" y="17773"/>
                      <a:pt x="13996" y="17773"/>
                    </a:cubicBezTo>
                    <a:cubicBezTo>
                      <a:pt x="16613" y="17773"/>
                      <a:pt x="19212" y="17773"/>
                      <a:pt x="21793" y="17773"/>
                    </a:cubicBezTo>
                    <a:cubicBezTo>
                      <a:pt x="37502" y="17773"/>
                      <a:pt x="53059" y="16292"/>
                      <a:pt x="68470" y="13328"/>
                    </a:cubicBezTo>
                    <a:cubicBezTo>
                      <a:pt x="83887" y="10365"/>
                      <a:pt x="99262" y="5920"/>
                      <a:pt x="114600" y="0"/>
                    </a:cubicBezTo>
                    <a:lnTo>
                      <a:pt x="115596" y="0"/>
                    </a:lnTo>
                    <a:cubicBezTo>
                      <a:pt x="117066" y="0"/>
                      <a:pt x="118323" y="1427"/>
                      <a:pt x="119355" y="4281"/>
                    </a:cubicBezTo>
                    <a:cubicBezTo>
                      <a:pt x="120387" y="7141"/>
                      <a:pt x="121013" y="10475"/>
                      <a:pt x="121237" y="14282"/>
                    </a:cubicBezTo>
                    <a:lnTo>
                      <a:pt x="125992" y="121547"/>
                    </a:lnTo>
                    <a:lnTo>
                      <a:pt x="125992" y="123763"/>
                    </a:lnTo>
                    <a:cubicBezTo>
                      <a:pt x="125992" y="128633"/>
                      <a:pt x="125385" y="132544"/>
                      <a:pt x="124164" y="135507"/>
                    </a:cubicBezTo>
                    <a:cubicBezTo>
                      <a:pt x="122950" y="138470"/>
                      <a:pt x="121602" y="139952"/>
                      <a:pt x="120126" y="139952"/>
                    </a:cubicBezTo>
                    <a:cubicBezTo>
                      <a:pt x="118730" y="139952"/>
                      <a:pt x="117491" y="138628"/>
                      <a:pt x="116422" y="135981"/>
                    </a:cubicBezTo>
                    <a:cubicBezTo>
                      <a:pt x="115353" y="133339"/>
                      <a:pt x="114673" y="129902"/>
                      <a:pt x="114376" y="125670"/>
                    </a:cubicBezTo>
                    <a:lnTo>
                      <a:pt x="110392" y="35225"/>
                    </a:lnTo>
                    <a:cubicBezTo>
                      <a:pt x="101843" y="38607"/>
                      <a:pt x="93269" y="41309"/>
                      <a:pt x="84677" y="43319"/>
                    </a:cubicBezTo>
                    <a:cubicBezTo>
                      <a:pt x="76085" y="45329"/>
                      <a:pt x="67438" y="46968"/>
                      <a:pt x="58736" y="48237"/>
                    </a:cubicBezTo>
                    <a:lnTo>
                      <a:pt x="58736" y="257370"/>
                    </a:lnTo>
                    <a:cubicBezTo>
                      <a:pt x="60509" y="257157"/>
                      <a:pt x="62865" y="256841"/>
                      <a:pt x="65816" y="256416"/>
                    </a:cubicBezTo>
                    <a:cubicBezTo>
                      <a:pt x="68767" y="255997"/>
                      <a:pt x="71955" y="255360"/>
                      <a:pt x="75386" y="254516"/>
                    </a:cubicBezTo>
                    <a:cubicBezTo>
                      <a:pt x="78817" y="253666"/>
                      <a:pt x="82315" y="252664"/>
                      <a:pt x="85891" y="251498"/>
                    </a:cubicBezTo>
                    <a:cubicBezTo>
                      <a:pt x="89468" y="250338"/>
                      <a:pt x="92807" y="248905"/>
                      <a:pt x="95904" y="247217"/>
                    </a:cubicBezTo>
                    <a:lnTo>
                      <a:pt x="97009" y="247217"/>
                    </a:lnTo>
                    <a:cubicBezTo>
                      <a:pt x="98558" y="247217"/>
                      <a:pt x="99924" y="248856"/>
                      <a:pt x="101102" y="252136"/>
                    </a:cubicBezTo>
                    <a:cubicBezTo>
                      <a:pt x="102286" y="255415"/>
                      <a:pt x="102875" y="259167"/>
                      <a:pt x="102875" y="263399"/>
                    </a:cubicBezTo>
                    <a:cubicBezTo>
                      <a:pt x="102875" y="267632"/>
                      <a:pt x="102432" y="271227"/>
                      <a:pt x="101545" y="274190"/>
                    </a:cubicBezTo>
                    <a:cubicBezTo>
                      <a:pt x="100659" y="277153"/>
                      <a:pt x="99517" y="279163"/>
                      <a:pt x="98114" y="280219"/>
                    </a:cubicBezTo>
                    <a:cubicBezTo>
                      <a:pt x="94726" y="282126"/>
                      <a:pt x="91095" y="283711"/>
                      <a:pt x="87221" y="284980"/>
                    </a:cubicBezTo>
                    <a:cubicBezTo>
                      <a:pt x="83353" y="286249"/>
                      <a:pt x="79588" y="287251"/>
                      <a:pt x="75939" y="287992"/>
                    </a:cubicBezTo>
                    <a:cubicBezTo>
                      <a:pt x="72289" y="288733"/>
                      <a:pt x="68950" y="289316"/>
                      <a:pt x="65926" y="289741"/>
                    </a:cubicBezTo>
                    <a:cubicBezTo>
                      <a:pt x="62908" y="290166"/>
                      <a:pt x="60509" y="290481"/>
                      <a:pt x="58736" y="290694"/>
                    </a:cubicBezTo>
                    <a:lnTo>
                      <a:pt x="58736" y="435084"/>
                    </a:lnTo>
                    <a:lnTo>
                      <a:pt x="61833" y="435084"/>
                    </a:lnTo>
                    <a:cubicBezTo>
                      <a:pt x="70613" y="435084"/>
                      <a:pt x="79442" y="435406"/>
                      <a:pt x="88326" y="436038"/>
                    </a:cubicBezTo>
                    <a:cubicBezTo>
                      <a:pt x="97216" y="436675"/>
                      <a:pt x="106154" y="437835"/>
                      <a:pt x="115153" y="439529"/>
                    </a:cubicBezTo>
                    <a:lnTo>
                      <a:pt x="119136" y="354482"/>
                    </a:lnTo>
                    <a:cubicBezTo>
                      <a:pt x="119428" y="350250"/>
                      <a:pt x="120108" y="346807"/>
                      <a:pt x="121183" y="344166"/>
                    </a:cubicBezTo>
                    <a:cubicBezTo>
                      <a:pt x="122251" y="341518"/>
                      <a:pt x="123484" y="340200"/>
                      <a:pt x="124887" y="340200"/>
                    </a:cubicBezTo>
                    <a:cubicBezTo>
                      <a:pt x="126654" y="340200"/>
                      <a:pt x="128075" y="341998"/>
                      <a:pt x="129143" y="345593"/>
                    </a:cubicBezTo>
                    <a:cubicBezTo>
                      <a:pt x="130212" y="349187"/>
                      <a:pt x="130746" y="352788"/>
                      <a:pt x="130746" y="356383"/>
                    </a:cubicBezTo>
                    <a:lnTo>
                      <a:pt x="130746" y="358921"/>
                    </a:lnTo>
                    <a:lnTo>
                      <a:pt x="125992" y="45952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3" name="Google Shape;513;p5"/>
              <p:cNvSpPr/>
              <p:nvPr/>
            </p:nvSpPr>
            <p:spPr>
              <a:xfrm>
                <a:off x="3433429" y="2445855"/>
                <a:ext cx="130746" cy="473800"/>
              </a:xfrm>
              <a:custGeom>
                <a:rect b="b" l="l" r="r" t="t"/>
                <a:pathLst>
                  <a:path extrusionOk="0" h="473800" w="130746">
                    <a:moveTo>
                      <a:pt x="125986" y="459525"/>
                    </a:moveTo>
                    <a:cubicBezTo>
                      <a:pt x="125767" y="463751"/>
                      <a:pt x="125105" y="467194"/>
                      <a:pt x="123994" y="469836"/>
                    </a:cubicBezTo>
                    <a:cubicBezTo>
                      <a:pt x="122889" y="472483"/>
                      <a:pt x="121602" y="473801"/>
                      <a:pt x="120126" y="473801"/>
                    </a:cubicBezTo>
                    <a:lnTo>
                      <a:pt x="119901" y="473801"/>
                    </a:lnTo>
                    <a:cubicBezTo>
                      <a:pt x="100070" y="469993"/>
                      <a:pt x="80711" y="468093"/>
                      <a:pt x="61833" y="468093"/>
                    </a:cubicBezTo>
                    <a:cubicBezTo>
                      <a:pt x="42657" y="468093"/>
                      <a:pt x="24186" y="469993"/>
                      <a:pt x="6412" y="473801"/>
                    </a:cubicBezTo>
                    <a:lnTo>
                      <a:pt x="5860" y="473801"/>
                    </a:lnTo>
                    <a:cubicBezTo>
                      <a:pt x="4166" y="473382"/>
                      <a:pt x="2763" y="471688"/>
                      <a:pt x="1658" y="468724"/>
                    </a:cubicBezTo>
                    <a:cubicBezTo>
                      <a:pt x="553" y="465761"/>
                      <a:pt x="0" y="461851"/>
                      <a:pt x="0" y="456981"/>
                    </a:cubicBezTo>
                    <a:cubicBezTo>
                      <a:pt x="0" y="452755"/>
                      <a:pt x="516" y="449105"/>
                      <a:pt x="1548" y="446033"/>
                    </a:cubicBezTo>
                    <a:cubicBezTo>
                      <a:pt x="2581" y="442966"/>
                      <a:pt x="3868" y="441224"/>
                      <a:pt x="5416" y="440798"/>
                    </a:cubicBezTo>
                    <a:cubicBezTo>
                      <a:pt x="7779" y="440167"/>
                      <a:pt x="10159" y="439687"/>
                      <a:pt x="12551" y="439371"/>
                    </a:cubicBezTo>
                    <a:cubicBezTo>
                      <a:pt x="14950" y="439056"/>
                      <a:pt x="17330" y="438685"/>
                      <a:pt x="19686" y="438260"/>
                    </a:cubicBezTo>
                    <a:lnTo>
                      <a:pt x="19686" y="51407"/>
                    </a:lnTo>
                    <a:cubicBezTo>
                      <a:pt x="17330" y="50988"/>
                      <a:pt x="14986" y="50776"/>
                      <a:pt x="12667" y="50776"/>
                    </a:cubicBezTo>
                    <a:cubicBezTo>
                      <a:pt x="10341" y="50776"/>
                      <a:pt x="7997" y="50776"/>
                      <a:pt x="5641" y="50776"/>
                    </a:cubicBezTo>
                    <a:cubicBezTo>
                      <a:pt x="4093" y="50351"/>
                      <a:pt x="2763" y="48608"/>
                      <a:pt x="1658" y="45541"/>
                    </a:cubicBezTo>
                    <a:cubicBezTo>
                      <a:pt x="553" y="42469"/>
                      <a:pt x="0" y="38607"/>
                      <a:pt x="0" y="33956"/>
                    </a:cubicBezTo>
                    <a:cubicBezTo>
                      <a:pt x="0" y="29298"/>
                      <a:pt x="589" y="25333"/>
                      <a:pt x="1767" y="22054"/>
                    </a:cubicBezTo>
                    <a:cubicBezTo>
                      <a:pt x="2951" y="18775"/>
                      <a:pt x="4311" y="17136"/>
                      <a:pt x="5860" y="17136"/>
                    </a:cubicBezTo>
                    <a:cubicBezTo>
                      <a:pt x="8665" y="17561"/>
                      <a:pt x="11373" y="17773"/>
                      <a:pt x="13990" y="17773"/>
                    </a:cubicBezTo>
                    <a:cubicBezTo>
                      <a:pt x="16608" y="17773"/>
                      <a:pt x="19206" y="17773"/>
                      <a:pt x="21787" y="17773"/>
                    </a:cubicBezTo>
                    <a:cubicBezTo>
                      <a:pt x="37496" y="17773"/>
                      <a:pt x="53059" y="16292"/>
                      <a:pt x="68470" y="13328"/>
                    </a:cubicBezTo>
                    <a:cubicBezTo>
                      <a:pt x="83881" y="10365"/>
                      <a:pt x="99256" y="5920"/>
                      <a:pt x="114594" y="0"/>
                    </a:cubicBezTo>
                    <a:lnTo>
                      <a:pt x="115590" y="0"/>
                    </a:lnTo>
                    <a:cubicBezTo>
                      <a:pt x="117066" y="0"/>
                      <a:pt x="118317" y="1427"/>
                      <a:pt x="119349" y="4281"/>
                    </a:cubicBezTo>
                    <a:cubicBezTo>
                      <a:pt x="120381" y="7141"/>
                      <a:pt x="121013" y="10475"/>
                      <a:pt x="121231" y="14282"/>
                    </a:cubicBezTo>
                    <a:lnTo>
                      <a:pt x="125986" y="121547"/>
                    </a:lnTo>
                    <a:lnTo>
                      <a:pt x="125986" y="123763"/>
                    </a:lnTo>
                    <a:cubicBezTo>
                      <a:pt x="125986" y="128633"/>
                      <a:pt x="125379" y="132544"/>
                      <a:pt x="124164" y="135507"/>
                    </a:cubicBezTo>
                    <a:cubicBezTo>
                      <a:pt x="122944" y="138470"/>
                      <a:pt x="121602" y="139952"/>
                      <a:pt x="120126" y="139952"/>
                    </a:cubicBezTo>
                    <a:cubicBezTo>
                      <a:pt x="118723" y="139952"/>
                      <a:pt x="117491" y="138628"/>
                      <a:pt x="116422" y="135981"/>
                    </a:cubicBezTo>
                    <a:cubicBezTo>
                      <a:pt x="115353" y="133339"/>
                      <a:pt x="114667" y="129902"/>
                      <a:pt x="114376" y="125670"/>
                    </a:cubicBezTo>
                    <a:lnTo>
                      <a:pt x="110392" y="35225"/>
                    </a:lnTo>
                    <a:cubicBezTo>
                      <a:pt x="101837" y="38607"/>
                      <a:pt x="93263" y="41309"/>
                      <a:pt x="84671" y="43319"/>
                    </a:cubicBezTo>
                    <a:cubicBezTo>
                      <a:pt x="76085" y="45329"/>
                      <a:pt x="67438" y="46968"/>
                      <a:pt x="58736" y="48237"/>
                    </a:cubicBezTo>
                    <a:lnTo>
                      <a:pt x="58736" y="257370"/>
                    </a:lnTo>
                    <a:cubicBezTo>
                      <a:pt x="60503" y="257157"/>
                      <a:pt x="62865" y="256841"/>
                      <a:pt x="65816" y="256416"/>
                    </a:cubicBezTo>
                    <a:cubicBezTo>
                      <a:pt x="68761" y="255997"/>
                      <a:pt x="71955" y="255360"/>
                      <a:pt x="75380" y="254516"/>
                    </a:cubicBezTo>
                    <a:cubicBezTo>
                      <a:pt x="78811" y="253666"/>
                      <a:pt x="82315" y="252664"/>
                      <a:pt x="85891" y="251498"/>
                    </a:cubicBezTo>
                    <a:cubicBezTo>
                      <a:pt x="89468" y="250338"/>
                      <a:pt x="92801" y="248905"/>
                      <a:pt x="95898" y="247217"/>
                    </a:cubicBezTo>
                    <a:lnTo>
                      <a:pt x="97009" y="247217"/>
                    </a:lnTo>
                    <a:cubicBezTo>
                      <a:pt x="98558" y="247217"/>
                      <a:pt x="99918" y="248856"/>
                      <a:pt x="101102" y="252136"/>
                    </a:cubicBezTo>
                    <a:cubicBezTo>
                      <a:pt x="102280" y="255415"/>
                      <a:pt x="102869" y="259167"/>
                      <a:pt x="102869" y="263399"/>
                    </a:cubicBezTo>
                    <a:cubicBezTo>
                      <a:pt x="102869" y="267632"/>
                      <a:pt x="102426" y="271227"/>
                      <a:pt x="101539" y="274190"/>
                    </a:cubicBezTo>
                    <a:cubicBezTo>
                      <a:pt x="100659" y="277153"/>
                      <a:pt x="99517" y="279163"/>
                      <a:pt x="98114" y="280219"/>
                    </a:cubicBezTo>
                    <a:cubicBezTo>
                      <a:pt x="94720" y="282126"/>
                      <a:pt x="91089" y="283711"/>
                      <a:pt x="87215" y="284980"/>
                    </a:cubicBezTo>
                    <a:cubicBezTo>
                      <a:pt x="83347" y="286249"/>
                      <a:pt x="79588" y="287251"/>
                      <a:pt x="75933" y="287992"/>
                    </a:cubicBezTo>
                    <a:cubicBezTo>
                      <a:pt x="72283" y="288733"/>
                      <a:pt x="68950" y="289316"/>
                      <a:pt x="65926" y="289741"/>
                    </a:cubicBezTo>
                    <a:cubicBezTo>
                      <a:pt x="62902" y="290166"/>
                      <a:pt x="60503" y="290481"/>
                      <a:pt x="58736" y="290694"/>
                    </a:cubicBezTo>
                    <a:lnTo>
                      <a:pt x="58736" y="435084"/>
                    </a:lnTo>
                    <a:lnTo>
                      <a:pt x="61833" y="435084"/>
                    </a:lnTo>
                    <a:cubicBezTo>
                      <a:pt x="70607" y="435084"/>
                      <a:pt x="79436" y="435406"/>
                      <a:pt x="88326" y="436038"/>
                    </a:cubicBezTo>
                    <a:cubicBezTo>
                      <a:pt x="97210" y="436675"/>
                      <a:pt x="106154" y="437835"/>
                      <a:pt x="115147" y="439529"/>
                    </a:cubicBezTo>
                    <a:lnTo>
                      <a:pt x="119130" y="354482"/>
                    </a:lnTo>
                    <a:cubicBezTo>
                      <a:pt x="119422" y="350250"/>
                      <a:pt x="120108" y="346807"/>
                      <a:pt x="121177" y="344166"/>
                    </a:cubicBezTo>
                    <a:cubicBezTo>
                      <a:pt x="122245" y="341518"/>
                      <a:pt x="123478" y="340200"/>
                      <a:pt x="124881" y="340200"/>
                    </a:cubicBezTo>
                    <a:cubicBezTo>
                      <a:pt x="126654" y="340200"/>
                      <a:pt x="128069" y="341998"/>
                      <a:pt x="129137" y="345593"/>
                    </a:cubicBezTo>
                    <a:cubicBezTo>
                      <a:pt x="130212" y="349187"/>
                      <a:pt x="130746" y="352788"/>
                      <a:pt x="130746" y="356383"/>
                    </a:cubicBezTo>
                    <a:lnTo>
                      <a:pt x="130746" y="358921"/>
                    </a:lnTo>
                    <a:lnTo>
                      <a:pt x="125986" y="45952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4" name="Google Shape;514;p5"/>
              <p:cNvSpPr/>
              <p:nvPr/>
            </p:nvSpPr>
            <p:spPr>
              <a:xfrm>
                <a:off x="3576344" y="2436965"/>
                <a:ext cx="167580" cy="482690"/>
              </a:xfrm>
              <a:custGeom>
                <a:rect b="b" l="l" r="r" t="t"/>
                <a:pathLst>
                  <a:path extrusionOk="0" h="482690" w="167580">
                    <a:moveTo>
                      <a:pt x="167580" y="16189"/>
                    </a:moveTo>
                    <a:cubicBezTo>
                      <a:pt x="167580" y="19783"/>
                      <a:pt x="167228" y="23117"/>
                      <a:pt x="166530" y="26183"/>
                    </a:cubicBezTo>
                    <a:cubicBezTo>
                      <a:pt x="165831" y="29250"/>
                      <a:pt x="164854" y="31314"/>
                      <a:pt x="163597" y="32371"/>
                    </a:cubicBezTo>
                    <a:cubicBezTo>
                      <a:pt x="161016" y="34277"/>
                      <a:pt x="158472" y="36020"/>
                      <a:pt x="155964" y="37611"/>
                    </a:cubicBezTo>
                    <a:cubicBezTo>
                      <a:pt x="153457" y="39196"/>
                      <a:pt x="150912" y="40520"/>
                      <a:pt x="148332" y="41576"/>
                    </a:cubicBezTo>
                    <a:cubicBezTo>
                      <a:pt x="150250" y="75004"/>
                      <a:pt x="151598" y="107478"/>
                      <a:pt x="152370" y="139005"/>
                    </a:cubicBezTo>
                    <a:cubicBezTo>
                      <a:pt x="153147" y="170525"/>
                      <a:pt x="153535" y="201730"/>
                      <a:pt x="153535" y="232619"/>
                    </a:cubicBezTo>
                    <a:cubicBezTo>
                      <a:pt x="153535" y="274512"/>
                      <a:pt x="152958" y="314922"/>
                      <a:pt x="151817" y="353851"/>
                    </a:cubicBezTo>
                    <a:cubicBezTo>
                      <a:pt x="150675" y="392779"/>
                      <a:pt x="149291" y="430967"/>
                      <a:pt x="147670" y="468415"/>
                    </a:cubicBezTo>
                    <a:cubicBezTo>
                      <a:pt x="147226" y="473066"/>
                      <a:pt x="146473" y="476612"/>
                      <a:pt x="145405" y="479041"/>
                    </a:cubicBezTo>
                    <a:cubicBezTo>
                      <a:pt x="144336" y="481476"/>
                      <a:pt x="143134" y="482690"/>
                      <a:pt x="141810" y="482690"/>
                    </a:cubicBezTo>
                    <a:cubicBezTo>
                      <a:pt x="139302" y="482690"/>
                      <a:pt x="137566" y="479308"/>
                      <a:pt x="136606" y="472538"/>
                    </a:cubicBezTo>
                    <a:cubicBezTo>
                      <a:pt x="134542" y="458153"/>
                      <a:pt x="131724" y="440434"/>
                      <a:pt x="128147" y="419382"/>
                    </a:cubicBezTo>
                    <a:cubicBezTo>
                      <a:pt x="124571" y="398329"/>
                      <a:pt x="120551" y="375692"/>
                      <a:pt x="116088" y="351470"/>
                    </a:cubicBezTo>
                    <a:cubicBezTo>
                      <a:pt x="111631" y="327242"/>
                      <a:pt x="106907" y="302122"/>
                      <a:pt x="101934" y="276096"/>
                    </a:cubicBezTo>
                    <a:cubicBezTo>
                      <a:pt x="96955" y="250077"/>
                      <a:pt x="92085" y="224896"/>
                      <a:pt x="87330" y="200570"/>
                    </a:cubicBezTo>
                    <a:cubicBezTo>
                      <a:pt x="82576" y="176239"/>
                      <a:pt x="78095" y="153444"/>
                      <a:pt x="73892" y="132179"/>
                    </a:cubicBezTo>
                    <a:cubicBezTo>
                      <a:pt x="69691" y="110915"/>
                      <a:pt x="66114" y="92880"/>
                      <a:pt x="63163" y="78070"/>
                    </a:cubicBezTo>
                    <a:lnTo>
                      <a:pt x="59842" y="445881"/>
                    </a:lnTo>
                    <a:cubicBezTo>
                      <a:pt x="62647" y="446512"/>
                      <a:pt x="65501" y="447150"/>
                      <a:pt x="68416" y="447781"/>
                    </a:cubicBezTo>
                    <a:cubicBezTo>
                      <a:pt x="71330" y="448419"/>
                      <a:pt x="74257" y="449057"/>
                      <a:pt x="77208" y="449688"/>
                    </a:cubicBezTo>
                    <a:cubicBezTo>
                      <a:pt x="78683" y="450326"/>
                      <a:pt x="79922" y="452226"/>
                      <a:pt x="80912" y="455402"/>
                    </a:cubicBezTo>
                    <a:cubicBezTo>
                      <a:pt x="81908" y="458572"/>
                      <a:pt x="82406" y="462276"/>
                      <a:pt x="82406" y="466508"/>
                    </a:cubicBezTo>
                    <a:cubicBezTo>
                      <a:pt x="82406" y="471372"/>
                      <a:pt x="81780" y="475288"/>
                      <a:pt x="80529" y="478251"/>
                    </a:cubicBezTo>
                    <a:cubicBezTo>
                      <a:pt x="79273" y="481209"/>
                      <a:pt x="77949" y="482690"/>
                      <a:pt x="76546" y="482690"/>
                    </a:cubicBezTo>
                    <a:lnTo>
                      <a:pt x="76103" y="482690"/>
                    </a:lnTo>
                    <a:cubicBezTo>
                      <a:pt x="70207" y="481002"/>
                      <a:pt x="64323" y="479733"/>
                      <a:pt x="58463" y="478883"/>
                    </a:cubicBezTo>
                    <a:cubicBezTo>
                      <a:pt x="52598" y="478039"/>
                      <a:pt x="46720" y="477614"/>
                      <a:pt x="40818" y="477614"/>
                    </a:cubicBezTo>
                    <a:cubicBezTo>
                      <a:pt x="34994" y="477614"/>
                      <a:pt x="29219" y="478039"/>
                      <a:pt x="23506" y="478883"/>
                    </a:cubicBezTo>
                    <a:cubicBezTo>
                      <a:pt x="17792" y="479733"/>
                      <a:pt x="12060" y="481002"/>
                      <a:pt x="6309" y="482690"/>
                    </a:cubicBezTo>
                    <a:lnTo>
                      <a:pt x="5866" y="482690"/>
                    </a:lnTo>
                    <a:cubicBezTo>
                      <a:pt x="4238" y="482690"/>
                      <a:pt x="2860" y="481051"/>
                      <a:pt x="1719" y="477772"/>
                    </a:cubicBezTo>
                    <a:cubicBezTo>
                      <a:pt x="571" y="474493"/>
                      <a:pt x="0" y="470740"/>
                      <a:pt x="0" y="466508"/>
                    </a:cubicBezTo>
                    <a:cubicBezTo>
                      <a:pt x="0" y="462276"/>
                      <a:pt x="498" y="458572"/>
                      <a:pt x="1494" y="455402"/>
                    </a:cubicBezTo>
                    <a:cubicBezTo>
                      <a:pt x="2490" y="452226"/>
                      <a:pt x="3722" y="450326"/>
                      <a:pt x="5198" y="449688"/>
                    </a:cubicBezTo>
                    <a:cubicBezTo>
                      <a:pt x="7930" y="449057"/>
                      <a:pt x="10675" y="448419"/>
                      <a:pt x="13438" y="447781"/>
                    </a:cubicBezTo>
                    <a:cubicBezTo>
                      <a:pt x="16207" y="447150"/>
                      <a:pt x="18951" y="446512"/>
                      <a:pt x="21684" y="445881"/>
                    </a:cubicBezTo>
                    <a:lnTo>
                      <a:pt x="24228" y="45384"/>
                    </a:lnTo>
                    <a:cubicBezTo>
                      <a:pt x="17883" y="44115"/>
                      <a:pt x="11471" y="42208"/>
                      <a:pt x="4979" y="39670"/>
                    </a:cubicBezTo>
                    <a:cubicBezTo>
                      <a:pt x="3504" y="39038"/>
                      <a:pt x="2307" y="37083"/>
                      <a:pt x="1385" y="33798"/>
                    </a:cubicBezTo>
                    <a:cubicBezTo>
                      <a:pt x="462" y="30519"/>
                      <a:pt x="0" y="26766"/>
                      <a:pt x="0" y="22534"/>
                    </a:cubicBezTo>
                    <a:cubicBezTo>
                      <a:pt x="0" y="17458"/>
                      <a:pt x="662" y="13492"/>
                      <a:pt x="1992" y="10632"/>
                    </a:cubicBezTo>
                    <a:cubicBezTo>
                      <a:pt x="3321" y="7779"/>
                      <a:pt x="4609" y="6351"/>
                      <a:pt x="5866" y="6351"/>
                    </a:cubicBezTo>
                    <a:lnTo>
                      <a:pt x="6528" y="6351"/>
                    </a:lnTo>
                    <a:cubicBezTo>
                      <a:pt x="14416" y="9315"/>
                      <a:pt x="22139" y="11586"/>
                      <a:pt x="29699" y="13171"/>
                    </a:cubicBezTo>
                    <a:cubicBezTo>
                      <a:pt x="37259" y="14761"/>
                      <a:pt x="44801" y="15551"/>
                      <a:pt x="52324" y="15551"/>
                    </a:cubicBezTo>
                    <a:lnTo>
                      <a:pt x="60510" y="15551"/>
                    </a:lnTo>
                    <a:cubicBezTo>
                      <a:pt x="60583" y="15551"/>
                      <a:pt x="60801" y="15606"/>
                      <a:pt x="61171" y="15709"/>
                    </a:cubicBezTo>
                    <a:cubicBezTo>
                      <a:pt x="61542" y="15818"/>
                      <a:pt x="61961" y="16079"/>
                      <a:pt x="62440" y="16504"/>
                    </a:cubicBezTo>
                    <a:cubicBezTo>
                      <a:pt x="62920" y="16929"/>
                      <a:pt x="63436" y="17670"/>
                      <a:pt x="63989" y="18727"/>
                    </a:cubicBezTo>
                    <a:cubicBezTo>
                      <a:pt x="64541" y="19783"/>
                      <a:pt x="65039" y="21265"/>
                      <a:pt x="65482" y="23172"/>
                    </a:cubicBezTo>
                    <a:cubicBezTo>
                      <a:pt x="65780" y="24653"/>
                      <a:pt x="66740" y="29414"/>
                      <a:pt x="68361" y="37453"/>
                    </a:cubicBezTo>
                    <a:cubicBezTo>
                      <a:pt x="69982" y="45487"/>
                      <a:pt x="72083" y="55961"/>
                      <a:pt x="74664" y="68871"/>
                    </a:cubicBezTo>
                    <a:cubicBezTo>
                      <a:pt x="77244" y="81774"/>
                      <a:pt x="80214" y="96687"/>
                      <a:pt x="83572" y="113617"/>
                    </a:cubicBezTo>
                    <a:cubicBezTo>
                      <a:pt x="86923" y="130540"/>
                      <a:pt x="90500" y="148629"/>
                      <a:pt x="94301" y="167884"/>
                    </a:cubicBezTo>
                    <a:cubicBezTo>
                      <a:pt x="98096" y="187133"/>
                      <a:pt x="101989" y="207128"/>
                      <a:pt x="105966" y="227859"/>
                    </a:cubicBezTo>
                    <a:cubicBezTo>
                      <a:pt x="109949" y="248595"/>
                      <a:pt x="113878" y="269277"/>
                      <a:pt x="117752" y="289905"/>
                    </a:cubicBezTo>
                    <a:cubicBezTo>
                      <a:pt x="121620" y="310532"/>
                      <a:pt x="125342" y="330631"/>
                      <a:pt x="128919" y="350201"/>
                    </a:cubicBezTo>
                    <a:cubicBezTo>
                      <a:pt x="132495" y="369766"/>
                      <a:pt x="135726" y="388019"/>
                      <a:pt x="138598" y="404942"/>
                    </a:cubicBezTo>
                    <a:cubicBezTo>
                      <a:pt x="139557" y="377229"/>
                      <a:pt x="140371" y="349090"/>
                      <a:pt x="141033" y="320527"/>
                    </a:cubicBezTo>
                    <a:cubicBezTo>
                      <a:pt x="141695" y="291963"/>
                      <a:pt x="142029" y="262665"/>
                      <a:pt x="142029" y="232619"/>
                    </a:cubicBezTo>
                    <a:cubicBezTo>
                      <a:pt x="142029" y="202580"/>
                      <a:pt x="141622" y="171904"/>
                      <a:pt x="140814" y="140589"/>
                    </a:cubicBezTo>
                    <a:cubicBezTo>
                      <a:pt x="140001" y="109275"/>
                      <a:pt x="138671" y="77117"/>
                      <a:pt x="136831" y="44115"/>
                    </a:cubicBezTo>
                    <a:cubicBezTo>
                      <a:pt x="135872" y="44539"/>
                      <a:pt x="134948" y="44752"/>
                      <a:pt x="134062" y="44752"/>
                    </a:cubicBezTo>
                    <a:cubicBezTo>
                      <a:pt x="133182" y="44752"/>
                      <a:pt x="132222" y="44752"/>
                      <a:pt x="131190" y="44752"/>
                    </a:cubicBezTo>
                    <a:cubicBezTo>
                      <a:pt x="126836" y="44752"/>
                      <a:pt x="122300" y="44115"/>
                      <a:pt x="117582" y="42845"/>
                    </a:cubicBezTo>
                    <a:cubicBezTo>
                      <a:pt x="116106" y="42420"/>
                      <a:pt x="114874" y="40568"/>
                      <a:pt x="113878" y="37289"/>
                    </a:cubicBezTo>
                    <a:cubicBezTo>
                      <a:pt x="112882" y="34010"/>
                      <a:pt x="112384" y="30258"/>
                      <a:pt x="112384" y="26025"/>
                    </a:cubicBezTo>
                    <a:cubicBezTo>
                      <a:pt x="112384" y="21374"/>
                      <a:pt x="112991" y="17458"/>
                      <a:pt x="114212" y="14282"/>
                    </a:cubicBezTo>
                    <a:cubicBezTo>
                      <a:pt x="115426" y="11112"/>
                      <a:pt x="116774" y="9521"/>
                      <a:pt x="118250" y="9521"/>
                    </a:cubicBezTo>
                    <a:lnTo>
                      <a:pt x="118912" y="9521"/>
                    </a:lnTo>
                    <a:cubicBezTo>
                      <a:pt x="120976" y="10371"/>
                      <a:pt x="123023" y="10954"/>
                      <a:pt x="125051" y="11270"/>
                    </a:cubicBezTo>
                    <a:cubicBezTo>
                      <a:pt x="127079" y="11586"/>
                      <a:pt x="129125" y="11744"/>
                      <a:pt x="131190" y="11744"/>
                    </a:cubicBezTo>
                    <a:cubicBezTo>
                      <a:pt x="136278" y="11744"/>
                      <a:pt x="141257" y="10790"/>
                      <a:pt x="146121" y="8890"/>
                    </a:cubicBezTo>
                    <a:cubicBezTo>
                      <a:pt x="150991" y="6983"/>
                      <a:pt x="155746" y="4232"/>
                      <a:pt x="160391" y="638"/>
                    </a:cubicBezTo>
                    <a:cubicBezTo>
                      <a:pt x="160688" y="213"/>
                      <a:pt x="161205" y="0"/>
                      <a:pt x="161939" y="0"/>
                    </a:cubicBezTo>
                    <a:cubicBezTo>
                      <a:pt x="163561" y="0"/>
                      <a:pt x="164909" y="1646"/>
                      <a:pt x="165977" y="4925"/>
                    </a:cubicBezTo>
                    <a:cubicBezTo>
                      <a:pt x="167046" y="8204"/>
                      <a:pt x="167580" y="11956"/>
                      <a:pt x="167580" y="16189"/>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515" name="Google Shape;515;p5"/>
          <p:cNvSpPr/>
          <p:nvPr/>
        </p:nvSpPr>
        <p:spPr>
          <a:xfrm>
            <a:off x="591820" y="5923879"/>
            <a:ext cx="270902" cy="269955"/>
          </a:xfrm>
          <a:custGeom>
            <a:rect b="b" l="l" r="r" t="t"/>
            <a:pathLst>
              <a:path extrusionOk="0" h="299119" w="300168">
                <a:moveTo>
                  <a:pt x="3" y="85977"/>
                </a:moveTo>
                <a:cubicBezTo>
                  <a:pt x="-49" y="87355"/>
                  <a:pt x="697" y="88655"/>
                  <a:pt x="1287" y="89226"/>
                </a:cubicBezTo>
                <a:cubicBezTo>
                  <a:pt x="2688" y="90586"/>
                  <a:pt x="4798" y="90774"/>
                  <a:pt x="6381" y="89730"/>
                </a:cubicBezTo>
                <a:cubicBezTo>
                  <a:pt x="7251" y="89572"/>
                  <a:pt x="8990" y="89256"/>
                  <a:pt x="11019" y="88934"/>
                </a:cubicBezTo>
                <a:cubicBezTo>
                  <a:pt x="21098" y="87544"/>
                  <a:pt x="42134" y="85340"/>
                  <a:pt x="60564" y="83457"/>
                </a:cubicBezTo>
                <a:cubicBezTo>
                  <a:pt x="75434" y="82000"/>
                  <a:pt x="88641" y="80779"/>
                  <a:pt x="93214" y="80348"/>
                </a:cubicBezTo>
                <a:cubicBezTo>
                  <a:pt x="96748" y="83348"/>
                  <a:pt x="107052" y="91909"/>
                  <a:pt x="117575" y="100684"/>
                </a:cubicBezTo>
                <a:cubicBezTo>
                  <a:pt x="121546" y="103969"/>
                  <a:pt x="125524" y="107394"/>
                  <a:pt x="129203" y="110393"/>
                </a:cubicBezTo>
                <a:cubicBezTo>
                  <a:pt x="117733" y="111292"/>
                  <a:pt x="106542" y="115749"/>
                  <a:pt x="97215" y="123594"/>
                </a:cubicBezTo>
                <a:lnTo>
                  <a:pt x="72951" y="119386"/>
                </a:lnTo>
                <a:lnTo>
                  <a:pt x="13210" y="151897"/>
                </a:lnTo>
                <a:cubicBezTo>
                  <a:pt x="11191" y="152947"/>
                  <a:pt x="10431" y="155498"/>
                  <a:pt x="11624" y="157519"/>
                </a:cubicBezTo>
                <a:cubicBezTo>
                  <a:pt x="12672" y="159536"/>
                  <a:pt x="15227" y="160295"/>
                  <a:pt x="17172" y="159177"/>
                </a:cubicBezTo>
                <a:lnTo>
                  <a:pt x="74463" y="128009"/>
                </a:lnTo>
                <a:lnTo>
                  <a:pt x="90129" y="130747"/>
                </a:lnTo>
                <a:cubicBezTo>
                  <a:pt x="71220" y="153487"/>
                  <a:pt x="72744" y="187182"/>
                  <a:pt x="94282" y="208070"/>
                </a:cubicBezTo>
                <a:cubicBezTo>
                  <a:pt x="115960" y="229104"/>
                  <a:pt x="149970" y="229457"/>
                  <a:pt x="172049" y="209504"/>
                </a:cubicBezTo>
                <a:lnTo>
                  <a:pt x="175425" y="226093"/>
                </a:lnTo>
                <a:lnTo>
                  <a:pt x="146011" y="284307"/>
                </a:lnTo>
                <a:cubicBezTo>
                  <a:pt x="145022" y="286353"/>
                  <a:pt x="145787" y="288812"/>
                  <a:pt x="147839" y="289802"/>
                </a:cubicBezTo>
                <a:cubicBezTo>
                  <a:pt x="149885" y="290786"/>
                  <a:pt x="152345" y="290021"/>
                  <a:pt x="153328" y="287974"/>
                </a:cubicBezTo>
                <a:lnTo>
                  <a:pt x="184017" y="227271"/>
                </a:lnTo>
                <a:lnTo>
                  <a:pt x="178910" y="202138"/>
                </a:lnTo>
                <a:cubicBezTo>
                  <a:pt x="186252" y="192653"/>
                  <a:pt x="190223" y="181474"/>
                  <a:pt x="190782" y="170132"/>
                </a:cubicBezTo>
                <a:cubicBezTo>
                  <a:pt x="202386" y="183108"/>
                  <a:pt x="218204" y="200887"/>
                  <a:pt x="222491" y="205763"/>
                </a:cubicBezTo>
                <a:cubicBezTo>
                  <a:pt x="222211" y="211362"/>
                  <a:pt x="220973" y="229906"/>
                  <a:pt x="219728" y="248602"/>
                </a:cubicBezTo>
                <a:cubicBezTo>
                  <a:pt x="218878" y="259806"/>
                  <a:pt x="218106" y="271076"/>
                  <a:pt x="217293" y="279589"/>
                </a:cubicBezTo>
                <a:cubicBezTo>
                  <a:pt x="216922" y="283809"/>
                  <a:pt x="216540" y="287452"/>
                  <a:pt x="216212" y="289996"/>
                </a:cubicBezTo>
                <a:cubicBezTo>
                  <a:pt x="216018" y="291235"/>
                  <a:pt x="215884" y="292255"/>
                  <a:pt x="215750" y="292838"/>
                </a:cubicBezTo>
                <a:lnTo>
                  <a:pt x="215750" y="292838"/>
                </a:lnTo>
                <a:cubicBezTo>
                  <a:pt x="214755" y="294453"/>
                  <a:pt x="215004" y="296555"/>
                  <a:pt x="216406" y="297915"/>
                </a:cubicBezTo>
                <a:cubicBezTo>
                  <a:pt x="216849" y="298346"/>
                  <a:pt x="218100" y="299269"/>
                  <a:pt x="219697" y="299099"/>
                </a:cubicBezTo>
                <a:cubicBezTo>
                  <a:pt x="221221" y="299002"/>
                  <a:pt x="222005" y="298194"/>
                  <a:pt x="222363" y="297824"/>
                </a:cubicBezTo>
                <a:cubicBezTo>
                  <a:pt x="223505" y="296500"/>
                  <a:pt x="223280" y="296142"/>
                  <a:pt x="223565" y="295698"/>
                </a:cubicBezTo>
                <a:cubicBezTo>
                  <a:pt x="224051" y="294168"/>
                  <a:pt x="224239" y="292201"/>
                  <a:pt x="224628" y="289146"/>
                </a:cubicBezTo>
                <a:cubicBezTo>
                  <a:pt x="227002" y="268252"/>
                  <a:pt x="230834" y="204688"/>
                  <a:pt x="230907" y="204616"/>
                </a:cubicBezTo>
                <a:lnTo>
                  <a:pt x="231022" y="202873"/>
                </a:lnTo>
                <a:lnTo>
                  <a:pt x="229838" y="201579"/>
                </a:lnTo>
                <a:cubicBezTo>
                  <a:pt x="229838" y="201579"/>
                  <a:pt x="218823" y="189180"/>
                  <a:pt x="207589" y="176562"/>
                </a:cubicBezTo>
                <a:cubicBezTo>
                  <a:pt x="201973" y="170253"/>
                  <a:pt x="196283" y="163871"/>
                  <a:pt x="191990" y="158995"/>
                </a:cubicBezTo>
                <a:cubicBezTo>
                  <a:pt x="191249" y="158133"/>
                  <a:pt x="190514" y="157416"/>
                  <a:pt x="189925" y="156700"/>
                </a:cubicBezTo>
                <a:cubicBezTo>
                  <a:pt x="189209" y="152717"/>
                  <a:pt x="188061" y="148879"/>
                  <a:pt x="186476" y="145199"/>
                </a:cubicBezTo>
                <a:lnTo>
                  <a:pt x="243616" y="175432"/>
                </a:lnTo>
                <a:lnTo>
                  <a:pt x="299164" y="110794"/>
                </a:lnTo>
                <a:cubicBezTo>
                  <a:pt x="300591" y="109173"/>
                  <a:pt x="300482" y="106629"/>
                  <a:pt x="298933" y="105129"/>
                </a:cubicBezTo>
                <a:cubicBezTo>
                  <a:pt x="298854" y="105056"/>
                  <a:pt x="298781" y="104983"/>
                  <a:pt x="298781" y="104983"/>
                </a:cubicBezTo>
                <a:cubicBezTo>
                  <a:pt x="297087" y="103483"/>
                  <a:pt x="294476" y="103671"/>
                  <a:pt x="292904" y="105438"/>
                </a:cubicBezTo>
                <a:lnTo>
                  <a:pt x="241636" y="165073"/>
                </a:lnTo>
                <a:lnTo>
                  <a:pt x="192852" y="139218"/>
                </a:lnTo>
                <a:cubicBezTo>
                  <a:pt x="193933" y="138404"/>
                  <a:pt x="195081" y="137512"/>
                  <a:pt x="196010" y="136553"/>
                </a:cubicBezTo>
                <a:cubicBezTo>
                  <a:pt x="196939" y="135593"/>
                  <a:pt x="197728" y="134640"/>
                  <a:pt x="198439" y="133607"/>
                </a:cubicBezTo>
                <a:cubicBezTo>
                  <a:pt x="210680" y="135897"/>
                  <a:pt x="241685" y="139345"/>
                  <a:pt x="241685" y="139345"/>
                </a:cubicBezTo>
                <a:lnTo>
                  <a:pt x="244885" y="139734"/>
                </a:lnTo>
                <a:lnTo>
                  <a:pt x="265038" y="83846"/>
                </a:lnTo>
                <a:cubicBezTo>
                  <a:pt x="265597" y="82237"/>
                  <a:pt x="265208" y="80573"/>
                  <a:pt x="264024" y="79425"/>
                </a:cubicBezTo>
                <a:cubicBezTo>
                  <a:pt x="263587" y="79000"/>
                  <a:pt x="263144" y="78715"/>
                  <a:pt x="262488" y="78508"/>
                </a:cubicBezTo>
                <a:cubicBezTo>
                  <a:pt x="260369" y="77737"/>
                  <a:pt x="257989" y="78867"/>
                  <a:pt x="257217" y="80986"/>
                </a:cubicBezTo>
                <a:lnTo>
                  <a:pt x="239298" y="130735"/>
                </a:lnTo>
                <a:cubicBezTo>
                  <a:pt x="235078" y="130219"/>
                  <a:pt x="227360" y="129320"/>
                  <a:pt x="219576" y="128349"/>
                </a:cubicBezTo>
                <a:cubicBezTo>
                  <a:pt x="213826" y="127638"/>
                  <a:pt x="207923" y="126782"/>
                  <a:pt x="203479" y="126047"/>
                </a:cubicBezTo>
                <a:cubicBezTo>
                  <a:pt x="202968" y="125987"/>
                  <a:pt x="202464" y="125920"/>
                  <a:pt x="201954" y="125853"/>
                </a:cubicBezTo>
                <a:cubicBezTo>
                  <a:pt x="202707" y="123157"/>
                  <a:pt x="202883" y="120315"/>
                  <a:pt x="202628" y="117631"/>
                </a:cubicBezTo>
                <a:cubicBezTo>
                  <a:pt x="211251" y="111547"/>
                  <a:pt x="212380" y="99463"/>
                  <a:pt x="212380" y="99463"/>
                </a:cubicBezTo>
                <a:cubicBezTo>
                  <a:pt x="211117" y="102390"/>
                  <a:pt x="205136" y="105900"/>
                  <a:pt x="199945" y="108590"/>
                </a:cubicBezTo>
                <a:cubicBezTo>
                  <a:pt x="198827" y="106501"/>
                  <a:pt x="197340" y="104491"/>
                  <a:pt x="195500" y="102700"/>
                </a:cubicBezTo>
                <a:cubicBezTo>
                  <a:pt x="194613" y="101844"/>
                  <a:pt x="193654" y="101060"/>
                  <a:pt x="192628" y="100344"/>
                </a:cubicBezTo>
                <a:cubicBezTo>
                  <a:pt x="195093" y="95298"/>
                  <a:pt x="198281" y="89651"/>
                  <a:pt x="201019" y="88448"/>
                </a:cubicBezTo>
                <a:cubicBezTo>
                  <a:pt x="201019" y="88448"/>
                  <a:pt x="190939" y="89693"/>
                  <a:pt x="184800" y="96761"/>
                </a:cubicBezTo>
                <a:cubicBezTo>
                  <a:pt x="181151" y="95796"/>
                  <a:pt x="177301" y="95784"/>
                  <a:pt x="173609" y="96640"/>
                </a:cubicBezTo>
                <a:cubicBezTo>
                  <a:pt x="173524" y="96130"/>
                  <a:pt x="173445" y="95772"/>
                  <a:pt x="173367" y="95261"/>
                </a:cubicBezTo>
                <a:cubicBezTo>
                  <a:pt x="171387" y="84611"/>
                  <a:pt x="168964" y="68374"/>
                  <a:pt x="167987" y="61555"/>
                </a:cubicBezTo>
                <a:lnTo>
                  <a:pt x="217177" y="42136"/>
                </a:lnTo>
                <a:cubicBezTo>
                  <a:pt x="219272" y="41304"/>
                  <a:pt x="220323" y="38893"/>
                  <a:pt x="219491" y="36798"/>
                </a:cubicBezTo>
                <a:cubicBezTo>
                  <a:pt x="219266" y="36288"/>
                  <a:pt x="218969" y="35711"/>
                  <a:pt x="218598" y="35359"/>
                </a:cubicBezTo>
                <a:cubicBezTo>
                  <a:pt x="217493" y="34284"/>
                  <a:pt x="215744" y="33872"/>
                  <a:pt x="214153" y="34479"/>
                </a:cubicBezTo>
                <a:lnTo>
                  <a:pt x="158897" y="56314"/>
                </a:lnTo>
                <a:lnTo>
                  <a:pt x="159382" y="59508"/>
                </a:lnTo>
                <a:cubicBezTo>
                  <a:pt x="159382" y="59508"/>
                  <a:pt x="161010" y="70961"/>
                  <a:pt x="162856" y="82485"/>
                </a:cubicBezTo>
                <a:cubicBezTo>
                  <a:pt x="163815" y="88284"/>
                  <a:pt x="164774" y="94084"/>
                  <a:pt x="165649" y="98796"/>
                </a:cubicBezTo>
                <a:cubicBezTo>
                  <a:pt x="165728" y="99154"/>
                  <a:pt x="165734" y="99591"/>
                  <a:pt x="165886" y="100028"/>
                </a:cubicBezTo>
                <a:cubicBezTo>
                  <a:pt x="164374" y="100994"/>
                  <a:pt x="163007" y="102105"/>
                  <a:pt x="161793" y="103356"/>
                </a:cubicBezTo>
                <a:cubicBezTo>
                  <a:pt x="161004" y="104169"/>
                  <a:pt x="160293" y="105050"/>
                  <a:pt x="159656" y="106003"/>
                </a:cubicBezTo>
                <a:lnTo>
                  <a:pt x="133673" y="60334"/>
                </a:lnTo>
                <a:lnTo>
                  <a:pt x="191723" y="7282"/>
                </a:lnTo>
                <a:cubicBezTo>
                  <a:pt x="193374" y="5733"/>
                  <a:pt x="193550" y="3183"/>
                  <a:pt x="191996" y="1391"/>
                </a:cubicBezTo>
                <a:cubicBezTo>
                  <a:pt x="191923" y="1318"/>
                  <a:pt x="191850" y="1246"/>
                  <a:pt x="191777" y="1179"/>
                </a:cubicBezTo>
                <a:cubicBezTo>
                  <a:pt x="190229" y="-327"/>
                  <a:pt x="187758" y="-436"/>
                  <a:pt x="186106" y="1118"/>
                </a:cubicBezTo>
                <a:lnTo>
                  <a:pt x="123186" y="58604"/>
                </a:lnTo>
                <a:lnTo>
                  <a:pt x="154907" y="114292"/>
                </a:lnTo>
                <a:cubicBezTo>
                  <a:pt x="150960" y="112749"/>
                  <a:pt x="146953" y="111723"/>
                  <a:pt x="142872" y="111055"/>
                </a:cubicBezTo>
                <a:cubicBezTo>
                  <a:pt x="142356" y="110557"/>
                  <a:pt x="141767" y="110126"/>
                  <a:pt x="141251" y="109628"/>
                </a:cubicBezTo>
                <a:cubicBezTo>
                  <a:pt x="126167" y="96998"/>
                  <a:pt x="97537" y="73086"/>
                  <a:pt x="97537" y="73086"/>
                </a:cubicBezTo>
                <a:lnTo>
                  <a:pt x="96213" y="71944"/>
                </a:lnTo>
                <a:lnTo>
                  <a:pt x="94471" y="72120"/>
                </a:lnTo>
                <a:cubicBezTo>
                  <a:pt x="94471" y="72120"/>
                  <a:pt x="72337" y="74124"/>
                  <a:pt x="49919" y="76425"/>
                </a:cubicBezTo>
                <a:cubicBezTo>
                  <a:pt x="38752" y="77616"/>
                  <a:pt x="27504" y="78727"/>
                  <a:pt x="18874" y="79802"/>
                </a:cubicBezTo>
                <a:cubicBezTo>
                  <a:pt x="14522" y="80306"/>
                  <a:pt x="10896" y="80798"/>
                  <a:pt x="8213" y="81204"/>
                </a:cubicBezTo>
                <a:cubicBezTo>
                  <a:pt x="6837" y="81441"/>
                  <a:pt x="5750" y="81672"/>
                  <a:pt x="4881" y="81836"/>
                </a:cubicBezTo>
                <a:cubicBezTo>
                  <a:pt x="4447" y="81988"/>
                  <a:pt x="4011" y="81994"/>
                  <a:pt x="3577" y="82146"/>
                </a:cubicBezTo>
                <a:cubicBezTo>
                  <a:pt x="3072" y="82370"/>
                  <a:pt x="2779" y="82230"/>
                  <a:pt x="1490" y="83409"/>
                </a:cubicBezTo>
                <a:cubicBezTo>
                  <a:pt x="768" y="83712"/>
                  <a:pt x="126" y="84520"/>
                  <a:pt x="3" y="85977"/>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16" name="Google Shape;516;p5"/>
          <p:cNvGrpSpPr/>
          <p:nvPr/>
        </p:nvGrpSpPr>
        <p:grpSpPr>
          <a:xfrm flipH="1" rot="-5017525">
            <a:off x="387527" y="4221392"/>
            <a:ext cx="912911" cy="1141865"/>
            <a:chOff x="1057461" y="1495369"/>
            <a:chExt cx="1012574" cy="1266524"/>
          </a:xfrm>
        </p:grpSpPr>
        <p:grpSp>
          <p:nvGrpSpPr>
            <p:cNvPr id="517" name="Google Shape;517;p5"/>
            <p:cNvGrpSpPr/>
            <p:nvPr/>
          </p:nvGrpSpPr>
          <p:grpSpPr>
            <a:xfrm>
              <a:off x="1057461" y="1495369"/>
              <a:ext cx="1012574" cy="1146178"/>
              <a:chOff x="1057461" y="1495369"/>
              <a:chExt cx="1012574" cy="1146178"/>
            </a:xfrm>
          </p:grpSpPr>
          <p:sp>
            <p:nvSpPr>
              <p:cNvPr id="518" name="Google Shape;518;p5"/>
              <p:cNvSpPr/>
              <p:nvPr/>
            </p:nvSpPr>
            <p:spPr>
              <a:xfrm>
                <a:off x="1057461" y="1509138"/>
                <a:ext cx="262306" cy="214901"/>
              </a:xfrm>
              <a:custGeom>
                <a:rect b="b" l="l" r="r" t="t"/>
                <a:pathLst>
                  <a:path extrusionOk="0" h="214901" w="262306">
                    <a:moveTo>
                      <a:pt x="255074" y="93266"/>
                    </a:moveTo>
                    <a:cubicBezTo>
                      <a:pt x="244478" y="57324"/>
                      <a:pt x="219127" y="34548"/>
                      <a:pt x="219127" y="34548"/>
                    </a:cubicBezTo>
                    <a:lnTo>
                      <a:pt x="211816" y="71952"/>
                    </a:lnTo>
                    <a:cubicBezTo>
                      <a:pt x="211816" y="71952"/>
                      <a:pt x="189458" y="31293"/>
                      <a:pt x="136503" y="13471"/>
                    </a:cubicBezTo>
                    <a:cubicBezTo>
                      <a:pt x="83547" y="-4357"/>
                      <a:pt x="0" y="647"/>
                      <a:pt x="0" y="647"/>
                    </a:cubicBezTo>
                    <a:cubicBezTo>
                      <a:pt x="0" y="647"/>
                      <a:pt x="14889" y="59043"/>
                      <a:pt x="38637" y="98694"/>
                    </a:cubicBezTo>
                    <a:cubicBezTo>
                      <a:pt x="62386" y="138352"/>
                      <a:pt x="94999" y="159270"/>
                      <a:pt x="94999" y="159270"/>
                    </a:cubicBezTo>
                    <a:lnTo>
                      <a:pt x="50842" y="189097"/>
                    </a:lnTo>
                    <a:cubicBezTo>
                      <a:pt x="50842" y="189097"/>
                      <a:pt x="88660" y="217412"/>
                      <a:pt x="141324" y="214722"/>
                    </a:cubicBezTo>
                    <a:cubicBezTo>
                      <a:pt x="193988" y="212026"/>
                      <a:pt x="261499" y="178319"/>
                      <a:pt x="261499" y="178319"/>
                    </a:cubicBezTo>
                    <a:cubicBezTo>
                      <a:pt x="261499" y="178319"/>
                      <a:pt x="265664" y="129207"/>
                      <a:pt x="255074" y="932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9" name="Google Shape;519;p5"/>
              <p:cNvSpPr/>
              <p:nvPr/>
            </p:nvSpPr>
            <p:spPr>
              <a:xfrm>
                <a:off x="1139466" y="1815956"/>
                <a:ext cx="293736" cy="187611"/>
              </a:xfrm>
              <a:custGeom>
                <a:rect b="b" l="l" r="r" t="t"/>
                <a:pathLst>
                  <a:path extrusionOk="0" h="187611" w="293736">
                    <a:moveTo>
                      <a:pt x="293736" y="100440"/>
                    </a:moveTo>
                    <a:cubicBezTo>
                      <a:pt x="293736" y="100440"/>
                      <a:pt x="274797" y="66351"/>
                      <a:pt x="243811" y="41236"/>
                    </a:cubicBezTo>
                    <a:cubicBezTo>
                      <a:pt x="212818" y="16128"/>
                      <a:pt x="169784" y="0"/>
                      <a:pt x="169784" y="0"/>
                    </a:cubicBezTo>
                    <a:lnTo>
                      <a:pt x="174569" y="32662"/>
                    </a:lnTo>
                    <a:cubicBezTo>
                      <a:pt x="174569" y="32662"/>
                      <a:pt x="117357" y="13268"/>
                      <a:pt x="73716" y="24993"/>
                    </a:cubicBezTo>
                    <a:cubicBezTo>
                      <a:pt x="30076" y="36719"/>
                      <a:pt x="0" y="79558"/>
                      <a:pt x="0" y="79558"/>
                    </a:cubicBezTo>
                    <a:cubicBezTo>
                      <a:pt x="0" y="79558"/>
                      <a:pt x="50861" y="125943"/>
                      <a:pt x="86419" y="143638"/>
                    </a:cubicBezTo>
                    <a:cubicBezTo>
                      <a:pt x="121978" y="161338"/>
                      <a:pt x="142241" y="150341"/>
                      <a:pt x="142241" y="150341"/>
                    </a:cubicBezTo>
                    <a:lnTo>
                      <a:pt x="128998" y="187606"/>
                    </a:lnTo>
                    <a:cubicBezTo>
                      <a:pt x="128998" y="187606"/>
                      <a:pt x="198524" y="188493"/>
                      <a:pt x="239712" y="166700"/>
                    </a:cubicBezTo>
                    <a:cubicBezTo>
                      <a:pt x="280893" y="144907"/>
                      <a:pt x="293736" y="100440"/>
                      <a:pt x="293736" y="1004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0" name="Google Shape;520;p5"/>
              <p:cNvSpPr/>
              <p:nvPr/>
            </p:nvSpPr>
            <p:spPr>
              <a:xfrm>
                <a:off x="1345046" y="2055929"/>
                <a:ext cx="340854" cy="224203"/>
              </a:xfrm>
              <a:custGeom>
                <a:rect b="b" l="l" r="r" t="t"/>
                <a:pathLst>
                  <a:path extrusionOk="0" h="224203" w="340854">
                    <a:moveTo>
                      <a:pt x="340704" y="95874"/>
                    </a:moveTo>
                    <a:cubicBezTo>
                      <a:pt x="340704" y="95874"/>
                      <a:pt x="324668" y="61262"/>
                      <a:pt x="301618" y="37295"/>
                    </a:cubicBezTo>
                    <a:cubicBezTo>
                      <a:pt x="278562" y="13328"/>
                      <a:pt x="248498" y="0"/>
                      <a:pt x="248498" y="0"/>
                    </a:cubicBezTo>
                    <a:lnTo>
                      <a:pt x="266253" y="52160"/>
                    </a:lnTo>
                    <a:cubicBezTo>
                      <a:pt x="266253" y="52160"/>
                      <a:pt x="178771" y="36057"/>
                      <a:pt x="112208" y="45687"/>
                    </a:cubicBezTo>
                    <a:cubicBezTo>
                      <a:pt x="45645" y="55318"/>
                      <a:pt x="0" y="90676"/>
                      <a:pt x="0" y="90676"/>
                    </a:cubicBezTo>
                    <a:cubicBezTo>
                      <a:pt x="0" y="90676"/>
                      <a:pt x="83845" y="165783"/>
                      <a:pt x="145131" y="188554"/>
                    </a:cubicBezTo>
                    <a:cubicBezTo>
                      <a:pt x="206418" y="211318"/>
                      <a:pt x="245146" y="181753"/>
                      <a:pt x="245146" y="181753"/>
                    </a:cubicBezTo>
                    <a:lnTo>
                      <a:pt x="218362" y="224203"/>
                    </a:lnTo>
                    <a:cubicBezTo>
                      <a:pt x="218362" y="224203"/>
                      <a:pt x="283322" y="197990"/>
                      <a:pt x="313914" y="165910"/>
                    </a:cubicBezTo>
                    <a:cubicBezTo>
                      <a:pt x="344499" y="133825"/>
                      <a:pt x="340704" y="95874"/>
                      <a:pt x="340704" y="9587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5"/>
              <p:cNvSpPr/>
              <p:nvPr/>
            </p:nvSpPr>
            <p:spPr>
              <a:xfrm>
                <a:off x="1374186" y="1495369"/>
                <a:ext cx="194659" cy="342714"/>
              </a:xfrm>
              <a:custGeom>
                <a:rect b="b" l="l" r="r" t="t"/>
                <a:pathLst>
                  <a:path extrusionOk="0" h="342714" w="194659">
                    <a:moveTo>
                      <a:pt x="132113" y="342714"/>
                    </a:moveTo>
                    <a:cubicBezTo>
                      <a:pt x="132113" y="342714"/>
                      <a:pt x="181473" y="268968"/>
                      <a:pt x="192203" y="215545"/>
                    </a:cubicBezTo>
                    <a:cubicBezTo>
                      <a:pt x="202933" y="162127"/>
                      <a:pt x="175037" y="129034"/>
                      <a:pt x="175037" y="129034"/>
                    </a:cubicBezTo>
                    <a:lnTo>
                      <a:pt x="150396" y="159620"/>
                    </a:lnTo>
                    <a:cubicBezTo>
                      <a:pt x="150396" y="159620"/>
                      <a:pt x="143304" y="101266"/>
                      <a:pt x="117964" y="61359"/>
                    </a:cubicBezTo>
                    <a:cubicBezTo>
                      <a:pt x="92619" y="21459"/>
                      <a:pt x="49033" y="0"/>
                      <a:pt x="49033" y="0"/>
                    </a:cubicBezTo>
                    <a:cubicBezTo>
                      <a:pt x="49033" y="0"/>
                      <a:pt x="38461" y="35012"/>
                      <a:pt x="35146" y="64201"/>
                    </a:cubicBezTo>
                    <a:cubicBezTo>
                      <a:pt x="31830" y="93396"/>
                      <a:pt x="35765" y="116774"/>
                      <a:pt x="35765" y="116774"/>
                    </a:cubicBezTo>
                    <a:lnTo>
                      <a:pt x="0" y="118377"/>
                    </a:lnTo>
                    <a:cubicBezTo>
                      <a:pt x="0" y="118377"/>
                      <a:pt x="6315" y="180866"/>
                      <a:pt x="39342" y="236955"/>
                    </a:cubicBezTo>
                    <a:cubicBezTo>
                      <a:pt x="72374" y="293038"/>
                      <a:pt x="132113" y="342714"/>
                      <a:pt x="132113" y="3427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2" name="Google Shape;522;p5"/>
              <p:cNvSpPr/>
              <p:nvPr/>
            </p:nvSpPr>
            <p:spPr>
              <a:xfrm>
                <a:off x="1632843" y="1681986"/>
                <a:ext cx="206506" cy="355071"/>
              </a:xfrm>
              <a:custGeom>
                <a:rect b="b" l="l" r="r" t="t"/>
                <a:pathLst>
                  <a:path extrusionOk="0" h="355071" w="206506">
                    <a:moveTo>
                      <a:pt x="110642" y="355071"/>
                    </a:moveTo>
                    <a:cubicBezTo>
                      <a:pt x="110642" y="355071"/>
                      <a:pt x="161436" y="316665"/>
                      <a:pt x="185372" y="273212"/>
                    </a:cubicBezTo>
                    <a:cubicBezTo>
                      <a:pt x="209309" y="229753"/>
                      <a:pt x="206394" y="181243"/>
                      <a:pt x="206394" y="181243"/>
                    </a:cubicBezTo>
                    <a:lnTo>
                      <a:pt x="161812" y="205537"/>
                    </a:lnTo>
                    <a:cubicBezTo>
                      <a:pt x="161812" y="205537"/>
                      <a:pt x="169500" y="115857"/>
                      <a:pt x="153669" y="64474"/>
                    </a:cubicBezTo>
                    <a:cubicBezTo>
                      <a:pt x="137839" y="13086"/>
                      <a:pt x="98479" y="0"/>
                      <a:pt x="98479" y="0"/>
                    </a:cubicBezTo>
                    <a:cubicBezTo>
                      <a:pt x="98479" y="0"/>
                      <a:pt x="55342" y="50326"/>
                      <a:pt x="43447" y="89109"/>
                    </a:cubicBezTo>
                    <a:cubicBezTo>
                      <a:pt x="31546" y="127899"/>
                      <a:pt x="50892" y="155144"/>
                      <a:pt x="50892" y="155144"/>
                    </a:cubicBezTo>
                    <a:lnTo>
                      <a:pt x="577" y="120569"/>
                    </a:lnTo>
                    <a:cubicBezTo>
                      <a:pt x="577" y="120569"/>
                      <a:pt x="-5531" y="207796"/>
                      <a:pt x="21988" y="266423"/>
                    </a:cubicBezTo>
                    <a:cubicBezTo>
                      <a:pt x="49501" y="325044"/>
                      <a:pt x="110642" y="355071"/>
                      <a:pt x="110642" y="35507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5"/>
              <p:cNvSpPr/>
              <p:nvPr/>
            </p:nvSpPr>
            <p:spPr>
              <a:xfrm>
                <a:off x="1821963" y="2186621"/>
                <a:ext cx="248072" cy="228431"/>
              </a:xfrm>
              <a:custGeom>
                <a:rect b="b" l="l" r="r" t="t"/>
                <a:pathLst>
                  <a:path extrusionOk="0" h="228431" w="248072">
                    <a:moveTo>
                      <a:pt x="7686" y="223645"/>
                    </a:moveTo>
                    <a:cubicBezTo>
                      <a:pt x="7686" y="223645"/>
                      <a:pt x="67515" y="233318"/>
                      <a:pt x="121078" y="225163"/>
                    </a:cubicBezTo>
                    <a:cubicBezTo>
                      <a:pt x="174641" y="217008"/>
                      <a:pt x="221931" y="191025"/>
                      <a:pt x="221931" y="191025"/>
                    </a:cubicBezTo>
                    <a:lnTo>
                      <a:pt x="174641" y="162237"/>
                    </a:lnTo>
                    <a:cubicBezTo>
                      <a:pt x="174641" y="162237"/>
                      <a:pt x="220152" y="126040"/>
                      <a:pt x="237761" y="85508"/>
                    </a:cubicBezTo>
                    <a:cubicBezTo>
                      <a:pt x="255376" y="44983"/>
                      <a:pt x="245084" y="121"/>
                      <a:pt x="245084" y="121"/>
                    </a:cubicBezTo>
                    <a:cubicBezTo>
                      <a:pt x="245084" y="121"/>
                      <a:pt x="172503" y="-2301"/>
                      <a:pt x="133417" y="14512"/>
                    </a:cubicBezTo>
                    <a:cubicBezTo>
                      <a:pt x="94324" y="31332"/>
                      <a:pt x="88737" y="67383"/>
                      <a:pt x="88737" y="67383"/>
                    </a:cubicBezTo>
                    <a:lnTo>
                      <a:pt x="79799" y="14561"/>
                    </a:lnTo>
                    <a:cubicBezTo>
                      <a:pt x="79799" y="14561"/>
                      <a:pt x="26157" y="61110"/>
                      <a:pt x="8129" y="113380"/>
                    </a:cubicBezTo>
                    <a:cubicBezTo>
                      <a:pt x="-9899" y="165649"/>
                      <a:pt x="7686" y="223645"/>
                      <a:pt x="7686" y="22364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4" name="Google Shape;524;p5"/>
              <p:cNvSpPr/>
              <p:nvPr/>
            </p:nvSpPr>
            <p:spPr>
              <a:xfrm>
                <a:off x="1458833" y="2423582"/>
                <a:ext cx="333933" cy="217965"/>
              </a:xfrm>
              <a:custGeom>
                <a:rect b="b" l="l" r="r" t="t"/>
                <a:pathLst>
                  <a:path extrusionOk="0" h="217965" w="333933">
                    <a:moveTo>
                      <a:pt x="333934" y="134165"/>
                    </a:moveTo>
                    <a:cubicBezTo>
                      <a:pt x="333934" y="134165"/>
                      <a:pt x="290415" y="195646"/>
                      <a:pt x="237878" y="212521"/>
                    </a:cubicBezTo>
                    <a:cubicBezTo>
                      <a:pt x="185341" y="229395"/>
                      <a:pt x="123788" y="201657"/>
                      <a:pt x="123788" y="201657"/>
                    </a:cubicBezTo>
                    <a:lnTo>
                      <a:pt x="164338" y="176907"/>
                    </a:lnTo>
                    <a:cubicBezTo>
                      <a:pt x="164338" y="176907"/>
                      <a:pt x="121480" y="177029"/>
                      <a:pt x="80396" y="146194"/>
                    </a:cubicBezTo>
                    <a:cubicBezTo>
                      <a:pt x="39305" y="115360"/>
                      <a:pt x="0" y="53563"/>
                      <a:pt x="0" y="53563"/>
                    </a:cubicBezTo>
                    <a:cubicBezTo>
                      <a:pt x="0" y="53563"/>
                      <a:pt x="88053" y="6953"/>
                      <a:pt x="146255" y="3352"/>
                    </a:cubicBezTo>
                    <a:cubicBezTo>
                      <a:pt x="204463" y="-249"/>
                      <a:pt x="232826" y="39172"/>
                      <a:pt x="232826" y="39172"/>
                    </a:cubicBezTo>
                    <a:lnTo>
                      <a:pt x="225788" y="0"/>
                    </a:lnTo>
                    <a:cubicBezTo>
                      <a:pt x="225788" y="0"/>
                      <a:pt x="269059" y="24556"/>
                      <a:pt x="296092" y="58099"/>
                    </a:cubicBezTo>
                    <a:cubicBezTo>
                      <a:pt x="323131" y="91635"/>
                      <a:pt x="333934" y="134165"/>
                      <a:pt x="333934" y="1341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25" name="Google Shape;525;p5"/>
            <p:cNvSpPr/>
            <p:nvPr/>
          </p:nvSpPr>
          <p:spPr>
            <a:xfrm>
              <a:off x="1142320" y="1590551"/>
              <a:ext cx="878888" cy="1171342"/>
            </a:xfrm>
            <a:custGeom>
              <a:rect b="b" l="l" r="r" t="t"/>
              <a:pathLst>
                <a:path extrusionOk="0" h="1171342" w="878888">
                  <a:moveTo>
                    <a:pt x="878888" y="1171240"/>
                  </a:moveTo>
                  <a:cubicBezTo>
                    <a:pt x="849754" y="1173796"/>
                    <a:pt x="822059" y="1128036"/>
                    <a:pt x="806787" y="1108976"/>
                  </a:cubicBezTo>
                  <a:cubicBezTo>
                    <a:pt x="734783" y="1019119"/>
                    <a:pt x="702297" y="916506"/>
                    <a:pt x="662955" y="809993"/>
                  </a:cubicBezTo>
                  <a:cubicBezTo>
                    <a:pt x="627330" y="713543"/>
                    <a:pt x="613206" y="609684"/>
                    <a:pt x="568600" y="516470"/>
                  </a:cubicBezTo>
                  <a:cubicBezTo>
                    <a:pt x="473576" y="317903"/>
                    <a:pt x="204171" y="80627"/>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6" name="Google Shape;526;p5"/>
            <p:cNvSpPr/>
            <p:nvPr/>
          </p:nvSpPr>
          <p:spPr>
            <a:xfrm>
              <a:off x="1560020" y="2472208"/>
              <a:ext cx="321904" cy="120490"/>
            </a:xfrm>
            <a:custGeom>
              <a:rect b="b" l="l" r="r" t="t"/>
              <a:pathLst>
                <a:path extrusionOk="0" h="120490" w="321904">
                  <a:moveTo>
                    <a:pt x="321905" y="120490"/>
                  </a:moveTo>
                  <a:cubicBezTo>
                    <a:pt x="321905" y="120490"/>
                    <a:pt x="254388" y="93087"/>
                    <a:pt x="235516" y="86486"/>
                  </a:cubicBezTo>
                  <a:cubicBezTo>
                    <a:pt x="160713" y="60333"/>
                    <a:pt x="58172" y="59896"/>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7" name="Google Shape;527;p5"/>
            <p:cNvSpPr/>
            <p:nvPr/>
          </p:nvSpPr>
          <p:spPr>
            <a:xfrm>
              <a:off x="1440422" y="2141402"/>
              <a:ext cx="296498" cy="29770"/>
            </a:xfrm>
            <a:custGeom>
              <a:rect b="b" l="l" r="r" t="t"/>
              <a:pathLst>
                <a:path extrusionOk="0" h="29770" w="296498">
                  <a:moveTo>
                    <a:pt x="296499" y="29771"/>
                  </a:moveTo>
                  <a:cubicBezTo>
                    <a:pt x="296499" y="29771"/>
                    <a:pt x="259228" y="6496"/>
                    <a:pt x="185105" y="667"/>
                  </a:cubicBezTo>
                  <a:cubicBezTo>
                    <a:pt x="110981" y="-5156"/>
                    <a:pt x="27811" y="29710"/>
                    <a:pt x="0" y="6466"/>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8" name="Google Shape;528;p5"/>
            <p:cNvSpPr/>
            <p:nvPr/>
          </p:nvSpPr>
          <p:spPr>
            <a:xfrm>
              <a:off x="1216662" y="1888317"/>
              <a:ext cx="417128" cy="95019"/>
            </a:xfrm>
            <a:custGeom>
              <a:rect b="b" l="l" r="r" t="t"/>
              <a:pathLst>
                <a:path extrusionOk="0" h="95019" w="417128">
                  <a:moveTo>
                    <a:pt x="417129" y="95019"/>
                  </a:moveTo>
                  <a:cubicBezTo>
                    <a:pt x="417129" y="95019"/>
                    <a:pt x="349485" y="61191"/>
                    <a:pt x="289662" y="45537"/>
                  </a:cubicBezTo>
                  <a:cubicBezTo>
                    <a:pt x="230251" y="29992"/>
                    <a:pt x="47903" y="-12179"/>
                    <a:pt x="0" y="3396"/>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9" name="Google Shape;529;p5"/>
            <p:cNvSpPr/>
            <p:nvPr/>
          </p:nvSpPr>
          <p:spPr>
            <a:xfrm>
              <a:off x="1457582" y="1612605"/>
              <a:ext cx="50453" cy="229783"/>
            </a:xfrm>
            <a:custGeom>
              <a:rect b="b" l="l" r="r" t="t"/>
              <a:pathLst>
                <a:path extrusionOk="0" h="229783" w="50453">
                  <a:moveTo>
                    <a:pt x="50454" y="229784"/>
                  </a:moveTo>
                  <a:cubicBezTo>
                    <a:pt x="50454" y="229784"/>
                    <a:pt x="25594" y="170671"/>
                    <a:pt x="14695" y="108455"/>
                  </a:cubicBezTo>
                  <a:cubicBezTo>
                    <a:pt x="3795" y="46234"/>
                    <a:pt x="0" y="0"/>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0" name="Google Shape;530;p5"/>
            <p:cNvSpPr/>
            <p:nvPr/>
          </p:nvSpPr>
          <p:spPr>
            <a:xfrm>
              <a:off x="1735038" y="1779110"/>
              <a:ext cx="8880" cy="391898"/>
            </a:xfrm>
            <a:custGeom>
              <a:rect b="b" l="l" r="r" t="t"/>
              <a:pathLst>
                <a:path extrusionOk="0" h="391898" w="8880">
                  <a:moveTo>
                    <a:pt x="383" y="391899"/>
                  </a:moveTo>
                  <a:cubicBezTo>
                    <a:pt x="383" y="391899"/>
                    <a:pt x="15612" y="302383"/>
                    <a:pt x="5295" y="217245"/>
                  </a:cubicBezTo>
                  <a:cubicBezTo>
                    <a:pt x="-7171" y="114370"/>
                    <a:pt x="11744" y="75678"/>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1" name="Google Shape;531;p5"/>
            <p:cNvSpPr/>
            <p:nvPr/>
          </p:nvSpPr>
          <p:spPr>
            <a:xfrm>
              <a:off x="1823037" y="2258182"/>
              <a:ext cx="163826" cy="191164"/>
            </a:xfrm>
            <a:custGeom>
              <a:rect b="b" l="l" r="r" t="t"/>
              <a:pathLst>
                <a:path extrusionOk="0" h="191164" w="163826">
                  <a:moveTo>
                    <a:pt x="66" y="191165"/>
                  </a:moveTo>
                  <a:cubicBezTo>
                    <a:pt x="-3413" y="99384"/>
                    <a:pt x="131407" y="21283"/>
                    <a:pt x="163827"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32" name="Google Shape;532;p5"/>
          <p:cNvSpPr txBox="1"/>
          <p:nvPr>
            <p:ph type="title"/>
          </p:nvPr>
        </p:nvSpPr>
        <p:spPr>
          <a:xfrm>
            <a:off x="4202525" y="1364350"/>
            <a:ext cx="7389300" cy="2066100"/>
          </a:xfrm>
          <a:prstGeom prst="rect">
            <a:avLst/>
          </a:prstGeom>
        </p:spPr>
        <p:txBody>
          <a:bodyPr anchorCtr="0" anchor="ctr" bIns="121900" lIns="121900" spcFirstLastPara="1" rIns="121900" wrap="square" tIns="121900">
            <a:noAutofit/>
          </a:bodyPr>
          <a:lstStyle>
            <a:lvl1pPr indent="0" lvl="0" marL="0" marR="0" rtl="0" algn="l">
              <a:spcBef>
                <a:spcPts val="0"/>
              </a:spcBef>
              <a:spcAft>
                <a:spcPts val="0"/>
              </a:spcAft>
              <a:buClr>
                <a:schemeClr val="lt1"/>
              </a:buClr>
              <a:buSzPts val="6000"/>
              <a:buFont typeface="Aldrich"/>
              <a:buNone/>
              <a:defRPr sz="6000">
                <a:solidFill>
                  <a:schemeClr val="lt1"/>
                </a:solidFill>
              </a:defRPr>
            </a:lvl1pPr>
            <a:lvl2pPr lvl="1" rtl="0">
              <a:spcBef>
                <a:spcPts val="0"/>
              </a:spcBef>
              <a:spcAft>
                <a:spcPts val="0"/>
              </a:spcAft>
              <a:buClr>
                <a:schemeClr val="lt1"/>
              </a:buClr>
              <a:buSzPts val="6000"/>
              <a:buFont typeface="Abril Fatface"/>
              <a:buNone/>
              <a:defRPr sz="6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6000"/>
              <a:buFont typeface="Abril Fatface"/>
              <a:buNone/>
              <a:defRPr sz="6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6000"/>
              <a:buFont typeface="Abril Fatface"/>
              <a:buNone/>
              <a:defRPr sz="6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6000"/>
              <a:buFont typeface="Abril Fatface"/>
              <a:buNone/>
              <a:defRPr sz="6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6000"/>
              <a:buFont typeface="Abril Fatface"/>
              <a:buNone/>
              <a:defRPr sz="6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6000"/>
              <a:buFont typeface="Abril Fatface"/>
              <a:buNone/>
              <a:defRPr sz="6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6000"/>
              <a:buFont typeface="Abril Fatface"/>
              <a:buNone/>
              <a:defRPr sz="6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6000"/>
              <a:buFont typeface="Abril Fatface"/>
              <a:buNone/>
              <a:defRPr sz="6000">
                <a:solidFill>
                  <a:schemeClr val="lt1"/>
                </a:solidFill>
                <a:latin typeface="Abril Fatface"/>
                <a:ea typeface="Abril Fatface"/>
                <a:cs typeface="Abril Fatface"/>
                <a:sym typeface="Abril Fatface"/>
              </a:defRPr>
            </a:lvl9pPr>
          </a:lstStyle>
          <a:p/>
        </p:txBody>
      </p:sp>
      <p:grpSp>
        <p:nvGrpSpPr>
          <p:cNvPr id="533" name="Google Shape;533;p5"/>
          <p:cNvGrpSpPr/>
          <p:nvPr/>
        </p:nvGrpSpPr>
        <p:grpSpPr>
          <a:xfrm flipH="1">
            <a:off x="1054179" y="4608013"/>
            <a:ext cx="1254437" cy="1468179"/>
            <a:chOff x="1618305" y="3965834"/>
            <a:chExt cx="1306842" cy="1529512"/>
          </a:xfrm>
        </p:grpSpPr>
        <p:grpSp>
          <p:nvGrpSpPr>
            <p:cNvPr id="534" name="Google Shape;534;p5"/>
            <p:cNvGrpSpPr/>
            <p:nvPr/>
          </p:nvGrpSpPr>
          <p:grpSpPr>
            <a:xfrm>
              <a:off x="1618305" y="3965834"/>
              <a:ext cx="1306842" cy="1529512"/>
              <a:chOff x="1523459" y="2674136"/>
              <a:chExt cx="1187606" cy="1389960"/>
            </a:xfrm>
          </p:grpSpPr>
          <p:grpSp>
            <p:nvGrpSpPr>
              <p:cNvPr id="535" name="Google Shape;535;p5"/>
              <p:cNvGrpSpPr/>
              <p:nvPr/>
            </p:nvGrpSpPr>
            <p:grpSpPr>
              <a:xfrm>
                <a:off x="1523459" y="2986311"/>
                <a:ext cx="1187606" cy="1077785"/>
                <a:chOff x="1523459" y="2986311"/>
                <a:chExt cx="1187606" cy="1077785"/>
              </a:xfrm>
            </p:grpSpPr>
            <p:sp>
              <p:nvSpPr>
                <p:cNvPr id="536" name="Google Shape;536;p5"/>
                <p:cNvSpPr/>
                <p:nvPr/>
              </p:nvSpPr>
              <p:spPr>
                <a:xfrm>
                  <a:off x="1523459" y="2986311"/>
                  <a:ext cx="1187606" cy="1077785"/>
                </a:xfrm>
                <a:custGeom>
                  <a:rect b="b" l="l" r="r" t="t"/>
                  <a:pathLst>
                    <a:path extrusionOk="0" h="1077785" w="1187606">
                      <a:moveTo>
                        <a:pt x="906621" y="116361"/>
                      </a:moveTo>
                      <a:cubicBezTo>
                        <a:pt x="1169523" y="356067"/>
                        <a:pt x="1382681" y="907064"/>
                        <a:pt x="897428" y="1020437"/>
                      </a:cubicBezTo>
                      <a:cubicBezTo>
                        <a:pt x="363622" y="1145148"/>
                        <a:pt x="-46208" y="1086400"/>
                        <a:pt x="4197" y="644514"/>
                      </a:cubicBezTo>
                      <a:cubicBezTo>
                        <a:pt x="14192" y="556862"/>
                        <a:pt x="23130" y="399228"/>
                        <a:pt x="69904" y="290955"/>
                      </a:cubicBezTo>
                      <a:cubicBezTo>
                        <a:pt x="107394" y="204165"/>
                        <a:pt x="211878" y="19067"/>
                        <a:pt x="473930" y="3607"/>
                      </a:cubicBezTo>
                      <a:cubicBezTo>
                        <a:pt x="678028" y="-8434"/>
                        <a:pt x="784510" y="5022"/>
                        <a:pt x="906621" y="1163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5"/>
                <p:cNvSpPr/>
                <p:nvPr/>
              </p:nvSpPr>
              <p:spPr>
                <a:xfrm>
                  <a:off x="1662883" y="3101667"/>
                  <a:ext cx="243840" cy="479569"/>
                </a:xfrm>
                <a:custGeom>
                  <a:rect b="b" l="l" r="r" t="t"/>
                  <a:pathLst>
                    <a:path extrusionOk="0" h="479569" w="243840">
                      <a:moveTo>
                        <a:pt x="243380" y="1260"/>
                      </a:moveTo>
                      <a:cubicBezTo>
                        <a:pt x="249258" y="-5796"/>
                        <a:pt x="197001" y="18918"/>
                        <a:pt x="190133" y="22664"/>
                      </a:cubicBezTo>
                      <a:cubicBezTo>
                        <a:pt x="156214" y="41166"/>
                        <a:pt x="121086" y="55958"/>
                        <a:pt x="100350" y="90527"/>
                      </a:cubicBezTo>
                      <a:cubicBezTo>
                        <a:pt x="68331" y="143889"/>
                        <a:pt x="57377" y="212857"/>
                        <a:pt x="46058" y="273233"/>
                      </a:cubicBezTo>
                      <a:cubicBezTo>
                        <a:pt x="38687" y="312544"/>
                        <a:pt x="20081" y="347969"/>
                        <a:pt x="14732" y="388082"/>
                      </a:cubicBezTo>
                      <a:cubicBezTo>
                        <a:pt x="12279" y="406505"/>
                        <a:pt x="-6278" y="460894"/>
                        <a:pt x="2205" y="477872"/>
                      </a:cubicBezTo>
                      <a:cubicBezTo>
                        <a:pt x="6455" y="486373"/>
                        <a:pt x="10281" y="460639"/>
                        <a:pt x="13688" y="451768"/>
                      </a:cubicBezTo>
                      <a:cubicBezTo>
                        <a:pt x="18995" y="437984"/>
                        <a:pt x="22923" y="423064"/>
                        <a:pt x="27265" y="408965"/>
                      </a:cubicBezTo>
                      <a:cubicBezTo>
                        <a:pt x="39525" y="369107"/>
                        <a:pt x="54110" y="327464"/>
                        <a:pt x="70068" y="288893"/>
                      </a:cubicBezTo>
                      <a:cubicBezTo>
                        <a:pt x="94108" y="230807"/>
                        <a:pt x="115190" y="156149"/>
                        <a:pt x="148375" y="103054"/>
                      </a:cubicBezTo>
                      <a:cubicBezTo>
                        <a:pt x="174710" y="60913"/>
                        <a:pt x="216329" y="33740"/>
                        <a:pt x="243380" y="12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5"/>
                <p:cNvSpPr/>
                <p:nvPr/>
              </p:nvSpPr>
              <p:spPr>
                <a:xfrm>
                  <a:off x="1908824" y="3165205"/>
                  <a:ext cx="92541" cy="498901"/>
                </a:xfrm>
                <a:custGeom>
                  <a:rect b="b" l="l" r="r" t="t"/>
                  <a:pathLst>
                    <a:path extrusionOk="0" h="498901" w="92541">
                      <a:moveTo>
                        <a:pt x="91928" y="2974"/>
                      </a:moveTo>
                      <a:cubicBezTo>
                        <a:pt x="83791" y="-21466"/>
                        <a:pt x="37017" y="112596"/>
                        <a:pt x="35026" y="117824"/>
                      </a:cubicBezTo>
                      <a:cubicBezTo>
                        <a:pt x="2618" y="202895"/>
                        <a:pt x="6480" y="287080"/>
                        <a:pt x="572" y="375703"/>
                      </a:cubicBezTo>
                      <a:cubicBezTo>
                        <a:pt x="-1268" y="403271"/>
                        <a:pt x="1750" y="430839"/>
                        <a:pt x="3705" y="458182"/>
                      </a:cubicBezTo>
                      <a:cubicBezTo>
                        <a:pt x="4677" y="471759"/>
                        <a:pt x="6838" y="498902"/>
                        <a:pt x="6838" y="498902"/>
                      </a:cubicBezTo>
                      <a:cubicBezTo>
                        <a:pt x="6838" y="498902"/>
                        <a:pt x="8988" y="470290"/>
                        <a:pt x="11016" y="456093"/>
                      </a:cubicBezTo>
                      <a:cubicBezTo>
                        <a:pt x="15194" y="426831"/>
                        <a:pt x="19195" y="397776"/>
                        <a:pt x="21454" y="368393"/>
                      </a:cubicBezTo>
                      <a:cubicBezTo>
                        <a:pt x="27733" y="286801"/>
                        <a:pt x="64257" y="209726"/>
                        <a:pt x="78879" y="129306"/>
                      </a:cubicBezTo>
                      <a:cubicBezTo>
                        <a:pt x="84083" y="100664"/>
                        <a:pt x="84672" y="71475"/>
                        <a:pt x="88273" y="42650"/>
                      </a:cubicBezTo>
                      <a:cubicBezTo>
                        <a:pt x="89402" y="33609"/>
                        <a:pt x="90118" y="24531"/>
                        <a:pt x="91406" y="15507"/>
                      </a:cubicBezTo>
                      <a:cubicBezTo>
                        <a:pt x="91807" y="12678"/>
                        <a:pt x="93404" y="7419"/>
                        <a:pt x="91928" y="29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5"/>
                <p:cNvSpPr/>
                <p:nvPr/>
              </p:nvSpPr>
              <p:spPr>
                <a:xfrm>
                  <a:off x="1745526" y="3655742"/>
                  <a:ext cx="83730" cy="330973"/>
                </a:xfrm>
                <a:custGeom>
                  <a:rect b="b" l="l" r="r" t="t"/>
                  <a:pathLst>
                    <a:path extrusionOk="0" h="330973" w="83730">
                      <a:moveTo>
                        <a:pt x="19267" y="9"/>
                      </a:moveTo>
                      <a:cubicBezTo>
                        <a:pt x="7196" y="3604"/>
                        <a:pt x="3789" y="50439"/>
                        <a:pt x="2040" y="62656"/>
                      </a:cubicBezTo>
                      <a:cubicBezTo>
                        <a:pt x="-7833" y="131788"/>
                        <a:pt x="19966" y="199833"/>
                        <a:pt x="45894" y="262067"/>
                      </a:cubicBezTo>
                      <a:cubicBezTo>
                        <a:pt x="51128" y="274636"/>
                        <a:pt x="63527" y="330974"/>
                        <a:pt x="79303" y="330974"/>
                      </a:cubicBezTo>
                      <a:cubicBezTo>
                        <a:pt x="94623" y="330974"/>
                        <a:pt x="65410" y="241852"/>
                        <a:pt x="63643" y="235968"/>
                      </a:cubicBezTo>
                      <a:cubicBezTo>
                        <a:pt x="47861" y="183365"/>
                        <a:pt x="43046" y="129201"/>
                        <a:pt x="31278" y="76227"/>
                      </a:cubicBezTo>
                      <a:cubicBezTo>
                        <a:pt x="26839" y="56262"/>
                        <a:pt x="23967" y="33006"/>
                        <a:pt x="23967" y="12542"/>
                      </a:cubicBezTo>
                      <a:cubicBezTo>
                        <a:pt x="23967" y="8468"/>
                        <a:pt x="20391" y="-325"/>
                        <a:pt x="19267" y="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5"/>
                <p:cNvSpPr/>
                <p:nvPr/>
              </p:nvSpPr>
              <p:spPr>
                <a:xfrm>
                  <a:off x="1678454" y="3800818"/>
                  <a:ext cx="48941" cy="93274"/>
                </a:xfrm>
                <a:custGeom>
                  <a:rect b="b" l="l" r="r" t="t"/>
                  <a:pathLst>
                    <a:path extrusionOk="0" h="93274" w="48941">
                      <a:moveTo>
                        <a:pt x="3339" y="58"/>
                      </a:moveTo>
                      <a:cubicBezTo>
                        <a:pt x="-13020" y="21633"/>
                        <a:pt x="35606" y="98616"/>
                        <a:pt x="44059" y="92981"/>
                      </a:cubicBezTo>
                      <a:cubicBezTo>
                        <a:pt x="66338" y="78128"/>
                        <a:pt x="5258" y="-2474"/>
                        <a:pt x="3339" y="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5"/>
                <p:cNvSpPr/>
                <p:nvPr/>
              </p:nvSpPr>
              <p:spPr>
                <a:xfrm>
                  <a:off x="1649428" y="3849410"/>
                  <a:ext cx="46664" cy="96861"/>
                </a:xfrm>
                <a:custGeom>
                  <a:rect b="b" l="l" r="r" t="t"/>
                  <a:pathLst>
                    <a:path extrusionOk="0" h="96861" w="46664">
                      <a:moveTo>
                        <a:pt x="0" y="14"/>
                      </a:moveTo>
                      <a:cubicBezTo>
                        <a:pt x="0" y="33381"/>
                        <a:pt x="17263" y="61325"/>
                        <a:pt x="33409" y="88237"/>
                      </a:cubicBezTo>
                      <a:cubicBezTo>
                        <a:pt x="34508" y="90064"/>
                        <a:pt x="39997" y="98462"/>
                        <a:pt x="42809" y="96592"/>
                      </a:cubicBezTo>
                      <a:cubicBezTo>
                        <a:pt x="58311" y="86251"/>
                        <a:pt x="22437" y="35621"/>
                        <a:pt x="16705" y="25596"/>
                      </a:cubicBezTo>
                      <a:cubicBezTo>
                        <a:pt x="13936" y="20744"/>
                        <a:pt x="0" y="-624"/>
                        <a:pt x="0" y="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5"/>
                <p:cNvSpPr/>
                <p:nvPr/>
              </p:nvSpPr>
              <p:spPr>
                <a:xfrm>
                  <a:off x="1581300" y="3749709"/>
                  <a:ext cx="42323" cy="142471"/>
                </a:xfrm>
                <a:custGeom>
                  <a:rect b="b" l="l" r="r" t="t"/>
                  <a:pathLst>
                    <a:path extrusionOk="0" h="142471" w="42323">
                      <a:moveTo>
                        <a:pt x="7576" y="1576"/>
                      </a:moveTo>
                      <a:cubicBezTo>
                        <a:pt x="7855" y="-5049"/>
                        <a:pt x="1807" y="11139"/>
                        <a:pt x="1309" y="14625"/>
                      </a:cubicBezTo>
                      <a:cubicBezTo>
                        <a:pt x="-4022" y="51933"/>
                        <a:pt x="7169" y="105477"/>
                        <a:pt x="30541" y="134690"/>
                      </a:cubicBezTo>
                      <a:cubicBezTo>
                        <a:pt x="32131" y="136676"/>
                        <a:pt x="37317" y="144442"/>
                        <a:pt x="40985" y="142001"/>
                      </a:cubicBezTo>
                      <a:cubicBezTo>
                        <a:pt x="50457" y="135686"/>
                        <a:pt x="6525" y="26156"/>
                        <a:pt x="7576" y="15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5"/>
                <p:cNvSpPr/>
                <p:nvPr/>
              </p:nvSpPr>
              <p:spPr>
                <a:xfrm>
                  <a:off x="1523618" y="2999305"/>
                  <a:ext cx="403526" cy="831343"/>
                </a:xfrm>
                <a:custGeom>
                  <a:rect b="b" l="l" r="r" t="t"/>
                  <a:pathLst>
                    <a:path extrusionOk="0" h="831343" w="403526">
                      <a:moveTo>
                        <a:pt x="390751" y="25"/>
                      </a:moveTo>
                      <a:cubicBezTo>
                        <a:pt x="384515" y="681"/>
                        <a:pt x="378261" y="3590"/>
                        <a:pt x="371399" y="7045"/>
                      </a:cubicBezTo>
                      <a:cubicBezTo>
                        <a:pt x="363918" y="10815"/>
                        <a:pt x="356073" y="15291"/>
                        <a:pt x="352424" y="17483"/>
                      </a:cubicBezTo>
                      <a:cubicBezTo>
                        <a:pt x="339781" y="25067"/>
                        <a:pt x="323660" y="27587"/>
                        <a:pt x="306882" y="29251"/>
                      </a:cubicBezTo>
                      <a:cubicBezTo>
                        <a:pt x="164180" y="91715"/>
                        <a:pt x="97902" y="212704"/>
                        <a:pt x="69684" y="278016"/>
                      </a:cubicBezTo>
                      <a:cubicBezTo>
                        <a:pt x="22910" y="386289"/>
                        <a:pt x="14027" y="543881"/>
                        <a:pt x="4032" y="631533"/>
                      </a:cubicBezTo>
                      <a:cubicBezTo>
                        <a:pt x="-4925" y="710034"/>
                        <a:pt x="1378" y="775911"/>
                        <a:pt x="19589" y="831344"/>
                      </a:cubicBezTo>
                      <a:cubicBezTo>
                        <a:pt x="31077" y="800078"/>
                        <a:pt x="34296" y="750426"/>
                        <a:pt x="34957" y="743109"/>
                      </a:cubicBezTo>
                      <a:cubicBezTo>
                        <a:pt x="40708" y="679892"/>
                        <a:pt x="53271" y="618247"/>
                        <a:pt x="61147" y="555254"/>
                      </a:cubicBezTo>
                      <a:cubicBezTo>
                        <a:pt x="72204" y="466794"/>
                        <a:pt x="77268" y="371430"/>
                        <a:pt x="122628" y="292061"/>
                      </a:cubicBezTo>
                      <a:cubicBezTo>
                        <a:pt x="161393" y="224216"/>
                        <a:pt x="210857" y="168346"/>
                        <a:pt x="268931" y="116727"/>
                      </a:cubicBezTo>
                      <a:cubicBezTo>
                        <a:pt x="287840" y="99913"/>
                        <a:pt x="314989" y="91023"/>
                        <a:pt x="337808" y="81241"/>
                      </a:cubicBezTo>
                      <a:cubicBezTo>
                        <a:pt x="342732" y="79127"/>
                        <a:pt x="379919" y="69491"/>
                        <a:pt x="374812" y="70238"/>
                      </a:cubicBezTo>
                      <a:cubicBezTo>
                        <a:pt x="357901" y="72691"/>
                        <a:pt x="415107" y="16602"/>
                        <a:pt x="401378" y="2873"/>
                      </a:cubicBezTo>
                      <a:cubicBezTo>
                        <a:pt x="400024" y="1519"/>
                        <a:pt x="397643" y="1762"/>
                        <a:pt x="395688" y="1355"/>
                      </a:cubicBezTo>
                      <a:cubicBezTo>
                        <a:pt x="393988" y="1003"/>
                        <a:pt x="392767" y="-187"/>
                        <a:pt x="390751" y="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4" name="Google Shape;544;p5"/>
                <p:cNvSpPr/>
                <p:nvPr/>
              </p:nvSpPr>
              <p:spPr>
                <a:xfrm>
                  <a:off x="2223916" y="3685779"/>
                  <a:ext cx="29463" cy="217985"/>
                </a:xfrm>
                <a:custGeom>
                  <a:rect b="b" l="l" r="r" t="t"/>
                  <a:pathLst>
                    <a:path extrusionOk="0" h="217985" w="29463">
                      <a:moveTo>
                        <a:pt x="785" y="254"/>
                      </a:moveTo>
                      <a:cubicBezTo>
                        <a:pt x="2261" y="-2071"/>
                        <a:pt x="1829" y="12198"/>
                        <a:pt x="1829" y="16959"/>
                      </a:cubicBezTo>
                      <a:cubicBezTo>
                        <a:pt x="1829" y="29832"/>
                        <a:pt x="1829" y="42711"/>
                        <a:pt x="1829" y="55584"/>
                      </a:cubicBezTo>
                      <a:cubicBezTo>
                        <a:pt x="1829" y="71687"/>
                        <a:pt x="-8414" y="228611"/>
                        <a:pt x="19578" y="217414"/>
                      </a:cubicBezTo>
                      <a:cubicBezTo>
                        <a:pt x="41833" y="208512"/>
                        <a:pt x="20410" y="68305"/>
                        <a:pt x="14356" y="44102"/>
                      </a:cubicBezTo>
                      <a:cubicBezTo>
                        <a:pt x="12164" y="35333"/>
                        <a:pt x="-715" y="2610"/>
                        <a:pt x="785" y="25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5" name="Google Shape;545;p5"/>
                <p:cNvSpPr/>
                <p:nvPr/>
              </p:nvSpPr>
              <p:spPr>
                <a:xfrm>
                  <a:off x="2275049" y="3430367"/>
                  <a:ext cx="64080" cy="449855"/>
                </a:xfrm>
                <a:custGeom>
                  <a:rect b="b" l="l" r="r" t="t"/>
                  <a:pathLst>
                    <a:path extrusionOk="0" h="449855" w="64080">
                      <a:moveTo>
                        <a:pt x="288" y="914"/>
                      </a:moveTo>
                      <a:cubicBezTo>
                        <a:pt x="-1807" y="-5814"/>
                        <a:pt x="8188" y="26539"/>
                        <a:pt x="9165" y="34323"/>
                      </a:cubicBezTo>
                      <a:cubicBezTo>
                        <a:pt x="12390" y="60124"/>
                        <a:pt x="12693" y="87668"/>
                        <a:pt x="11248" y="113675"/>
                      </a:cubicBezTo>
                      <a:cubicBezTo>
                        <a:pt x="7544" y="180347"/>
                        <a:pt x="-1613" y="276749"/>
                        <a:pt x="23781" y="340234"/>
                      </a:cubicBezTo>
                      <a:cubicBezTo>
                        <a:pt x="33047" y="363393"/>
                        <a:pt x="38628" y="388132"/>
                        <a:pt x="44663" y="412275"/>
                      </a:cubicBezTo>
                      <a:cubicBezTo>
                        <a:pt x="47791" y="424802"/>
                        <a:pt x="54057" y="449855"/>
                        <a:pt x="54057" y="449855"/>
                      </a:cubicBezTo>
                      <a:cubicBezTo>
                        <a:pt x="54057" y="449855"/>
                        <a:pt x="51968" y="441561"/>
                        <a:pt x="51968" y="437328"/>
                      </a:cubicBezTo>
                      <a:cubicBezTo>
                        <a:pt x="51968" y="421960"/>
                        <a:pt x="52059" y="406682"/>
                        <a:pt x="53013" y="391392"/>
                      </a:cubicBezTo>
                      <a:cubicBezTo>
                        <a:pt x="55174" y="356775"/>
                        <a:pt x="59285" y="322406"/>
                        <a:pt x="62412" y="288032"/>
                      </a:cubicBezTo>
                      <a:cubicBezTo>
                        <a:pt x="69875" y="205936"/>
                        <a:pt x="51209" y="133762"/>
                        <a:pt x="27959" y="56250"/>
                      </a:cubicBezTo>
                      <a:cubicBezTo>
                        <a:pt x="21510" y="34761"/>
                        <a:pt x="6226" y="19975"/>
                        <a:pt x="288" y="9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6" name="Google Shape;546;p5"/>
                <p:cNvSpPr/>
                <p:nvPr/>
              </p:nvSpPr>
              <p:spPr>
                <a:xfrm>
                  <a:off x="2424437" y="3535118"/>
                  <a:ext cx="91902" cy="403424"/>
                </a:xfrm>
                <a:custGeom>
                  <a:rect b="b" l="l" r="r" t="t"/>
                  <a:pathLst>
                    <a:path extrusionOk="0" h="403424" w="91902">
                      <a:moveTo>
                        <a:pt x="58903" y="744"/>
                      </a:moveTo>
                      <a:cubicBezTo>
                        <a:pt x="56717" y="-3470"/>
                        <a:pt x="58180" y="11486"/>
                        <a:pt x="58417" y="13678"/>
                      </a:cubicBezTo>
                      <a:cubicBezTo>
                        <a:pt x="59692" y="25458"/>
                        <a:pt x="60488" y="37099"/>
                        <a:pt x="60129" y="48970"/>
                      </a:cubicBezTo>
                      <a:cubicBezTo>
                        <a:pt x="59146" y="81498"/>
                        <a:pt x="54865" y="113584"/>
                        <a:pt x="50043" y="145736"/>
                      </a:cubicBezTo>
                      <a:cubicBezTo>
                        <a:pt x="42344" y="197064"/>
                        <a:pt x="-21001" y="349179"/>
                        <a:pt x="7180" y="388502"/>
                      </a:cubicBezTo>
                      <a:cubicBezTo>
                        <a:pt x="48786" y="446571"/>
                        <a:pt x="78461" y="317707"/>
                        <a:pt x="81509" y="299247"/>
                      </a:cubicBezTo>
                      <a:cubicBezTo>
                        <a:pt x="95992" y="211528"/>
                        <a:pt x="100825" y="81486"/>
                        <a:pt x="58903" y="74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7" name="Google Shape;547;p5"/>
                <p:cNvSpPr/>
                <p:nvPr/>
              </p:nvSpPr>
              <p:spPr>
                <a:xfrm>
                  <a:off x="2247472" y="3102352"/>
                  <a:ext cx="177808" cy="299542"/>
                </a:xfrm>
                <a:custGeom>
                  <a:rect b="b" l="l" r="r" t="t"/>
                  <a:pathLst>
                    <a:path extrusionOk="0" h="299542" w="177808">
                      <a:moveTo>
                        <a:pt x="540" y="217"/>
                      </a:moveTo>
                      <a:cubicBezTo>
                        <a:pt x="-2575" y="-1550"/>
                        <a:pt x="8780" y="8050"/>
                        <a:pt x="9496" y="8511"/>
                      </a:cubicBezTo>
                      <a:cubicBezTo>
                        <a:pt x="18088" y="14067"/>
                        <a:pt x="25982" y="21160"/>
                        <a:pt x="33670" y="27894"/>
                      </a:cubicBezTo>
                      <a:cubicBezTo>
                        <a:pt x="54005" y="45710"/>
                        <a:pt x="70388" y="71766"/>
                        <a:pt x="81020" y="96443"/>
                      </a:cubicBezTo>
                      <a:cubicBezTo>
                        <a:pt x="97100" y="133787"/>
                        <a:pt x="127600" y="278129"/>
                        <a:pt x="159983" y="296934"/>
                      </a:cubicBezTo>
                      <a:cubicBezTo>
                        <a:pt x="200011" y="320185"/>
                        <a:pt x="160584" y="180567"/>
                        <a:pt x="157330" y="172248"/>
                      </a:cubicBezTo>
                      <a:cubicBezTo>
                        <a:pt x="132476" y="108836"/>
                        <a:pt x="100306" y="66288"/>
                        <a:pt x="45844" y="24846"/>
                      </a:cubicBezTo>
                      <a:cubicBezTo>
                        <a:pt x="31581" y="13989"/>
                        <a:pt x="15101" y="8493"/>
                        <a:pt x="540" y="21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8" name="Google Shape;548;p5"/>
                <p:cNvSpPr/>
                <p:nvPr/>
              </p:nvSpPr>
              <p:spPr>
                <a:xfrm>
                  <a:off x="2164659" y="2989086"/>
                  <a:ext cx="364234" cy="377361"/>
                </a:xfrm>
                <a:custGeom>
                  <a:rect b="b" l="l" r="r" t="t"/>
                  <a:pathLst>
                    <a:path extrusionOk="0" h="377361" w="364234">
                      <a:moveTo>
                        <a:pt x="0" y="0"/>
                      </a:moveTo>
                      <a:cubicBezTo>
                        <a:pt x="10268" y="31296"/>
                        <a:pt x="43963" y="50703"/>
                        <a:pt x="71160" y="66035"/>
                      </a:cubicBezTo>
                      <a:cubicBezTo>
                        <a:pt x="95163" y="79564"/>
                        <a:pt x="122573" y="80869"/>
                        <a:pt x="148580" y="89371"/>
                      </a:cubicBezTo>
                      <a:cubicBezTo>
                        <a:pt x="186446" y="101752"/>
                        <a:pt x="223001" y="126793"/>
                        <a:pt x="251808" y="154082"/>
                      </a:cubicBezTo>
                      <a:cubicBezTo>
                        <a:pt x="309044" y="208294"/>
                        <a:pt x="307714" y="236840"/>
                        <a:pt x="332452" y="303039"/>
                      </a:cubicBezTo>
                      <a:cubicBezTo>
                        <a:pt x="338427" y="319027"/>
                        <a:pt x="340808" y="337529"/>
                        <a:pt x="348009" y="352563"/>
                      </a:cubicBezTo>
                      <a:cubicBezTo>
                        <a:pt x="351713" y="360287"/>
                        <a:pt x="349454" y="381455"/>
                        <a:pt x="356553" y="376664"/>
                      </a:cubicBezTo>
                      <a:cubicBezTo>
                        <a:pt x="373100" y="365491"/>
                        <a:pt x="357913" y="297738"/>
                        <a:pt x="356929" y="280839"/>
                      </a:cubicBezTo>
                      <a:cubicBezTo>
                        <a:pt x="355186" y="250836"/>
                        <a:pt x="349375" y="220918"/>
                        <a:pt x="339660" y="192221"/>
                      </a:cubicBezTo>
                      <a:cubicBezTo>
                        <a:pt x="315663" y="163761"/>
                        <a:pt x="290997" y="136940"/>
                        <a:pt x="265470" y="113659"/>
                      </a:cubicBezTo>
                      <a:cubicBezTo>
                        <a:pt x="181990" y="37550"/>
                        <a:pt x="105043" y="7748"/>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9" name="Google Shape;549;p5"/>
                <p:cNvSpPr/>
                <p:nvPr/>
              </p:nvSpPr>
              <p:spPr>
                <a:xfrm>
                  <a:off x="2504117" y="3417348"/>
                  <a:ext cx="34318" cy="90394"/>
                </a:xfrm>
                <a:custGeom>
                  <a:rect b="b" l="l" r="r" t="t"/>
                  <a:pathLst>
                    <a:path extrusionOk="0" h="90394" w="34318">
                      <a:moveTo>
                        <a:pt x="2588" y="987"/>
                      </a:moveTo>
                      <a:cubicBezTo>
                        <a:pt x="-4243" y="-5195"/>
                        <a:pt x="4513" y="19319"/>
                        <a:pt x="5375" y="28494"/>
                      </a:cubicBezTo>
                      <a:cubicBezTo>
                        <a:pt x="6201" y="37317"/>
                        <a:pt x="8466" y="90266"/>
                        <a:pt x="23160" y="90394"/>
                      </a:cubicBezTo>
                      <a:cubicBezTo>
                        <a:pt x="54499" y="90667"/>
                        <a:pt x="10403" y="17922"/>
                        <a:pt x="5357" y="9439"/>
                      </a:cubicBezTo>
                      <a:cubicBezTo>
                        <a:pt x="4331" y="7721"/>
                        <a:pt x="2266" y="6288"/>
                        <a:pt x="2284" y="4284"/>
                      </a:cubicBezTo>
                      <a:cubicBezTo>
                        <a:pt x="2296" y="2887"/>
                        <a:pt x="3408" y="1728"/>
                        <a:pt x="2588" y="9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5"/>
                <p:cNvSpPr/>
                <p:nvPr/>
              </p:nvSpPr>
              <p:spPr>
                <a:xfrm>
                  <a:off x="2481931" y="3411364"/>
                  <a:ext cx="220687" cy="576973"/>
                </a:xfrm>
                <a:custGeom>
                  <a:rect b="b" l="l" r="r" t="t"/>
                  <a:pathLst>
                    <a:path extrusionOk="0" h="576973" w="220687">
                      <a:moveTo>
                        <a:pt x="102280" y="2204"/>
                      </a:moveTo>
                      <a:cubicBezTo>
                        <a:pt x="99687" y="-8671"/>
                        <a:pt x="107745" y="23840"/>
                        <a:pt x="108917" y="31423"/>
                      </a:cubicBezTo>
                      <a:cubicBezTo>
                        <a:pt x="112038" y="51632"/>
                        <a:pt x="107308" y="72132"/>
                        <a:pt x="107399" y="92340"/>
                      </a:cubicBezTo>
                      <a:cubicBezTo>
                        <a:pt x="107690" y="153863"/>
                        <a:pt x="114321" y="215374"/>
                        <a:pt x="114613" y="276971"/>
                      </a:cubicBezTo>
                      <a:cubicBezTo>
                        <a:pt x="115019" y="363791"/>
                        <a:pt x="82709" y="432139"/>
                        <a:pt x="44782" y="507526"/>
                      </a:cubicBezTo>
                      <a:cubicBezTo>
                        <a:pt x="40933" y="515176"/>
                        <a:pt x="15472" y="550274"/>
                        <a:pt x="0" y="576973"/>
                      </a:cubicBezTo>
                      <a:cubicBezTo>
                        <a:pt x="133193" y="529331"/>
                        <a:pt x="199726" y="441746"/>
                        <a:pt x="220688" y="337505"/>
                      </a:cubicBezTo>
                      <a:cubicBezTo>
                        <a:pt x="217937" y="248012"/>
                        <a:pt x="184163" y="152709"/>
                        <a:pt x="148198" y="80572"/>
                      </a:cubicBezTo>
                      <a:cubicBezTo>
                        <a:pt x="134244" y="52585"/>
                        <a:pt x="107411" y="23712"/>
                        <a:pt x="102280" y="220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1" name="Google Shape;551;p5"/>
                <p:cNvSpPr/>
                <p:nvPr/>
              </p:nvSpPr>
              <p:spPr>
                <a:xfrm>
                  <a:off x="2545249" y="3236904"/>
                  <a:ext cx="145601" cy="292035"/>
                </a:xfrm>
                <a:custGeom>
                  <a:rect b="b" l="l" r="r" t="t"/>
                  <a:pathLst>
                    <a:path extrusionOk="0" h="292035" w="145601">
                      <a:moveTo>
                        <a:pt x="2529" y="0"/>
                      </a:moveTo>
                      <a:cubicBezTo>
                        <a:pt x="1181" y="2137"/>
                        <a:pt x="197" y="4651"/>
                        <a:pt x="58" y="7590"/>
                      </a:cubicBezTo>
                      <a:cubicBezTo>
                        <a:pt x="-1096" y="32456"/>
                        <a:pt x="15317" y="56757"/>
                        <a:pt x="25488" y="78179"/>
                      </a:cubicBezTo>
                      <a:cubicBezTo>
                        <a:pt x="60099" y="151100"/>
                        <a:pt x="98227" y="220481"/>
                        <a:pt x="143137" y="287481"/>
                      </a:cubicBezTo>
                      <a:cubicBezTo>
                        <a:pt x="143562" y="288113"/>
                        <a:pt x="145080" y="291155"/>
                        <a:pt x="145602" y="292036"/>
                      </a:cubicBezTo>
                      <a:cubicBezTo>
                        <a:pt x="118617" y="190296"/>
                        <a:pt x="66257" y="88059"/>
                        <a:pt x="252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52" name="Google Shape;552;p5"/>
              <p:cNvGrpSpPr/>
              <p:nvPr/>
            </p:nvGrpSpPr>
            <p:grpSpPr>
              <a:xfrm>
                <a:off x="1895911" y="2674136"/>
                <a:ext cx="317021" cy="431602"/>
                <a:chOff x="1895911" y="2674136"/>
                <a:chExt cx="317021" cy="431602"/>
              </a:xfrm>
            </p:grpSpPr>
            <p:sp>
              <p:nvSpPr>
                <p:cNvPr id="553" name="Google Shape;553;p5"/>
                <p:cNvSpPr/>
                <p:nvPr/>
              </p:nvSpPr>
              <p:spPr>
                <a:xfrm>
                  <a:off x="1895911" y="2674136"/>
                  <a:ext cx="317021" cy="431602"/>
                </a:xfrm>
                <a:custGeom>
                  <a:rect b="b" l="l" r="r" t="t"/>
                  <a:pathLst>
                    <a:path extrusionOk="0" h="431602" w="317021">
                      <a:moveTo>
                        <a:pt x="685" y="388648"/>
                      </a:moveTo>
                      <a:cubicBezTo>
                        <a:pt x="-3219" y="390731"/>
                        <a:pt x="10109" y="367189"/>
                        <a:pt x="26826" y="349616"/>
                      </a:cubicBezTo>
                      <a:cubicBezTo>
                        <a:pt x="43543" y="332049"/>
                        <a:pt x="67546" y="318375"/>
                        <a:pt x="67546" y="318375"/>
                      </a:cubicBezTo>
                      <a:cubicBezTo>
                        <a:pt x="67546" y="318375"/>
                        <a:pt x="85252" y="202274"/>
                        <a:pt x="110877" y="149349"/>
                      </a:cubicBezTo>
                      <a:cubicBezTo>
                        <a:pt x="139016" y="91250"/>
                        <a:pt x="202518" y="9270"/>
                        <a:pt x="210528" y="7667"/>
                      </a:cubicBezTo>
                      <a:cubicBezTo>
                        <a:pt x="219976" y="5778"/>
                        <a:pt x="260344" y="-2073"/>
                        <a:pt x="264230" y="520"/>
                      </a:cubicBezTo>
                      <a:cubicBezTo>
                        <a:pt x="266155" y="1801"/>
                        <a:pt x="232552" y="52941"/>
                        <a:pt x="222120" y="83842"/>
                      </a:cubicBezTo>
                      <a:cubicBezTo>
                        <a:pt x="205457" y="133234"/>
                        <a:pt x="201426" y="136573"/>
                        <a:pt x="200162" y="215931"/>
                      </a:cubicBezTo>
                      <a:cubicBezTo>
                        <a:pt x="199422" y="262893"/>
                        <a:pt x="209660" y="310554"/>
                        <a:pt x="209660" y="310554"/>
                      </a:cubicBezTo>
                      <a:lnTo>
                        <a:pt x="258796" y="311483"/>
                      </a:lnTo>
                      <a:cubicBezTo>
                        <a:pt x="258796" y="311483"/>
                        <a:pt x="277528" y="327070"/>
                        <a:pt x="293802" y="343180"/>
                      </a:cubicBezTo>
                      <a:cubicBezTo>
                        <a:pt x="304422" y="353690"/>
                        <a:pt x="317022" y="378198"/>
                        <a:pt x="317022" y="378198"/>
                      </a:cubicBezTo>
                      <a:cubicBezTo>
                        <a:pt x="317022" y="378198"/>
                        <a:pt x="203703" y="371348"/>
                        <a:pt x="183094" y="376431"/>
                      </a:cubicBezTo>
                      <a:cubicBezTo>
                        <a:pt x="169146" y="379868"/>
                        <a:pt x="146994" y="431603"/>
                        <a:pt x="143770" y="431603"/>
                      </a:cubicBezTo>
                      <a:cubicBezTo>
                        <a:pt x="135870" y="431603"/>
                        <a:pt x="124667" y="413319"/>
                        <a:pt x="102892" y="408292"/>
                      </a:cubicBezTo>
                      <a:cubicBezTo>
                        <a:pt x="84329" y="404011"/>
                        <a:pt x="48765" y="415323"/>
                        <a:pt x="48419" y="413599"/>
                      </a:cubicBezTo>
                      <a:cubicBezTo>
                        <a:pt x="48400" y="413514"/>
                        <a:pt x="74936" y="390791"/>
                        <a:pt x="73436" y="388162"/>
                      </a:cubicBezTo>
                      <a:cubicBezTo>
                        <a:pt x="72003" y="385660"/>
                        <a:pt x="11487" y="382879"/>
                        <a:pt x="685" y="388648"/>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5"/>
                <p:cNvSpPr/>
                <p:nvPr/>
              </p:nvSpPr>
              <p:spPr>
                <a:xfrm>
                  <a:off x="1971677" y="2759739"/>
                  <a:ext cx="73141" cy="322777"/>
                </a:xfrm>
                <a:custGeom>
                  <a:rect b="b" l="l" r="r" t="t"/>
                  <a:pathLst>
                    <a:path extrusionOk="0" h="322777" w="73141">
                      <a:moveTo>
                        <a:pt x="73141" y="0"/>
                      </a:moveTo>
                      <a:cubicBezTo>
                        <a:pt x="58756" y="21435"/>
                        <a:pt x="44887" y="43732"/>
                        <a:pt x="35190" y="63758"/>
                      </a:cubicBezTo>
                      <a:cubicBezTo>
                        <a:pt x="22572" y="89814"/>
                        <a:pt x="11867" y="131129"/>
                        <a:pt x="4258" y="166414"/>
                      </a:cubicBezTo>
                      <a:cubicBezTo>
                        <a:pt x="4252" y="166481"/>
                        <a:pt x="4264" y="166542"/>
                        <a:pt x="4258" y="166609"/>
                      </a:cubicBezTo>
                      <a:cubicBezTo>
                        <a:pt x="463" y="201141"/>
                        <a:pt x="-1116" y="235643"/>
                        <a:pt x="846" y="267747"/>
                      </a:cubicBezTo>
                      <a:cubicBezTo>
                        <a:pt x="1969" y="286182"/>
                        <a:pt x="3596" y="304453"/>
                        <a:pt x="4829" y="322773"/>
                      </a:cubicBezTo>
                      <a:cubicBezTo>
                        <a:pt x="4890" y="322767"/>
                        <a:pt x="4956" y="322785"/>
                        <a:pt x="5017" y="322773"/>
                      </a:cubicBezTo>
                      <a:cubicBezTo>
                        <a:pt x="10227" y="322142"/>
                        <a:pt x="14915" y="322172"/>
                        <a:pt x="19627" y="322397"/>
                      </a:cubicBezTo>
                      <a:cubicBezTo>
                        <a:pt x="20070" y="322415"/>
                        <a:pt x="20525" y="322366"/>
                        <a:pt x="20957" y="322397"/>
                      </a:cubicBezTo>
                      <a:cubicBezTo>
                        <a:pt x="21685" y="308983"/>
                        <a:pt x="21400" y="295576"/>
                        <a:pt x="22663" y="281980"/>
                      </a:cubicBezTo>
                      <a:cubicBezTo>
                        <a:pt x="31049" y="192051"/>
                        <a:pt x="48464" y="99596"/>
                        <a:pt x="70864" y="12333"/>
                      </a:cubicBezTo>
                      <a:cubicBezTo>
                        <a:pt x="71896" y="8307"/>
                        <a:pt x="72327" y="4099"/>
                        <a:pt x="73141"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5" name="Google Shape;555;p5"/>
                <p:cNvSpPr/>
                <p:nvPr/>
              </p:nvSpPr>
              <p:spPr>
                <a:xfrm>
                  <a:off x="2070101" y="2780421"/>
                  <a:ext cx="59539" cy="270212"/>
                </a:xfrm>
                <a:custGeom>
                  <a:rect b="b" l="l" r="r" t="t"/>
                  <a:pathLst>
                    <a:path extrusionOk="0" h="270212" w="59539">
                      <a:moveTo>
                        <a:pt x="41129" y="0"/>
                      </a:moveTo>
                      <a:cubicBezTo>
                        <a:pt x="29282" y="19880"/>
                        <a:pt x="19160" y="42420"/>
                        <a:pt x="16652" y="50290"/>
                      </a:cubicBezTo>
                      <a:cubicBezTo>
                        <a:pt x="-6702" y="123551"/>
                        <a:pt x="-2154" y="196599"/>
                        <a:pt x="10009" y="270212"/>
                      </a:cubicBezTo>
                      <a:cubicBezTo>
                        <a:pt x="17994" y="268482"/>
                        <a:pt x="37795" y="268287"/>
                        <a:pt x="59540" y="268694"/>
                      </a:cubicBezTo>
                      <a:cubicBezTo>
                        <a:pt x="54481" y="247089"/>
                        <a:pt x="50285" y="225557"/>
                        <a:pt x="48531" y="204372"/>
                      </a:cubicBezTo>
                      <a:lnTo>
                        <a:pt x="35439" y="204177"/>
                      </a:lnTo>
                      <a:cubicBezTo>
                        <a:pt x="35439" y="204177"/>
                        <a:pt x="25201" y="156650"/>
                        <a:pt x="25948" y="109682"/>
                      </a:cubicBezTo>
                      <a:cubicBezTo>
                        <a:pt x="26956" y="46525"/>
                        <a:pt x="31644" y="28394"/>
                        <a:pt x="41129"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56" name="Google Shape;556;p5"/>
            <p:cNvGrpSpPr/>
            <p:nvPr/>
          </p:nvGrpSpPr>
          <p:grpSpPr>
            <a:xfrm>
              <a:off x="1679720" y="4055443"/>
              <a:ext cx="407586" cy="566739"/>
              <a:chOff x="1579270" y="2755569"/>
              <a:chExt cx="370398" cy="515030"/>
            </a:xfrm>
          </p:grpSpPr>
          <p:sp>
            <p:nvSpPr>
              <p:cNvPr id="557" name="Google Shape;557;p5"/>
              <p:cNvSpPr/>
              <p:nvPr/>
            </p:nvSpPr>
            <p:spPr>
              <a:xfrm>
                <a:off x="1579270" y="2755569"/>
                <a:ext cx="349214" cy="268104"/>
              </a:xfrm>
              <a:custGeom>
                <a:rect b="b" l="l" r="r" t="t"/>
                <a:pathLst>
                  <a:path extrusionOk="0" h="268104" w="349214">
                    <a:moveTo>
                      <a:pt x="348386" y="242917"/>
                    </a:moveTo>
                    <a:cubicBezTo>
                      <a:pt x="348386" y="242917"/>
                      <a:pt x="355666" y="201213"/>
                      <a:pt x="327084" y="172218"/>
                    </a:cubicBezTo>
                    <a:cubicBezTo>
                      <a:pt x="292673" y="137303"/>
                      <a:pt x="287160" y="143618"/>
                      <a:pt x="264802" y="98259"/>
                    </a:cubicBezTo>
                    <a:cubicBezTo>
                      <a:pt x="253465" y="75245"/>
                      <a:pt x="235783" y="16327"/>
                      <a:pt x="235783" y="16327"/>
                    </a:cubicBezTo>
                    <a:lnTo>
                      <a:pt x="227810" y="75154"/>
                    </a:lnTo>
                    <a:cubicBezTo>
                      <a:pt x="227810" y="75154"/>
                      <a:pt x="158265" y="6842"/>
                      <a:pt x="97489" y="1954"/>
                    </a:cubicBezTo>
                    <a:cubicBezTo>
                      <a:pt x="30713" y="-3420"/>
                      <a:pt x="0" y="3994"/>
                      <a:pt x="0" y="3994"/>
                    </a:cubicBezTo>
                    <a:cubicBezTo>
                      <a:pt x="0" y="3994"/>
                      <a:pt x="1712" y="43215"/>
                      <a:pt x="3200" y="53416"/>
                    </a:cubicBezTo>
                    <a:cubicBezTo>
                      <a:pt x="7870" y="85343"/>
                      <a:pt x="10298" y="106147"/>
                      <a:pt x="18435" y="137242"/>
                    </a:cubicBezTo>
                    <a:cubicBezTo>
                      <a:pt x="29687" y="180258"/>
                      <a:pt x="42007" y="211930"/>
                      <a:pt x="85879" y="232740"/>
                    </a:cubicBezTo>
                    <a:cubicBezTo>
                      <a:pt x="100228" y="239541"/>
                      <a:pt x="160445" y="243354"/>
                      <a:pt x="160445" y="243354"/>
                    </a:cubicBezTo>
                    <a:lnTo>
                      <a:pt x="126557" y="268104"/>
                    </a:lnTo>
                    <a:cubicBezTo>
                      <a:pt x="126557" y="268104"/>
                      <a:pt x="176604" y="263465"/>
                      <a:pt x="186768" y="260496"/>
                    </a:cubicBezTo>
                    <a:cubicBezTo>
                      <a:pt x="245559" y="243348"/>
                      <a:pt x="348386" y="242917"/>
                      <a:pt x="348386" y="24291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5"/>
              <p:cNvSpPr/>
              <p:nvPr/>
            </p:nvSpPr>
            <p:spPr>
              <a:xfrm>
                <a:off x="1645092" y="2811523"/>
                <a:ext cx="304576" cy="459076"/>
              </a:xfrm>
              <a:custGeom>
                <a:rect b="b" l="l" r="r" t="t"/>
                <a:pathLst>
                  <a:path extrusionOk="0" h="459076" w="304576">
                    <a:moveTo>
                      <a:pt x="0" y="0"/>
                    </a:moveTo>
                    <a:cubicBezTo>
                      <a:pt x="61869" y="76400"/>
                      <a:pt x="165400" y="80706"/>
                      <a:pt x="237526" y="144403"/>
                    </a:cubicBezTo>
                    <a:cubicBezTo>
                      <a:pt x="270000" y="173088"/>
                      <a:pt x="282083" y="194195"/>
                      <a:pt x="304575" y="209788"/>
                    </a:cubicBezTo>
                    <a:cubicBezTo>
                      <a:pt x="305115" y="210164"/>
                      <a:pt x="183866" y="207851"/>
                      <a:pt x="156243" y="273922"/>
                    </a:cubicBezTo>
                    <a:cubicBezTo>
                      <a:pt x="107891" y="389592"/>
                      <a:pt x="267620" y="380368"/>
                      <a:pt x="253095" y="323095"/>
                    </a:cubicBezTo>
                    <a:cubicBezTo>
                      <a:pt x="239615" y="269939"/>
                      <a:pt x="83742" y="345052"/>
                      <a:pt x="99013" y="424221"/>
                    </a:cubicBezTo>
                    <a:cubicBezTo>
                      <a:pt x="107010" y="465682"/>
                      <a:pt x="157361" y="458620"/>
                      <a:pt x="157361" y="458620"/>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59" name="Google Shape;559;p5"/>
            <p:cNvGrpSpPr/>
            <p:nvPr/>
          </p:nvGrpSpPr>
          <p:grpSpPr>
            <a:xfrm>
              <a:off x="1937626" y="4638599"/>
              <a:ext cx="641173" cy="614685"/>
              <a:chOff x="1937626" y="4638599"/>
              <a:chExt cx="641173" cy="614685"/>
            </a:xfrm>
          </p:grpSpPr>
          <p:sp>
            <p:nvSpPr>
              <p:cNvPr id="560" name="Google Shape;560;p5"/>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5"/>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2" name="Google Shape;562;p5"/>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63" name="Google Shape;563;p5"/>
            <p:cNvGrpSpPr/>
            <p:nvPr/>
          </p:nvGrpSpPr>
          <p:grpSpPr>
            <a:xfrm>
              <a:off x="1951148" y="4608576"/>
              <a:ext cx="641173" cy="614685"/>
              <a:chOff x="1937626" y="4638599"/>
              <a:chExt cx="641173" cy="614685"/>
            </a:xfrm>
          </p:grpSpPr>
          <p:sp>
            <p:nvSpPr>
              <p:cNvPr id="564" name="Google Shape;564;p5"/>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5"/>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6" name="Google Shape;566;p5"/>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567" name="Google Shape;567;p5"/>
          <p:cNvSpPr txBox="1"/>
          <p:nvPr>
            <p:ph idx="1" type="body"/>
          </p:nvPr>
        </p:nvSpPr>
        <p:spPr>
          <a:xfrm>
            <a:off x="4202525" y="3448000"/>
            <a:ext cx="7389300" cy="763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Clr>
                <a:schemeClr val="lt1"/>
              </a:buClr>
              <a:buSzPts val="1900"/>
              <a:buChar char="🎃"/>
              <a:defRPr>
                <a:solidFill>
                  <a:schemeClr val="lt1"/>
                </a:solidFill>
              </a:defRPr>
            </a:lvl1pPr>
            <a:lvl2pPr indent="-349250" lvl="1" marL="914400">
              <a:spcBef>
                <a:spcPts val="0"/>
              </a:spcBef>
              <a:spcAft>
                <a:spcPts val="0"/>
              </a:spcAft>
              <a:buClr>
                <a:schemeClr val="lt1"/>
              </a:buClr>
              <a:buSzPts val="1900"/>
              <a:buChar char="🎃"/>
              <a:defRPr>
                <a:solidFill>
                  <a:schemeClr val="lt1"/>
                </a:solidFill>
              </a:defRPr>
            </a:lvl2pPr>
            <a:lvl3pPr indent="-349250" lvl="2" marL="1371600">
              <a:spcBef>
                <a:spcPts val="2100"/>
              </a:spcBef>
              <a:spcAft>
                <a:spcPts val="0"/>
              </a:spcAft>
              <a:buClr>
                <a:schemeClr val="lt1"/>
              </a:buClr>
              <a:buSzPts val="1900"/>
              <a:buChar char="🎃"/>
              <a:defRPr>
                <a:solidFill>
                  <a:schemeClr val="lt1"/>
                </a:solidFill>
              </a:defRPr>
            </a:lvl3pPr>
            <a:lvl4pPr indent="-349250" lvl="3" marL="1828800">
              <a:spcBef>
                <a:spcPts val="2100"/>
              </a:spcBef>
              <a:spcAft>
                <a:spcPts val="0"/>
              </a:spcAft>
              <a:buClr>
                <a:schemeClr val="lt1"/>
              </a:buClr>
              <a:buSzPts val="1900"/>
              <a:buChar char="🎃"/>
              <a:defRPr>
                <a:solidFill>
                  <a:schemeClr val="lt1"/>
                </a:solidFill>
              </a:defRPr>
            </a:lvl4pPr>
            <a:lvl5pPr indent="-349250" lvl="4" marL="2286000">
              <a:spcBef>
                <a:spcPts val="2100"/>
              </a:spcBef>
              <a:spcAft>
                <a:spcPts val="0"/>
              </a:spcAft>
              <a:buClr>
                <a:schemeClr val="lt1"/>
              </a:buClr>
              <a:buSzPts val="1900"/>
              <a:buChar char="🎃"/>
              <a:defRPr>
                <a:solidFill>
                  <a:schemeClr val="lt1"/>
                </a:solidFill>
              </a:defRPr>
            </a:lvl5pPr>
            <a:lvl6pPr indent="-349250" lvl="5" marL="2743200">
              <a:spcBef>
                <a:spcPts val="2100"/>
              </a:spcBef>
              <a:spcAft>
                <a:spcPts val="0"/>
              </a:spcAft>
              <a:buClr>
                <a:schemeClr val="lt1"/>
              </a:buClr>
              <a:buSzPts val="1900"/>
              <a:buChar char="🎃"/>
              <a:defRPr>
                <a:solidFill>
                  <a:schemeClr val="lt1"/>
                </a:solidFill>
              </a:defRPr>
            </a:lvl6pPr>
            <a:lvl7pPr indent="-349250" lvl="6" marL="3200400">
              <a:spcBef>
                <a:spcPts val="2100"/>
              </a:spcBef>
              <a:spcAft>
                <a:spcPts val="0"/>
              </a:spcAft>
              <a:buClr>
                <a:schemeClr val="lt1"/>
              </a:buClr>
              <a:buSzPts val="1900"/>
              <a:buChar char="🎃"/>
              <a:defRPr>
                <a:solidFill>
                  <a:schemeClr val="lt1"/>
                </a:solidFill>
              </a:defRPr>
            </a:lvl7pPr>
            <a:lvl8pPr indent="-349250" lvl="7" marL="3657600">
              <a:spcBef>
                <a:spcPts val="2100"/>
              </a:spcBef>
              <a:spcAft>
                <a:spcPts val="0"/>
              </a:spcAft>
              <a:buClr>
                <a:schemeClr val="lt1"/>
              </a:buClr>
              <a:buSzPts val="1900"/>
              <a:buChar char="🎃"/>
              <a:defRPr>
                <a:solidFill>
                  <a:schemeClr val="lt1"/>
                </a:solidFill>
              </a:defRPr>
            </a:lvl8pPr>
            <a:lvl9pPr indent="-349250" lvl="8" marL="4114800">
              <a:spcBef>
                <a:spcPts val="2100"/>
              </a:spcBef>
              <a:spcAft>
                <a:spcPts val="2100"/>
              </a:spcAft>
              <a:buClr>
                <a:schemeClr val="lt1"/>
              </a:buClr>
              <a:buSzPts val="1900"/>
              <a:buChar char="🎃"/>
              <a:defRPr>
                <a:solidFill>
                  <a:schemeClr val="lt1"/>
                </a:solidFill>
              </a:defRPr>
            </a:lvl9pPr>
          </a:lstStyle>
          <a:p/>
        </p:txBody>
      </p:sp>
      <p:sp>
        <p:nvSpPr>
          <p:cNvPr id="568" name="Google Shape;568;p5"/>
          <p:cNvSpPr/>
          <p:nvPr/>
        </p:nvSpPr>
        <p:spPr>
          <a:xfrm>
            <a:off x="1349929" y="566976"/>
            <a:ext cx="1668069" cy="653283"/>
          </a:xfrm>
          <a:custGeom>
            <a:rect b="b" l="l" r="r" t="t"/>
            <a:pathLst>
              <a:path extrusionOk="0" h="417433" w="1065859">
                <a:moveTo>
                  <a:pt x="524116" y="569"/>
                </a:moveTo>
                <a:cubicBezTo>
                  <a:pt x="429997" y="5152"/>
                  <a:pt x="332174" y="38293"/>
                  <a:pt x="327377" y="89551"/>
                </a:cubicBezTo>
                <a:cubicBezTo>
                  <a:pt x="325313" y="111215"/>
                  <a:pt x="353184" y="139344"/>
                  <a:pt x="353184" y="139344"/>
                </a:cubicBezTo>
                <a:cubicBezTo>
                  <a:pt x="353184" y="139344"/>
                  <a:pt x="209698" y="130713"/>
                  <a:pt x="198343" y="210950"/>
                </a:cubicBezTo>
                <a:cubicBezTo>
                  <a:pt x="193060" y="248517"/>
                  <a:pt x="211763" y="269026"/>
                  <a:pt x="215710" y="274089"/>
                </a:cubicBezTo>
                <a:cubicBezTo>
                  <a:pt x="216803" y="275499"/>
                  <a:pt x="133493" y="280824"/>
                  <a:pt x="130335" y="281120"/>
                </a:cubicBezTo>
                <a:cubicBezTo>
                  <a:pt x="111936" y="282857"/>
                  <a:pt x="-62700" y="317469"/>
                  <a:pt x="24011" y="379416"/>
                </a:cubicBezTo>
                <a:cubicBezTo>
                  <a:pt x="106775" y="438546"/>
                  <a:pt x="298534" y="413342"/>
                  <a:pt x="554660" y="404387"/>
                </a:cubicBezTo>
                <a:cubicBezTo>
                  <a:pt x="743383" y="397790"/>
                  <a:pt x="959067" y="435389"/>
                  <a:pt x="1041831" y="376259"/>
                </a:cubicBezTo>
                <a:cubicBezTo>
                  <a:pt x="1128542" y="314312"/>
                  <a:pt x="954088" y="279700"/>
                  <a:pt x="935629" y="277963"/>
                </a:cubicBezTo>
                <a:cubicBezTo>
                  <a:pt x="932532" y="277668"/>
                  <a:pt x="849161" y="272342"/>
                  <a:pt x="850254" y="270932"/>
                </a:cubicBezTo>
                <a:cubicBezTo>
                  <a:pt x="854200" y="265869"/>
                  <a:pt x="872782" y="245360"/>
                  <a:pt x="867499" y="207793"/>
                </a:cubicBezTo>
                <a:cubicBezTo>
                  <a:pt x="856144" y="127556"/>
                  <a:pt x="712780" y="136187"/>
                  <a:pt x="712780" y="136187"/>
                </a:cubicBezTo>
                <a:cubicBezTo>
                  <a:pt x="712780" y="136187"/>
                  <a:pt x="740651" y="108059"/>
                  <a:pt x="738647" y="86394"/>
                </a:cubicBezTo>
                <a:cubicBezTo>
                  <a:pt x="733850" y="35400"/>
                  <a:pt x="645318" y="-5330"/>
                  <a:pt x="524116" y="569"/>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9" name="Google Shape;569;p5"/>
          <p:cNvSpPr/>
          <p:nvPr/>
        </p:nvSpPr>
        <p:spPr>
          <a:xfrm>
            <a:off x="1848382" y="2044972"/>
            <a:ext cx="1068119" cy="465583"/>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570" name="Google Shape;570;p5"/>
          <p:cNvSpPr/>
          <p:nvPr/>
        </p:nvSpPr>
        <p:spPr>
          <a:xfrm>
            <a:off x="483502" y="1730699"/>
            <a:ext cx="720980" cy="314268"/>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grpSp>
        <p:nvGrpSpPr>
          <p:cNvPr id="571" name="Google Shape;571;p5"/>
          <p:cNvGrpSpPr/>
          <p:nvPr/>
        </p:nvGrpSpPr>
        <p:grpSpPr>
          <a:xfrm>
            <a:off x="2086921" y="5679143"/>
            <a:ext cx="426288" cy="503777"/>
            <a:chOff x="2558790" y="3835202"/>
            <a:chExt cx="472813" cy="558759"/>
          </a:xfrm>
        </p:grpSpPr>
        <p:sp>
          <p:nvSpPr>
            <p:cNvPr id="572" name="Google Shape;572;p5"/>
            <p:cNvSpPr/>
            <p:nvPr/>
          </p:nvSpPr>
          <p:spPr>
            <a:xfrm>
              <a:off x="2558790" y="3835202"/>
              <a:ext cx="472813" cy="558759"/>
            </a:xfrm>
            <a:custGeom>
              <a:rect b="b" l="l" r="r" t="t"/>
              <a:pathLst>
                <a:path extrusionOk="0" h="558759" w="472813">
                  <a:moveTo>
                    <a:pt x="272606" y="452833"/>
                  </a:moveTo>
                  <a:cubicBezTo>
                    <a:pt x="272606" y="452833"/>
                    <a:pt x="157872" y="480134"/>
                    <a:pt x="56515" y="374368"/>
                  </a:cubicBezTo>
                  <a:cubicBezTo>
                    <a:pt x="-44842" y="268603"/>
                    <a:pt x="5891" y="118298"/>
                    <a:pt x="85473" y="54552"/>
                  </a:cubicBezTo>
                  <a:cubicBezTo>
                    <a:pt x="191810" y="-30616"/>
                    <a:pt x="524511" y="-63090"/>
                    <a:pt x="465957" y="320259"/>
                  </a:cubicBezTo>
                  <a:cubicBezTo>
                    <a:pt x="451438" y="415301"/>
                    <a:pt x="468294" y="498441"/>
                    <a:pt x="438996" y="505795"/>
                  </a:cubicBezTo>
                  <a:cubicBezTo>
                    <a:pt x="404883" y="514357"/>
                    <a:pt x="380734" y="452117"/>
                    <a:pt x="380734" y="452117"/>
                  </a:cubicBezTo>
                  <a:cubicBezTo>
                    <a:pt x="380734" y="452117"/>
                    <a:pt x="394766" y="523040"/>
                    <a:pt x="364667" y="531517"/>
                  </a:cubicBezTo>
                  <a:cubicBezTo>
                    <a:pt x="333273" y="540352"/>
                    <a:pt x="324238" y="484475"/>
                    <a:pt x="324238" y="484475"/>
                  </a:cubicBezTo>
                  <a:cubicBezTo>
                    <a:pt x="324238" y="484475"/>
                    <a:pt x="330784" y="550103"/>
                    <a:pt x="303301" y="558198"/>
                  </a:cubicBezTo>
                  <a:cubicBezTo>
                    <a:pt x="270906" y="567731"/>
                    <a:pt x="272606" y="452833"/>
                    <a:pt x="272606" y="452833"/>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3" name="Google Shape;573;p5"/>
            <p:cNvSpPr/>
            <p:nvPr/>
          </p:nvSpPr>
          <p:spPr>
            <a:xfrm>
              <a:off x="2726551" y="4002427"/>
              <a:ext cx="108585" cy="168120"/>
            </a:xfrm>
            <a:custGeom>
              <a:rect b="b" l="l" r="r" t="t"/>
              <a:pathLst>
                <a:path extrusionOk="0" h="168120" w="108585">
                  <a:moveTo>
                    <a:pt x="55314" y="105"/>
                  </a:moveTo>
                  <a:cubicBezTo>
                    <a:pt x="97413" y="-2742"/>
                    <a:pt x="108519" y="52697"/>
                    <a:pt x="108585" y="94655"/>
                  </a:cubicBezTo>
                  <a:cubicBezTo>
                    <a:pt x="108652" y="136608"/>
                    <a:pt x="97279" y="164225"/>
                    <a:pt x="55581" y="167935"/>
                  </a:cubicBezTo>
                  <a:cubicBezTo>
                    <a:pt x="13890" y="171639"/>
                    <a:pt x="749" y="119187"/>
                    <a:pt x="27" y="84163"/>
                  </a:cubicBezTo>
                  <a:cubicBezTo>
                    <a:pt x="-702" y="49138"/>
                    <a:pt x="13216" y="2960"/>
                    <a:pt x="55314" y="105"/>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5"/>
            <p:cNvSpPr/>
            <p:nvPr/>
          </p:nvSpPr>
          <p:spPr>
            <a:xfrm>
              <a:off x="2957221" y="3970961"/>
              <a:ext cx="56748" cy="142323"/>
            </a:xfrm>
            <a:custGeom>
              <a:rect b="b" l="l" r="r" t="t"/>
              <a:pathLst>
                <a:path extrusionOk="0" h="142323" w="56748">
                  <a:moveTo>
                    <a:pt x="17357" y="27"/>
                  </a:moveTo>
                  <a:cubicBezTo>
                    <a:pt x="30473" y="-1206"/>
                    <a:pt x="52096" y="40104"/>
                    <a:pt x="55867" y="78322"/>
                  </a:cubicBezTo>
                  <a:cubicBezTo>
                    <a:pt x="59638" y="116546"/>
                    <a:pt x="51355" y="142074"/>
                    <a:pt x="30303" y="142323"/>
                  </a:cubicBezTo>
                  <a:cubicBezTo>
                    <a:pt x="9251" y="142578"/>
                    <a:pt x="993" y="101566"/>
                    <a:pt x="100" y="75019"/>
                  </a:cubicBezTo>
                  <a:cubicBezTo>
                    <a:pt x="-793" y="48471"/>
                    <a:pt x="4241" y="1266"/>
                    <a:pt x="17357" y="27"/>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5" name="Google Shape;575;p5"/>
            <p:cNvSpPr/>
            <p:nvPr/>
          </p:nvSpPr>
          <p:spPr>
            <a:xfrm>
              <a:off x="2898503" y="4117935"/>
              <a:ext cx="43058" cy="89993"/>
            </a:xfrm>
            <a:custGeom>
              <a:rect b="b" l="l" r="r" t="t"/>
              <a:pathLst>
                <a:path extrusionOk="0" h="89993" w="43058">
                  <a:moveTo>
                    <a:pt x="10447" y="0"/>
                  </a:moveTo>
                  <a:cubicBezTo>
                    <a:pt x="10447" y="0"/>
                    <a:pt x="-3689" y="37314"/>
                    <a:pt x="926" y="59659"/>
                  </a:cubicBezTo>
                  <a:cubicBezTo>
                    <a:pt x="5541" y="81999"/>
                    <a:pt x="17649" y="92807"/>
                    <a:pt x="28913" y="89364"/>
                  </a:cubicBezTo>
                  <a:cubicBezTo>
                    <a:pt x="40183" y="85922"/>
                    <a:pt x="46097" y="74973"/>
                    <a:pt x="41482" y="52634"/>
                  </a:cubicBezTo>
                  <a:cubicBezTo>
                    <a:pt x="36861" y="30288"/>
                    <a:pt x="10447" y="0"/>
                    <a:pt x="10447" y="0"/>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76" name="Google Shape;576;p5"/>
          <p:cNvGrpSpPr/>
          <p:nvPr/>
        </p:nvGrpSpPr>
        <p:grpSpPr>
          <a:xfrm flipH="1">
            <a:off x="3565872" y="4698285"/>
            <a:ext cx="1068149" cy="1287702"/>
            <a:chOff x="1540411" y="5555060"/>
            <a:chExt cx="720943" cy="869188"/>
          </a:xfrm>
        </p:grpSpPr>
        <p:grpSp>
          <p:nvGrpSpPr>
            <p:cNvPr id="577" name="Google Shape;577;p5"/>
            <p:cNvGrpSpPr/>
            <p:nvPr/>
          </p:nvGrpSpPr>
          <p:grpSpPr>
            <a:xfrm>
              <a:off x="1540411" y="5555060"/>
              <a:ext cx="720943" cy="869188"/>
              <a:chOff x="4205388" y="2389281"/>
              <a:chExt cx="1459990" cy="1760203"/>
            </a:xfrm>
          </p:grpSpPr>
          <p:sp>
            <p:nvSpPr>
              <p:cNvPr id="578" name="Google Shape;578;p5"/>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79" name="Google Shape;579;p5"/>
              <p:cNvGrpSpPr/>
              <p:nvPr/>
            </p:nvGrpSpPr>
            <p:grpSpPr>
              <a:xfrm>
                <a:off x="4205388" y="2669100"/>
                <a:ext cx="1426279" cy="1480384"/>
                <a:chOff x="4205388" y="2669100"/>
                <a:chExt cx="1426279" cy="1480384"/>
              </a:xfrm>
            </p:grpSpPr>
            <p:grpSp>
              <p:nvGrpSpPr>
                <p:cNvPr id="580" name="Google Shape;580;p5"/>
                <p:cNvGrpSpPr/>
                <p:nvPr/>
              </p:nvGrpSpPr>
              <p:grpSpPr>
                <a:xfrm>
                  <a:off x="4205388" y="2669100"/>
                  <a:ext cx="1426279" cy="1480384"/>
                  <a:chOff x="4205388" y="2669100"/>
                  <a:chExt cx="1426279" cy="1480384"/>
                </a:xfrm>
              </p:grpSpPr>
              <p:sp>
                <p:nvSpPr>
                  <p:cNvPr id="581" name="Google Shape;581;p5"/>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5"/>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5"/>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4" name="Google Shape;584;p5"/>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85" name="Google Shape;585;p5"/>
                  <p:cNvGrpSpPr/>
                  <p:nvPr/>
                </p:nvGrpSpPr>
                <p:grpSpPr>
                  <a:xfrm>
                    <a:off x="4919762" y="2669100"/>
                    <a:ext cx="454828" cy="400211"/>
                    <a:chOff x="4919762" y="2669100"/>
                    <a:chExt cx="454828" cy="400211"/>
                  </a:xfrm>
                </p:grpSpPr>
                <p:sp>
                  <p:nvSpPr>
                    <p:cNvPr id="586" name="Google Shape;586;p5"/>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7" name="Google Shape;587;p5"/>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8" name="Google Shape;588;p5"/>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5"/>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90" name="Google Shape;590;p5"/>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1" name="Google Shape;591;p5"/>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2" name="Google Shape;592;p5"/>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3" name="Google Shape;593;p5"/>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4" name="Google Shape;594;p5"/>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5"/>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5"/>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97" name="Google Shape;597;p5"/>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98" name="Google Shape;598;p5"/>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99" name="Google Shape;599;p5"/>
              <p:cNvGrpSpPr/>
              <p:nvPr/>
            </p:nvGrpSpPr>
            <p:grpSpPr>
              <a:xfrm>
                <a:off x="5212071" y="2861849"/>
                <a:ext cx="453307" cy="266672"/>
                <a:chOff x="5212071" y="2861849"/>
                <a:chExt cx="453307" cy="266672"/>
              </a:xfrm>
            </p:grpSpPr>
            <p:sp>
              <p:nvSpPr>
                <p:cNvPr id="600" name="Google Shape;600;p5"/>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5"/>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602" name="Google Shape;602;p5"/>
            <p:cNvSpPr/>
            <p:nvPr/>
          </p:nvSpPr>
          <p:spPr>
            <a:xfrm>
              <a:off x="1681897" y="6088334"/>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03" name="Google Shape;603;p5"/>
            <p:cNvGrpSpPr/>
            <p:nvPr/>
          </p:nvGrpSpPr>
          <p:grpSpPr>
            <a:xfrm>
              <a:off x="1840899" y="5957774"/>
              <a:ext cx="149579" cy="128998"/>
              <a:chOff x="5212362" y="4550114"/>
              <a:chExt cx="333360" cy="287492"/>
            </a:xfrm>
          </p:grpSpPr>
          <p:sp>
            <p:nvSpPr>
              <p:cNvPr id="604" name="Google Shape;604;p5"/>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5"/>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06" name="Google Shape;606;p5"/>
            <p:cNvSpPr/>
            <p:nvPr/>
          </p:nvSpPr>
          <p:spPr>
            <a:xfrm>
              <a:off x="1664208" y="6080097"/>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07" name="Google Shape;607;p5"/>
            <p:cNvGrpSpPr/>
            <p:nvPr/>
          </p:nvGrpSpPr>
          <p:grpSpPr>
            <a:xfrm>
              <a:off x="1823210" y="5949537"/>
              <a:ext cx="149579" cy="128998"/>
              <a:chOff x="5212362" y="4550114"/>
              <a:chExt cx="333360" cy="287492"/>
            </a:xfrm>
          </p:grpSpPr>
          <p:sp>
            <p:nvSpPr>
              <p:cNvPr id="608" name="Google Shape;608;p5"/>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5"/>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10" name="Google Shape;610;p5"/>
          <p:cNvGrpSpPr/>
          <p:nvPr/>
        </p:nvGrpSpPr>
        <p:grpSpPr>
          <a:xfrm flipH="1">
            <a:off x="11229680" y="4777097"/>
            <a:ext cx="642937" cy="1405590"/>
            <a:chOff x="1314881" y="1285952"/>
            <a:chExt cx="1144830" cy="2502832"/>
          </a:xfrm>
        </p:grpSpPr>
        <p:sp>
          <p:nvSpPr>
            <p:cNvPr id="611" name="Google Shape;611;p5"/>
            <p:cNvSpPr/>
            <p:nvPr/>
          </p:nvSpPr>
          <p:spPr>
            <a:xfrm>
              <a:off x="1314881" y="1285952"/>
              <a:ext cx="1144830" cy="2502832"/>
            </a:xfrm>
            <a:custGeom>
              <a:rect b="b" l="l" r="r" t="t"/>
              <a:pathLst>
                <a:path extrusionOk="0" h="2502832" w="1144830">
                  <a:moveTo>
                    <a:pt x="25864" y="2499582"/>
                  </a:moveTo>
                  <a:cubicBezTo>
                    <a:pt x="25864" y="2499582"/>
                    <a:pt x="-23412" y="2121019"/>
                    <a:pt x="14066" y="1933779"/>
                  </a:cubicBezTo>
                  <a:cubicBezTo>
                    <a:pt x="44409" y="1782207"/>
                    <a:pt x="145462" y="1668960"/>
                    <a:pt x="210623" y="1526543"/>
                  </a:cubicBezTo>
                  <a:cubicBezTo>
                    <a:pt x="279147" y="1376761"/>
                    <a:pt x="311882" y="1197808"/>
                    <a:pt x="343944" y="1037627"/>
                  </a:cubicBezTo>
                  <a:cubicBezTo>
                    <a:pt x="376837" y="873290"/>
                    <a:pt x="173965" y="840783"/>
                    <a:pt x="173965" y="667291"/>
                  </a:cubicBezTo>
                  <a:cubicBezTo>
                    <a:pt x="173965" y="596701"/>
                    <a:pt x="283829" y="444019"/>
                    <a:pt x="279281" y="421268"/>
                  </a:cubicBezTo>
                  <a:cubicBezTo>
                    <a:pt x="270154" y="375692"/>
                    <a:pt x="276105" y="32336"/>
                    <a:pt x="341029" y="10713"/>
                  </a:cubicBezTo>
                  <a:cubicBezTo>
                    <a:pt x="348042" y="8377"/>
                    <a:pt x="416713" y="79167"/>
                    <a:pt x="460906" y="164402"/>
                  </a:cubicBezTo>
                  <a:cubicBezTo>
                    <a:pt x="504541" y="248552"/>
                    <a:pt x="523747" y="347153"/>
                    <a:pt x="523747" y="347153"/>
                  </a:cubicBezTo>
                  <a:cubicBezTo>
                    <a:pt x="523747" y="347153"/>
                    <a:pt x="612492" y="346443"/>
                    <a:pt x="682838" y="348700"/>
                  </a:cubicBezTo>
                  <a:cubicBezTo>
                    <a:pt x="753179" y="350957"/>
                    <a:pt x="805126" y="356180"/>
                    <a:pt x="805126" y="356180"/>
                  </a:cubicBezTo>
                  <a:cubicBezTo>
                    <a:pt x="805126" y="356180"/>
                    <a:pt x="986332" y="-19646"/>
                    <a:pt x="1050619" y="805"/>
                  </a:cubicBezTo>
                  <a:cubicBezTo>
                    <a:pt x="1079049" y="9845"/>
                    <a:pt x="1077093" y="128049"/>
                    <a:pt x="1071179" y="242285"/>
                  </a:cubicBezTo>
                  <a:cubicBezTo>
                    <a:pt x="1066236" y="337713"/>
                    <a:pt x="1057565" y="429901"/>
                    <a:pt x="1070718" y="457961"/>
                  </a:cubicBezTo>
                  <a:cubicBezTo>
                    <a:pt x="1099888" y="520214"/>
                    <a:pt x="1171674" y="646451"/>
                    <a:pt x="1134281" y="756682"/>
                  </a:cubicBezTo>
                  <a:cubicBezTo>
                    <a:pt x="1110770" y="825998"/>
                    <a:pt x="988585" y="860877"/>
                    <a:pt x="973915" y="991554"/>
                  </a:cubicBezTo>
                  <a:cubicBezTo>
                    <a:pt x="959481" y="1120120"/>
                    <a:pt x="992726" y="1201770"/>
                    <a:pt x="995617" y="1296233"/>
                  </a:cubicBezTo>
                  <a:cubicBezTo>
                    <a:pt x="1004312" y="1580770"/>
                    <a:pt x="1056539" y="1875439"/>
                    <a:pt x="1019881" y="2168433"/>
                  </a:cubicBezTo>
                  <a:cubicBezTo>
                    <a:pt x="1006152" y="2278149"/>
                    <a:pt x="996388" y="2405574"/>
                    <a:pt x="887289" y="2460074"/>
                  </a:cubicBezTo>
                  <a:cubicBezTo>
                    <a:pt x="768049" y="2519646"/>
                    <a:pt x="25864" y="2499582"/>
                    <a:pt x="25864" y="24995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5"/>
            <p:cNvSpPr/>
            <p:nvPr/>
          </p:nvSpPr>
          <p:spPr>
            <a:xfrm>
              <a:off x="2202582" y="1423079"/>
              <a:ext cx="144038" cy="243139"/>
            </a:xfrm>
            <a:custGeom>
              <a:rect b="b" l="l" r="r" t="t"/>
              <a:pathLst>
                <a:path extrusionOk="0" h="243139" w="144038">
                  <a:moveTo>
                    <a:pt x="0" y="229968"/>
                  </a:moveTo>
                  <a:cubicBezTo>
                    <a:pt x="0" y="229968"/>
                    <a:pt x="95904" y="-3254"/>
                    <a:pt x="128736" y="34"/>
                  </a:cubicBezTo>
                  <a:cubicBezTo>
                    <a:pt x="161575" y="3329"/>
                    <a:pt x="131341" y="243140"/>
                    <a:pt x="131341" y="243140"/>
                  </a:cubicBezTo>
                  <a:cubicBezTo>
                    <a:pt x="131341" y="243140"/>
                    <a:pt x="107362" y="231612"/>
                    <a:pt x="74530" y="228318"/>
                  </a:cubicBezTo>
                  <a:cubicBezTo>
                    <a:pt x="41692" y="225030"/>
                    <a:pt x="0" y="229968"/>
                    <a:pt x="0" y="229968"/>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5"/>
            <p:cNvSpPr/>
            <p:nvPr/>
          </p:nvSpPr>
          <p:spPr>
            <a:xfrm>
              <a:off x="1649852" y="1435180"/>
              <a:ext cx="160303" cy="290805"/>
            </a:xfrm>
            <a:custGeom>
              <a:rect b="b" l="l" r="r" t="t"/>
              <a:pathLst>
                <a:path extrusionOk="0" h="290805" w="160303">
                  <a:moveTo>
                    <a:pt x="5256" y="290806"/>
                  </a:moveTo>
                  <a:cubicBezTo>
                    <a:pt x="5256" y="290806"/>
                    <a:pt x="-14934" y="22492"/>
                    <a:pt x="23825" y="1391"/>
                  </a:cubicBezTo>
                  <a:cubicBezTo>
                    <a:pt x="62590" y="-19716"/>
                    <a:pt x="160304" y="206389"/>
                    <a:pt x="160304" y="206389"/>
                  </a:cubicBezTo>
                  <a:cubicBezTo>
                    <a:pt x="160304" y="206389"/>
                    <a:pt x="121940" y="207445"/>
                    <a:pt x="83181" y="228546"/>
                  </a:cubicBezTo>
                  <a:cubicBezTo>
                    <a:pt x="44422" y="249653"/>
                    <a:pt x="5256" y="290806"/>
                    <a:pt x="5256" y="290806"/>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5"/>
            <p:cNvSpPr/>
            <p:nvPr/>
          </p:nvSpPr>
          <p:spPr>
            <a:xfrm>
              <a:off x="2167456" y="1786694"/>
              <a:ext cx="247375" cy="232333"/>
            </a:xfrm>
            <a:custGeom>
              <a:rect b="b" l="l" r="r" t="t"/>
              <a:pathLst>
                <a:path extrusionOk="0" h="232333" w="247375">
                  <a:moveTo>
                    <a:pt x="1062" y="144289"/>
                  </a:moveTo>
                  <a:cubicBezTo>
                    <a:pt x="-8453" y="86549"/>
                    <a:pt x="47478" y="7466"/>
                    <a:pt x="108752" y="513"/>
                  </a:cubicBezTo>
                  <a:cubicBezTo>
                    <a:pt x="170027" y="-6446"/>
                    <a:pt x="236639" y="58720"/>
                    <a:pt x="246160" y="116459"/>
                  </a:cubicBezTo>
                  <a:cubicBezTo>
                    <a:pt x="255675" y="174205"/>
                    <a:pt x="208093" y="224525"/>
                    <a:pt x="146819" y="231484"/>
                  </a:cubicBezTo>
                  <a:cubicBezTo>
                    <a:pt x="85544" y="238443"/>
                    <a:pt x="10577" y="202035"/>
                    <a:pt x="1062" y="144289"/>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5" name="Google Shape;615;p5"/>
            <p:cNvSpPr/>
            <p:nvPr/>
          </p:nvSpPr>
          <p:spPr>
            <a:xfrm>
              <a:off x="1622466" y="1816700"/>
              <a:ext cx="260215" cy="241589"/>
            </a:xfrm>
            <a:custGeom>
              <a:rect b="b" l="l" r="r" t="t"/>
              <a:pathLst>
                <a:path extrusionOk="0" h="241589" w="260215">
                  <a:moveTo>
                    <a:pt x="109705" y="187"/>
                  </a:moveTo>
                  <a:cubicBezTo>
                    <a:pt x="174689" y="-3757"/>
                    <a:pt x="256621" y="55378"/>
                    <a:pt x="260101" y="119852"/>
                  </a:cubicBezTo>
                  <a:cubicBezTo>
                    <a:pt x="263586" y="184321"/>
                    <a:pt x="187435" y="237425"/>
                    <a:pt x="122444" y="241369"/>
                  </a:cubicBezTo>
                  <a:cubicBezTo>
                    <a:pt x="57453" y="245312"/>
                    <a:pt x="3338" y="195914"/>
                    <a:pt x="150" y="135621"/>
                  </a:cubicBezTo>
                  <a:cubicBezTo>
                    <a:pt x="-3032" y="75327"/>
                    <a:pt x="44714" y="4130"/>
                    <a:pt x="109705" y="187"/>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6" name="Google Shape;616;p5"/>
            <p:cNvSpPr/>
            <p:nvPr/>
          </p:nvSpPr>
          <p:spPr>
            <a:xfrm>
              <a:off x="1951962" y="1970367"/>
              <a:ext cx="140406" cy="88629"/>
            </a:xfrm>
            <a:custGeom>
              <a:rect b="b" l="l" r="r" t="t"/>
              <a:pathLst>
                <a:path extrusionOk="0" h="88629" w="140406">
                  <a:moveTo>
                    <a:pt x="66153" y="88630"/>
                  </a:moveTo>
                  <a:cubicBezTo>
                    <a:pt x="32732" y="88630"/>
                    <a:pt x="-13921" y="31582"/>
                    <a:pt x="3950" y="12562"/>
                  </a:cubicBezTo>
                  <a:cubicBezTo>
                    <a:pt x="12700" y="3255"/>
                    <a:pt x="41458" y="209"/>
                    <a:pt x="70088" y="9"/>
                  </a:cubicBezTo>
                  <a:cubicBezTo>
                    <a:pt x="99951" y="-191"/>
                    <a:pt x="129699" y="2855"/>
                    <a:pt x="137641" y="12562"/>
                  </a:cubicBezTo>
                  <a:cubicBezTo>
                    <a:pt x="153192" y="31582"/>
                    <a:pt x="99575" y="88630"/>
                    <a:pt x="66153" y="8863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5"/>
            <p:cNvSpPr/>
            <p:nvPr/>
          </p:nvSpPr>
          <p:spPr>
            <a:xfrm>
              <a:off x="1962409" y="2065489"/>
              <a:ext cx="119804" cy="81625"/>
            </a:xfrm>
            <a:custGeom>
              <a:rect b="b" l="l" r="r" t="t"/>
              <a:pathLst>
                <a:path extrusionOk="0" h="81625" w="119804">
                  <a:moveTo>
                    <a:pt x="0" y="81625"/>
                  </a:moveTo>
                  <a:lnTo>
                    <a:pt x="55706" y="0"/>
                  </a:lnTo>
                  <a:lnTo>
                    <a:pt x="119804" y="74406"/>
                  </a:lnTo>
                </a:path>
              </a:pathLst>
            </a:custGeom>
            <a:noFill/>
            <a:ln cap="rnd" cmpd="sng" w="9525">
              <a:solidFill>
                <a:srgbClr val="E9E5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5"/>
            <p:cNvSpPr/>
            <p:nvPr/>
          </p:nvSpPr>
          <p:spPr>
            <a:xfrm>
              <a:off x="2167505" y="1791460"/>
              <a:ext cx="155901" cy="226650"/>
            </a:xfrm>
            <a:custGeom>
              <a:rect b="b" l="l" r="r" t="t"/>
              <a:pathLst>
                <a:path extrusionOk="0" h="226650" w="155901">
                  <a:moveTo>
                    <a:pt x="91257" y="0"/>
                  </a:moveTo>
                  <a:cubicBezTo>
                    <a:pt x="37342" y="18086"/>
                    <a:pt x="-7537" y="87535"/>
                    <a:pt x="1061" y="139705"/>
                  </a:cubicBezTo>
                  <a:cubicBezTo>
                    <a:pt x="10358" y="196116"/>
                    <a:pt x="81900" y="231056"/>
                    <a:pt x="142331" y="226202"/>
                  </a:cubicBezTo>
                  <a:cubicBezTo>
                    <a:pt x="153182" y="188739"/>
                    <a:pt x="160845" y="146785"/>
                    <a:pt x="152113" y="106767"/>
                  </a:cubicBezTo>
                  <a:cubicBezTo>
                    <a:pt x="143120" y="65554"/>
                    <a:pt x="117495" y="29668"/>
                    <a:pt x="91257" y="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5"/>
            <p:cNvSpPr/>
            <p:nvPr/>
          </p:nvSpPr>
          <p:spPr>
            <a:xfrm>
              <a:off x="1622532" y="1820776"/>
              <a:ext cx="167258" cy="237639"/>
            </a:xfrm>
            <a:custGeom>
              <a:rect b="b" l="l" r="r" t="t"/>
              <a:pathLst>
                <a:path extrusionOk="0" h="237639" w="167258">
                  <a:moveTo>
                    <a:pt x="88896" y="0"/>
                  </a:moveTo>
                  <a:cubicBezTo>
                    <a:pt x="34744" y="15786"/>
                    <a:pt x="-2685" y="77682"/>
                    <a:pt x="151" y="131381"/>
                  </a:cubicBezTo>
                  <a:cubicBezTo>
                    <a:pt x="3339" y="191675"/>
                    <a:pt x="57235" y="241364"/>
                    <a:pt x="122226" y="237420"/>
                  </a:cubicBezTo>
                  <a:cubicBezTo>
                    <a:pt x="134662" y="236668"/>
                    <a:pt x="147638" y="232828"/>
                    <a:pt x="160256" y="228738"/>
                  </a:cubicBezTo>
                  <a:cubicBezTo>
                    <a:pt x="167549" y="188575"/>
                    <a:pt x="171581" y="144377"/>
                    <a:pt x="159898" y="104595"/>
                  </a:cubicBezTo>
                  <a:cubicBezTo>
                    <a:pt x="147310" y="61744"/>
                    <a:pt x="117818" y="27053"/>
                    <a:pt x="88896" y="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20" name="Google Shape;620;p5"/>
          <p:cNvGrpSpPr/>
          <p:nvPr/>
        </p:nvGrpSpPr>
        <p:grpSpPr>
          <a:xfrm flipH="1">
            <a:off x="10785975" y="5398503"/>
            <a:ext cx="721030" cy="863482"/>
            <a:chOff x="4569500" y="3652379"/>
            <a:chExt cx="1606573" cy="1936927"/>
          </a:xfrm>
        </p:grpSpPr>
        <p:grpSp>
          <p:nvGrpSpPr>
            <p:cNvPr id="621" name="Google Shape;621;p5"/>
            <p:cNvGrpSpPr/>
            <p:nvPr/>
          </p:nvGrpSpPr>
          <p:grpSpPr>
            <a:xfrm>
              <a:off x="4569500" y="3652379"/>
              <a:ext cx="1606573" cy="1936927"/>
              <a:chOff x="4205388" y="2389281"/>
              <a:chExt cx="1459990" cy="1760203"/>
            </a:xfrm>
          </p:grpSpPr>
          <p:sp>
            <p:nvSpPr>
              <p:cNvPr id="622" name="Google Shape;622;p5"/>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23" name="Google Shape;623;p5"/>
              <p:cNvGrpSpPr/>
              <p:nvPr/>
            </p:nvGrpSpPr>
            <p:grpSpPr>
              <a:xfrm>
                <a:off x="4205388" y="2669100"/>
                <a:ext cx="1426279" cy="1480384"/>
                <a:chOff x="4205388" y="2669100"/>
                <a:chExt cx="1426279" cy="1480384"/>
              </a:xfrm>
            </p:grpSpPr>
            <p:grpSp>
              <p:nvGrpSpPr>
                <p:cNvPr id="624" name="Google Shape;624;p5"/>
                <p:cNvGrpSpPr/>
                <p:nvPr/>
              </p:nvGrpSpPr>
              <p:grpSpPr>
                <a:xfrm>
                  <a:off x="4205388" y="2669100"/>
                  <a:ext cx="1426279" cy="1480384"/>
                  <a:chOff x="4205388" y="2669100"/>
                  <a:chExt cx="1426279" cy="1480384"/>
                </a:xfrm>
              </p:grpSpPr>
              <p:sp>
                <p:nvSpPr>
                  <p:cNvPr id="625" name="Google Shape;625;p5"/>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6" name="Google Shape;626;p5"/>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7" name="Google Shape;627;p5"/>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8" name="Google Shape;628;p5"/>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29" name="Google Shape;629;p5"/>
                  <p:cNvGrpSpPr/>
                  <p:nvPr/>
                </p:nvGrpSpPr>
                <p:grpSpPr>
                  <a:xfrm>
                    <a:off x="4919762" y="2669100"/>
                    <a:ext cx="454828" cy="400211"/>
                    <a:chOff x="4919762" y="2669100"/>
                    <a:chExt cx="454828" cy="400211"/>
                  </a:xfrm>
                </p:grpSpPr>
                <p:sp>
                  <p:nvSpPr>
                    <p:cNvPr id="630" name="Google Shape;630;p5"/>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5"/>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5"/>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3" name="Google Shape;633;p5"/>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34" name="Google Shape;634;p5"/>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5"/>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6" name="Google Shape;636;p5"/>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7" name="Google Shape;637;p5"/>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5"/>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9" name="Google Shape;639;p5"/>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0" name="Google Shape;640;p5"/>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41" name="Google Shape;641;p5"/>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42" name="Google Shape;642;p5"/>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43" name="Google Shape;643;p5"/>
              <p:cNvGrpSpPr/>
              <p:nvPr/>
            </p:nvGrpSpPr>
            <p:grpSpPr>
              <a:xfrm>
                <a:off x="5212071" y="2861849"/>
                <a:ext cx="453307" cy="266672"/>
                <a:chOff x="5212071" y="2861849"/>
                <a:chExt cx="453307" cy="266672"/>
              </a:xfrm>
            </p:grpSpPr>
            <p:sp>
              <p:nvSpPr>
                <p:cNvPr id="644" name="Google Shape;644;p5"/>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5" name="Google Shape;645;p5"/>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46" name="Google Shape;646;p5"/>
            <p:cNvGrpSpPr/>
            <p:nvPr/>
          </p:nvGrpSpPr>
          <p:grpSpPr>
            <a:xfrm>
              <a:off x="4937891" y="4550114"/>
              <a:ext cx="869793" cy="731592"/>
              <a:chOff x="4937891" y="4550114"/>
              <a:chExt cx="869793" cy="731592"/>
            </a:xfrm>
          </p:grpSpPr>
          <p:sp>
            <p:nvSpPr>
              <p:cNvPr id="647" name="Google Shape;647;p5"/>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8" name="Google Shape;648;p5"/>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9" name="Google Shape;649;p5"/>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50" name="Google Shape;650;p5"/>
            <p:cNvGrpSpPr/>
            <p:nvPr/>
          </p:nvGrpSpPr>
          <p:grpSpPr>
            <a:xfrm>
              <a:off x="4965192" y="4550114"/>
              <a:ext cx="869793" cy="731592"/>
              <a:chOff x="4937891" y="4550114"/>
              <a:chExt cx="869793" cy="731592"/>
            </a:xfrm>
          </p:grpSpPr>
          <p:sp>
            <p:nvSpPr>
              <p:cNvPr id="651" name="Google Shape;651;p5"/>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2" name="Google Shape;652;p5"/>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3" name="Google Shape;653;p5"/>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654" name="Google Shape;654;p5"/>
          <p:cNvSpPr/>
          <p:nvPr/>
        </p:nvSpPr>
        <p:spPr>
          <a:xfrm flipH="1">
            <a:off x="11066923" y="5967981"/>
            <a:ext cx="852067" cy="327862"/>
          </a:xfrm>
          <a:custGeom>
            <a:rect b="b" l="l" r="r" t="t"/>
            <a:pathLst>
              <a:path extrusionOk="0" h="585467" w="1521548">
                <a:moveTo>
                  <a:pt x="105495" y="2850"/>
                </a:moveTo>
                <a:cubicBezTo>
                  <a:pt x="63136" y="45173"/>
                  <a:pt x="-44275" y="278535"/>
                  <a:pt x="20029" y="416535"/>
                </a:cubicBezTo>
                <a:cubicBezTo>
                  <a:pt x="84340" y="554542"/>
                  <a:pt x="166484" y="586120"/>
                  <a:pt x="362725" y="554857"/>
                </a:cubicBezTo>
                <a:cubicBezTo>
                  <a:pt x="512301" y="531032"/>
                  <a:pt x="618747" y="514821"/>
                  <a:pt x="764989" y="511727"/>
                </a:cubicBezTo>
                <a:cubicBezTo>
                  <a:pt x="897139" y="508924"/>
                  <a:pt x="1054439" y="506752"/>
                  <a:pt x="1184438" y="521343"/>
                </a:cubicBezTo>
                <a:cubicBezTo>
                  <a:pt x="1269953" y="530941"/>
                  <a:pt x="1495899" y="643927"/>
                  <a:pt x="1519926" y="545399"/>
                </a:cubicBezTo>
                <a:cubicBezTo>
                  <a:pt x="1545047" y="442381"/>
                  <a:pt x="1271440" y="402927"/>
                  <a:pt x="1180358" y="400239"/>
                </a:cubicBezTo>
                <a:cubicBezTo>
                  <a:pt x="959561" y="393711"/>
                  <a:pt x="957976" y="406567"/>
                  <a:pt x="753635" y="411500"/>
                </a:cubicBezTo>
                <a:cubicBezTo>
                  <a:pt x="549293" y="416432"/>
                  <a:pt x="466614" y="448266"/>
                  <a:pt x="363005" y="419969"/>
                </a:cubicBezTo>
                <a:cubicBezTo>
                  <a:pt x="198594" y="375067"/>
                  <a:pt x="313650" y="180674"/>
                  <a:pt x="293235" y="129687"/>
                </a:cubicBezTo>
                <a:cubicBezTo>
                  <a:pt x="268710" y="68422"/>
                  <a:pt x="125048" y="-16686"/>
                  <a:pt x="105495" y="285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5" name="Google Shape;655;p5"/>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rgbClr val="FFFFFF">
              <a:alpha val="744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656" name="Shape 656"/>
        <p:cNvGrpSpPr/>
        <p:nvPr/>
      </p:nvGrpSpPr>
      <p:grpSpPr>
        <a:xfrm>
          <a:off x="0" y="0"/>
          <a:ext cx="0" cy="0"/>
          <a:chOff x="0" y="0"/>
          <a:chExt cx="0" cy="0"/>
        </a:xfrm>
      </p:grpSpPr>
      <p:sp>
        <p:nvSpPr>
          <p:cNvPr id="657" name="Google Shape;657;p6"/>
          <p:cNvSpPr txBox="1"/>
          <p:nvPr>
            <p:ph type="title"/>
          </p:nvPr>
        </p:nvSpPr>
        <p:spPr>
          <a:xfrm>
            <a:off x="802750" y="806050"/>
            <a:ext cx="99279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58" name="Google Shape;658;p6"/>
          <p:cNvSpPr txBox="1"/>
          <p:nvPr>
            <p:ph idx="1" type="body"/>
          </p:nvPr>
        </p:nvSpPr>
        <p:spPr>
          <a:xfrm>
            <a:off x="802750" y="2021135"/>
            <a:ext cx="4667400" cy="3817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659" name="Google Shape;659;p6"/>
          <p:cNvSpPr txBox="1"/>
          <p:nvPr>
            <p:ph idx="2" type="body"/>
          </p:nvPr>
        </p:nvSpPr>
        <p:spPr>
          <a:xfrm>
            <a:off x="6062983" y="2006750"/>
            <a:ext cx="4667700" cy="3817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660" name="Google Shape;660;p6"/>
          <p:cNvGrpSpPr/>
          <p:nvPr/>
        </p:nvGrpSpPr>
        <p:grpSpPr>
          <a:xfrm>
            <a:off x="11322741" y="1502841"/>
            <a:ext cx="723279" cy="866388"/>
            <a:chOff x="4569500" y="3652379"/>
            <a:chExt cx="1606573" cy="1936927"/>
          </a:xfrm>
        </p:grpSpPr>
        <p:grpSp>
          <p:nvGrpSpPr>
            <p:cNvPr id="661" name="Google Shape;661;p6"/>
            <p:cNvGrpSpPr/>
            <p:nvPr/>
          </p:nvGrpSpPr>
          <p:grpSpPr>
            <a:xfrm>
              <a:off x="4569500" y="3652379"/>
              <a:ext cx="1606573" cy="1936927"/>
              <a:chOff x="4205388" y="2389281"/>
              <a:chExt cx="1459990" cy="1760203"/>
            </a:xfrm>
          </p:grpSpPr>
          <p:sp>
            <p:nvSpPr>
              <p:cNvPr id="662" name="Google Shape;662;p6"/>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63" name="Google Shape;663;p6"/>
              <p:cNvGrpSpPr/>
              <p:nvPr/>
            </p:nvGrpSpPr>
            <p:grpSpPr>
              <a:xfrm>
                <a:off x="4205388" y="2669100"/>
                <a:ext cx="1426279" cy="1480384"/>
                <a:chOff x="4205388" y="2669100"/>
                <a:chExt cx="1426279" cy="1480384"/>
              </a:xfrm>
            </p:grpSpPr>
            <p:grpSp>
              <p:nvGrpSpPr>
                <p:cNvPr id="664" name="Google Shape;664;p6"/>
                <p:cNvGrpSpPr/>
                <p:nvPr/>
              </p:nvGrpSpPr>
              <p:grpSpPr>
                <a:xfrm>
                  <a:off x="4205388" y="2669100"/>
                  <a:ext cx="1426279" cy="1480384"/>
                  <a:chOff x="4205388" y="2669100"/>
                  <a:chExt cx="1426279" cy="1480384"/>
                </a:xfrm>
              </p:grpSpPr>
              <p:sp>
                <p:nvSpPr>
                  <p:cNvPr id="665" name="Google Shape;665;p6"/>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6" name="Google Shape;666;p6"/>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7" name="Google Shape;667;p6"/>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8" name="Google Shape;668;p6"/>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69" name="Google Shape;669;p6"/>
                  <p:cNvGrpSpPr/>
                  <p:nvPr/>
                </p:nvGrpSpPr>
                <p:grpSpPr>
                  <a:xfrm>
                    <a:off x="4919762" y="2669100"/>
                    <a:ext cx="454828" cy="400211"/>
                    <a:chOff x="4919762" y="2669100"/>
                    <a:chExt cx="454828" cy="400211"/>
                  </a:xfrm>
                </p:grpSpPr>
                <p:sp>
                  <p:nvSpPr>
                    <p:cNvPr id="670" name="Google Shape;670;p6"/>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1" name="Google Shape;671;p6"/>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2" name="Google Shape;672;p6"/>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3" name="Google Shape;673;p6"/>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74" name="Google Shape;674;p6"/>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5" name="Google Shape;675;p6"/>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6" name="Google Shape;676;p6"/>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7" name="Google Shape;677;p6"/>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8" name="Google Shape;678;p6"/>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9" name="Google Shape;679;p6"/>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0" name="Google Shape;680;p6"/>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81" name="Google Shape;681;p6"/>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82" name="Google Shape;682;p6"/>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83" name="Google Shape;683;p6"/>
              <p:cNvGrpSpPr/>
              <p:nvPr/>
            </p:nvGrpSpPr>
            <p:grpSpPr>
              <a:xfrm>
                <a:off x="5212071" y="2861849"/>
                <a:ext cx="453307" cy="266672"/>
                <a:chOff x="5212071" y="2861849"/>
                <a:chExt cx="453307" cy="266672"/>
              </a:xfrm>
            </p:grpSpPr>
            <p:sp>
              <p:nvSpPr>
                <p:cNvPr id="684" name="Google Shape;684;p6"/>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5" name="Google Shape;685;p6"/>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86" name="Google Shape;686;p6"/>
            <p:cNvGrpSpPr/>
            <p:nvPr/>
          </p:nvGrpSpPr>
          <p:grpSpPr>
            <a:xfrm>
              <a:off x="4937891" y="4550114"/>
              <a:ext cx="869793" cy="731592"/>
              <a:chOff x="4937891" y="4550114"/>
              <a:chExt cx="869793" cy="731592"/>
            </a:xfrm>
          </p:grpSpPr>
          <p:sp>
            <p:nvSpPr>
              <p:cNvPr id="687" name="Google Shape;687;p6"/>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8" name="Google Shape;688;p6"/>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9" name="Google Shape;689;p6"/>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90" name="Google Shape;690;p6"/>
            <p:cNvGrpSpPr/>
            <p:nvPr/>
          </p:nvGrpSpPr>
          <p:grpSpPr>
            <a:xfrm>
              <a:off x="4965192" y="4550114"/>
              <a:ext cx="869793" cy="731592"/>
              <a:chOff x="4937891" y="4550114"/>
              <a:chExt cx="869793" cy="731592"/>
            </a:xfrm>
          </p:grpSpPr>
          <p:sp>
            <p:nvSpPr>
              <p:cNvPr id="691" name="Google Shape;691;p6"/>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2" name="Google Shape;692;p6"/>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3" name="Google Shape;693;p6"/>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94" name="Google Shape;694;p6"/>
          <p:cNvGrpSpPr/>
          <p:nvPr/>
        </p:nvGrpSpPr>
        <p:grpSpPr>
          <a:xfrm flipH="1" rot="524063">
            <a:off x="11422414" y="5179606"/>
            <a:ext cx="676425" cy="791679"/>
            <a:chOff x="1618305" y="3965834"/>
            <a:chExt cx="1306842" cy="1529512"/>
          </a:xfrm>
        </p:grpSpPr>
        <p:grpSp>
          <p:nvGrpSpPr>
            <p:cNvPr id="695" name="Google Shape;695;p6"/>
            <p:cNvGrpSpPr/>
            <p:nvPr/>
          </p:nvGrpSpPr>
          <p:grpSpPr>
            <a:xfrm>
              <a:off x="1618305" y="3965834"/>
              <a:ext cx="1306842" cy="1529512"/>
              <a:chOff x="1523459" y="2674136"/>
              <a:chExt cx="1187606" cy="1389960"/>
            </a:xfrm>
          </p:grpSpPr>
          <p:grpSp>
            <p:nvGrpSpPr>
              <p:cNvPr id="696" name="Google Shape;696;p6"/>
              <p:cNvGrpSpPr/>
              <p:nvPr/>
            </p:nvGrpSpPr>
            <p:grpSpPr>
              <a:xfrm>
                <a:off x="1523459" y="2986311"/>
                <a:ext cx="1187606" cy="1077785"/>
                <a:chOff x="1523459" y="2986311"/>
                <a:chExt cx="1187606" cy="1077785"/>
              </a:xfrm>
            </p:grpSpPr>
            <p:sp>
              <p:nvSpPr>
                <p:cNvPr id="697" name="Google Shape;697;p6"/>
                <p:cNvSpPr/>
                <p:nvPr/>
              </p:nvSpPr>
              <p:spPr>
                <a:xfrm>
                  <a:off x="1523459" y="2986311"/>
                  <a:ext cx="1187606" cy="1077785"/>
                </a:xfrm>
                <a:custGeom>
                  <a:rect b="b" l="l" r="r" t="t"/>
                  <a:pathLst>
                    <a:path extrusionOk="0" h="1077785" w="1187606">
                      <a:moveTo>
                        <a:pt x="906621" y="116361"/>
                      </a:moveTo>
                      <a:cubicBezTo>
                        <a:pt x="1169523" y="356067"/>
                        <a:pt x="1382681" y="907064"/>
                        <a:pt x="897428" y="1020437"/>
                      </a:cubicBezTo>
                      <a:cubicBezTo>
                        <a:pt x="363622" y="1145148"/>
                        <a:pt x="-46208" y="1086400"/>
                        <a:pt x="4197" y="644514"/>
                      </a:cubicBezTo>
                      <a:cubicBezTo>
                        <a:pt x="14192" y="556862"/>
                        <a:pt x="23130" y="399228"/>
                        <a:pt x="69904" y="290955"/>
                      </a:cubicBezTo>
                      <a:cubicBezTo>
                        <a:pt x="107394" y="204165"/>
                        <a:pt x="211878" y="19067"/>
                        <a:pt x="473930" y="3607"/>
                      </a:cubicBezTo>
                      <a:cubicBezTo>
                        <a:pt x="678028" y="-8434"/>
                        <a:pt x="784510" y="5022"/>
                        <a:pt x="906621" y="1163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8" name="Google Shape;698;p6"/>
                <p:cNvSpPr/>
                <p:nvPr/>
              </p:nvSpPr>
              <p:spPr>
                <a:xfrm>
                  <a:off x="1662883" y="3101667"/>
                  <a:ext cx="243840" cy="479569"/>
                </a:xfrm>
                <a:custGeom>
                  <a:rect b="b" l="l" r="r" t="t"/>
                  <a:pathLst>
                    <a:path extrusionOk="0" h="479569" w="243840">
                      <a:moveTo>
                        <a:pt x="243380" y="1260"/>
                      </a:moveTo>
                      <a:cubicBezTo>
                        <a:pt x="249258" y="-5796"/>
                        <a:pt x="197001" y="18918"/>
                        <a:pt x="190133" y="22664"/>
                      </a:cubicBezTo>
                      <a:cubicBezTo>
                        <a:pt x="156214" y="41166"/>
                        <a:pt x="121086" y="55958"/>
                        <a:pt x="100350" y="90527"/>
                      </a:cubicBezTo>
                      <a:cubicBezTo>
                        <a:pt x="68331" y="143889"/>
                        <a:pt x="57377" y="212857"/>
                        <a:pt x="46058" y="273233"/>
                      </a:cubicBezTo>
                      <a:cubicBezTo>
                        <a:pt x="38687" y="312544"/>
                        <a:pt x="20081" y="347969"/>
                        <a:pt x="14732" y="388082"/>
                      </a:cubicBezTo>
                      <a:cubicBezTo>
                        <a:pt x="12279" y="406505"/>
                        <a:pt x="-6278" y="460894"/>
                        <a:pt x="2205" y="477872"/>
                      </a:cubicBezTo>
                      <a:cubicBezTo>
                        <a:pt x="6455" y="486373"/>
                        <a:pt x="10281" y="460639"/>
                        <a:pt x="13688" y="451768"/>
                      </a:cubicBezTo>
                      <a:cubicBezTo>
                        <a:pt x="18995" y="437984"/>
                        <a:pt x="22923" y="423064"/>
                        <a:pt x="27265" y="408965"/>
                      </a:cubicBezTo>
                      <a:cubicBezTo>
                        <a:pt x="39525" y="369107"/>
                        <a:pt x="54110" y="327464"/>
                        <a:pt x="70068" y="288893"/>
                      </a:cubicBezTo>
                      <a:cubicBezTo>
                        <a:pt x="94108" y="230807"/>
                        <a:pt x="115190" y="156149"/>
                        <a:pt x="148375" y="103054"/>
                      </a:cubicBezTo>
                      <a:cubicBezTo>
                        <a:pt x="174710" y="60913"/>
                        <a:pt x="216329" y="33740"/>
                        <a:pt x="243380" y="12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6"/>
                <p:cNvSpPr/>
                <p:nvPr/>
              </p:nvSpPr>
              <p:spPr>
                <a:xfrm>
                  <a:off x="1908824" y="3165205"/>
                  <a:ext cx="92541" cy="498901"/>
                </a:xfrm>
                <a:custGeom>
                  <a:rect b="b" l="l" r="r" t="t"/>
                  <a:pathLst>
                    <a:path extrusionOk="0" h="498901" w="92541">
                      <a:moveTo>
                        <a:pt x="91928" y="2974"/>
                      </a:moveTo>
                      <a:cubicBezTo>
                        <a:pt x="83791" y="-21466"/>
                        <a:pt x="37017" y="112596"/>
                        <a:pt x="35026" y="117824"/>
                      </a:cubicBezTo>
                      <a:cubicBezTo>
                        <a:pt x="2618" y="202895"/>
                        <a:pt x="6480" y="287080"/>
                        <a:pt x="572" y="375703"/>
                      </a:cubicBezTo>
                      <a:cubicBezTo>
                        <a:pt x="-1268" y="403271"/>
                        <a:pt x="1750" y="430839"/>
                        <a:pt x="3705" y="458182"/>
                      </a:cubicBezTo>
                      <a:cubicBezTo>
                        <a:pt x="4677" y="471759"/>
                        <a:pt x="6838" y="498902"/>
                        <a:pt x="6838" y="498902"/>
                      </a:cubicBezTo>
                      <a:cubicBezTo>
                        <a:pt x="6838" y="498902"/>
                        <a:pt x="8988" y="470290"/>
                        <a:pt x="11016" y="456093"/>
                      </a:cubicBezTo>
                      <a:cubicBezTo>
                        <a:pt x="15194" y="426831"/>
                        <a:pt x="19195" y="397776"/>
                        <a:pt x="21454" y="368393"/>
                      </a:cubicBezTo>
                      <a:cubicBezTo>
                        <a:pt x="27733" y="286801"/>
                        <a:pt x="64257" y="209726"/>
                        <a:pt x="78879" y="129306"/>
                      </a:cubicBezTo>
                      <a:cubicBezTo>
                        <a:pt x="84083" y="100664"/>
                        <a:pt x="84672" y="71475"/>
                        <a:pt x="88273" y="42650"/>
                      </a:cubicBezTo>
                      <a:cubicBezTo>
                        <a:pt x="89402" y="33609"/>
                        <a:pt x="90118" y="24531"/>
                        <a:pt x="91406" y="15507"/>
                      </a:cubicBezTo>
                      <a:cubicBezTo>
                        <a:pt x="91807" y="12678"/>
                        <a:pt x="93404" y="7419"/>
                        <a:pt x="91928" y="29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0" name="Google Shape;700;p6"/>
                <p:cNvSpPr/>
                <p:nvPr/>
              </p:nvSpPr>
              <p:spPr>
                <a:xfrm>
                  <a:off x="1745526" y="3655742"/>
                  <a:ext cx="83730" cy="330973"/>
                </a:xfrm>
                <a:custGeom>
                  <a:rect b="b" l="l" r="r" t="t"/>
                  <a:pathLst>
                    <a:path extrusionOk="0" h="330973" w="83730">
                      <a:moveTo>
                        <a:pt x="19267" y="9"/>
                      </a:moveTo>
                      <a:cubicBezTo>
                        <a:pt x="7196" y="3604"/>
                        <a:pt x="3789" y="50439"/>
                        <a:pt x="2040" y="62656"/>
                      </a:cubicBezTo>
                      <a:cubicBezTo>
                        <a:pt x="-7833" y="131788"/>
                        <a:pt x="19966" y="199833"/>
                        <a:pt x="45894" y="262067"/>
                      </a:cubicBezTo>
                      <a:cubicBezTo>
                        <a:pt x="51128" y="274636"/>
                        <a:pt x="63527" y="330974"/>
                        <a:pt x="79303" y="330974"/>
                      </a:cubicBezTo>
                      <a:cubicBezTo>
                        <a:pt x="94623" y="330974"/>
                        <a:pt x="65410" y="241852"/>
                        <a:pt x="63643" y="235968"/>
                      </a:cubicBezTo>
                      <a:cubicBezTo>
                        <a:pt x="47861" y="183365"/>
                        <a:pt x="43046" y="129201"/>
                        <a:pt x="31278" y="76227"/>
                      </a:cubicBezTo>
                      <a:cubicBezTo>
                        <a:pt x="26839" y="56262"/>
                        <a:pt x="23967" y="33006"/>
                        <a:pt x="23967" y="12542"/>
                      </a:cubicBezTo>
                      <a:cubicBezTo>
                        <a:pt x="23967" y="8468"/>
                        <a:pt x="20391" y="-325"/>
                        <a:pt x="19267" y="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6"/>
                <p:cNvSpPr/>
                <p:nvPr/>
              </p:nvSpPr>
              <p:spPr>
                <a:xfrm>
                  <a:off x="1678454" y="3800818"/>
                  <a:ext cx="48941" cy="93274"/>
                </a:xfrm>
                <a:custGeom>
                  <a:rect b="b" l="l" r="r" t="t"/>
                  <a:pathLst>
                    <a:path extrusionOk="0" h="93274" w="48941">
                      <a:moveTo>
                        <a:pt x="3339" y="58"/>
                      </a:moveTo>
                      <a:cubicBezTo>
                        <a:pt x="-13020" y="21633"/>
                        <a:pt x="35606" y="98616"/>
                        <a:pt x="44059" y="92981"/>
                      </a:cubicBezTo>
                      <a:cubicBezTo>
                        <a:pt x="66338" y="78128"/>
                        <a:pt x="5258" y="-2474"/>
                        <a:pt x="3339" y="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2" name="Google Shape;702;p6"/>
                <p:cNvSpPr/>
                <p:nvPr/>
              </p:nvSpPr>
              <p:spPr>
                <a:xfrm>
                  <a:off x="1649428" y="3849410"/>
                  <a:ext cx="46664" cy="96861"/>
                </a:xfrm>
                <a:custGeom>
                  <a:rect b="b" l="l" r="r" t="t"/>
                  <a:pathLst>
                    <a:path extrusionOk="0" h="96861" w="46664">
                      <a:moveTo>
                        <a:pt x="0" y="14"/>
                      </a:moveTo>
                      <a:cubicBezTo>
                        <a:pt x="0" y="33381"/>
                        <a:pt x="17263" y="61325"/>
                        <a:pt x="33409" y="88237"/>
                      </a:cubicBezTo>
                      <a:cubicBezTo>
                        <a:pt x="34508" y="90064"/>
                        <a:pt x="39997" y="98462"/>
                        <a:pt x="42809" y="96592"/>
                      </a:cubicBezTo>
                      <a:cubicBezTo>
                        <a:pt x="58311" y="86251"/>
                        <a:pt x="22437" y="35621"/>
                        <a:pt x="16705" y="25596"/>
                      </a:cubicBezTo>
                      <a:cubicBezTo>
                        <a:pt x="13936" y="20744"/>
                        <a:pt x="0" y="-624"/>
                        <a:pt x="0" y="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3" name="Google Shape;703;p6"/>
                <p:cNvSpPr/>
                <p:nvPr/>
              </p:nvSpPr>
              <p:spPr>
                <a:xfrm>
                  <a:off x="1581300" y="3749709"/>
                  <a:ext cx="42323" cy="142471"/>
                </a:xfrm>
                <a:custGeom>
                  <a:rect b="b" l="l" r="r" t="t"/>
                  <a:pathLst>
                    <a:path extrusionOk="0" h="142471" w="42323">
                      <a:moveTo>
                        <a:pt x="7576" y="1576"/>
                      </a:moveTo>
                      <a:cubicBezTo>
                        <a:pt x="7855" y="-5049"/>
                        <a:pt x="1807" y="11139"/>
                        <a:pt x="1309" y="14625"/>
                      </a:cubicBezTo>
                      <a:cubicBezTo>
                        <a:pt x="-4022" y="51933"/>
                        <a:pt x="7169" y="105477"/>
                        <a:pt x="30541" y="134690"/>
                      </a:cubicBezTo>
                      <a:cubicBezTo>
                        <a:pt x="32131" y="136676"/>
                        <a:pt x="37317" y="144442"/>
                        <a:pt x="40985" y="142001"/>
                      </a:cubicBezTo>
                      <a:cubicBezTo>
                        <a:pt x="50457" y="135686"/>
                        <a:pt x="6525" y="26156"/>
                        <a:pt x="7576" y="15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4" name="Google Shape;704;p6"/>
                <p:cNvSpPr/>
                <p:nvPr/>
              </p:nvSpPr>
              <p:spPr>
                <a:xfrm>
                  <a:off x="1523618" y="2999305"/>
                  <a:ext cx="403526" cy="831343"/>
                </a:xfrm>
                <a:custGeom>
                  <a:rect b="b" l="l" r="r" t="t"/>
                  <a:pathLst>
                    <a:path extrusionOk="0" h="831343" w="403526">
                      <a:moveTo>
                        <a:pt x="390751" y="25"/>
                      </a:moveTo>
                      <a:cubicBezTo>
                        <a:pt x="384515" y="681"/>
                        <a:pt x="378261" y="3590"/>
                        <a:pt x="371399" y="7045"/>
                      </a:cubicBezTo>
                      <a:cubicBezTo>
                        <a:pt x="363918" y="10815"/>
                        <a:pt x="356073" y="15291"/>
                        <a:pt x="352424" y="17483"/>
                      </a:cubicBezTo>
                      <a:cubicBezTo>
                        <a:pt x="339781" y="25067"/>
                        <a:pt x="323660" y="27587"/>
                        <a:pt x="306882" y="29251"/>
                      </a:cubicBezTo>
                      <a:cubicBezTo>
                        <a:pt x="164180" y="91715"/>
                        <a:pt x="97902" y="212704"/>
                        <a:pt x="69684" y="278016"/>
                      </a:cubicBezTo>
                      <a:cubicBezTo>
                        <a:pt x="22910" y="386289"/>
                        <a:pt x="14027" y="543881"/>
                        <a:pt x="4032" y="631533"/>
                      </a:cubicBezTo>
                      <a:cubicBezTo>
                        <a:pt x="-4925" y="710034"/>
                        <a:pt x="1378" y="775911"/>
                        <a:pt x="19589" y="831344"/>
                      </a:cubicBezTo>
                      <a:cubicBezTo>
                        <a:pt x="31077" y="800078"/>
                        <a:pt x="34296" y="750426"/>
                        <a:pt x="34957" y="743109"/>
                      </a:cubicBezTo>
                      <a:cubicBezTo>
                        <a:pt x="40708" y="679892"/>
                        <a:pt x="53271" y="618247"/>
                        <a:pt x="61147" y="555254"/>
                      </a:cubicBezTo>
                      <a:cubicBezTo>
                        <a:pt x="72204" y="466794"/>
                        <a:pt x="77268" y="371430"/>
                        <a:pt x="122628" y="292061"/>
                      </a:cubicBezTo>
                      <a:cubicBezTo>
                        <a:pt x="161393" y="224216"/>
                        <a:pt x="210857" y="168346"/>
                        <a:pt x="268931" y="116727"/>
                      </a:cubicBezTo>
                      <a:cubicBezTo>
                        <a:pt x="287840" y="99913"/>
                        <a:pt x="314989" y="91023"/>
                        <a:pt x="337808" y="81241"/>
                      </a:cubicBezTo>
                      <a:cubicBezTo>
                        <a:pt x="342732" y="79127"/>
                        <a:pt x="379919" y="69491"/>
                        <a:pt x="374812" y="70238"/>
                      </a:cubicBezTo>
                      <a:cubicBezTo>
                        <a:pt x="357901" y="72691"/>
                        <a:pt x="415107" y="16602"/>
                        <a:pt x="401378" y="2873"/>
                      </a:cubicBezTo>
                      <a:cubicBezTo>
                        <a:pt x="400024" y="1519"/>
                        <a:pt x="397643" y="1762"/>
                        <a:pt x="395688" y="1355"/>
                      </a:cubicBezTo>
                      <a:cubicBezTo>
                        <a:pt x="393988" y="1003"/>
                        <a:pt x="392767" y="-187"/>
                        <a:pt x="390751" y="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5" name="Google Shape;705;p6"/>
                <p:cNvSpPr/>
                <p:nvPr/>
              </p:nvSpPr>
              <p:spPr>
                <a:xfrm>
                  <a:off x="2223916" y="3685779"/>
                  <a:ext cx="29463" cy="217985"/>
                </a:xfrm>
                <a:custGeom>
                  <a:rect b="b" l="l" r="r" t="t"/>
                  <a:pathLst>
                    <a:path extrusionOk="0" h="217985" w="29463">
                      <a:moveTo>
                        <a:pt x="785" y="254"/>
                      </a:moveTo>
                      <a:cubicBezTo>
                        <a:pt x="2261" y="-2071"/>
                        <a:pt x="1829" y="12198"/>
                        <a:pt x="1829" y="16959"/>
                      </a:cubicBezTo>
                      <a:cubicBezTo>
                        <a:pt x="1829" y="29832"/>
                        <a:pt x="1829" y="42711"/>
                        <a:pt x="1829" y="55584"/>
                      </a:cubicBezTo>
                      <a:cubicBezTo>
                        <a:pt x="1829" y="71687"/>
                        <a:pt x="-8414" y="228611"/>
                        <a:pt x="19578" y="217414"/>
                      </a:cubicBezTo>
                      <a:cubicBezTo>
                        <a:pt x="41833" y="208512"/>
                        <a:pt x="20410" y="68305"/>
                        <a:pt x="14356" y="44102"/>
                      </a:cubicBezTo>
                      <a:cubicBezTo>
                        <a:pt x="12164" y="35333"/>
                        <a:pt x="-715" y="2610"/>
                        <a:pt x="785" y="25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6" name="Google Shape;706;p6"/>
                <p:cNvSpPr/>
                <p:nvPr/>
              </p:nvSpPr>
              <p:spPr>
                <a:xfrm>
                  <a:off x="2275049" y="3430367"/>
                  <a:ext cx="64080" cy="449855"/>
                </a:xfrm>
                <a:custGeom>
                  <a:rect b="b" l="l" r="r" t="t"/>
                  <a:pathLst>
                    <a:path extrusionOk="0" h="449855" w="64080">
                      <a:moveTo>
                        <a:pt x="288" y="914"/>
                      </a:moveTo>
                      <a:cubicBezTo>
                        <a:pt x="-1807" y="-5814"/>
                        <a:pt x="8188" y="26539"/>
                        <a:pt x="9165" y="34323"/>
                      </a:cubicBezTo>
                      <a:cubicBezTo>
                        <a:pt x="12390" y="60124"/>
                        <a:pt x="12693" y="87668"/>
                        <a:pt x="11248" y="113675"/>
                      </a:cubicBezTo>
                      <a:cubicBezTo>
                        <a:pt x="7544" y="180347"/>
                        <a:pt x="-1613" y="276749"/>
                        <a:pt x="23781" y="340234"/>
                      </a:cubicBezTo>
                      <a:cubicBezTo>
                        <a:pt x="33047" y="363393"/>
                        <a:pt x="38628" y="388132"/>
                        <a:pt x="44663" y="412275"/>
                      </a:cubicBezTo>
                      <a:cubicBezTo>
                        <a:pt x="47791" y="424802"/>
                        <a:pt x="54057" y="449855"/>
                        <a:pt x="54057" y="449855"/>
                      </a:cubicBezTo>
                      <a:cubicBezTo>
                        <a:pt x="54057" y="449855"/>
                        <a:pt x="51968" y="441561"/>
                        <a:pt x="51968" y="437328"/>
                      </a:cubicBezTo>
                      <a:cubicBezTo>
                        <a:pt x="51968" y="421960"/>
                        <a:pt x="52059" y="406682"/>
                        <a:pt x="53013" y="391392"/>
                      </a:cubicBezTo>
                      <a:cubicBezTo>
                        <a:pt x="55174" y="356775"/>
                        <a:pt x="59285" y="322406"/>
                        <a:pt x="62412" y="288032"/>
                      </a:cubicBezTo>
                      <a:cubicBezTo>
                        <a:pt x="69875" y="205936"/>
                        <a:pt x="51209" y="133762"/>
                        <a:pt x="27959" y="56250"/>
                      </a:cubicBezTo>
                      <a:cubicBezTo>
                        <a:pt x="21510" y="34761"/>
                        <a:pt x="6226" y="19975"/>
                        <a:pt x="288" y="9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7" name="Google Shape;707;p6"/>
                <p:cNvSpPr/>
                <p:nvPr/>
              </p:nvSpPr>
              <p:spPr>
                <a:xfrm>
                  <a:off x="2424437" y="3535118"/>
                  <a:ext cx="91902" cy="403424"/>
                </a:xfrm>
                <a:custGeom>
                  <a:rect b="b" l="l" r="r" t="t"/>
                  <a:pathLst>
                    <a:path extrusionOk="0" h="403424" w="91902">
                      <a:moveTo>
                        <a:pt x="58903" y="744"/>
                      </a:moveTo>
                      <a:cubicBezTo>
                        <a:pt x="56717" y="-3470"/>
                        <a:pt x="58180" y="11486"/>
                        <a:pt x="58417" y="13678"/>
                      </a:cubicBezTo>
                      <a:cubicBezTo>
                        <a:pt x="59692" y="25458"/>
                        <a:pt x="60488" y="37099"/>
                        <a:pt x="60129" y="48970"/>
                      </a:cubicBezTo>
                      <a:cubicBezTo>
                        <a:pt x="59146" y="81498"/>
                        <a:pt x="54865" y="113584"/>
                        <a:pt x="50043" y="145736"/>
                      </a:cubicBezTo>
                      <a:cubicBezTo>
                        <a:pt x="42344" y="197064"/>
                        <a:pt x="-21001" y="349179"/>
                        <a:pt x="7180" y="388502"/>
                      </a:cubicBezTo>
                      <a:cubicBezTo>
                        <a:pt x="48786" y="446571"/>
                        <a:pt x="78461" y="317707"/>
                        <a:pt x="81509" y="299247"/>
                      </a:cubicBezTo>
                      <a:cubicBezTo>
                        <a:pt x="95992" y="211528"/>
                        <a:pt x="100825" y="81486"/>
                        <a:pt x="58903" y="74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8" name="Google Shape;708;p6"/>
                <p:cNvSpPr/>
                <p:nvPr/>
              </p:nvSpPr>
              <p:spPr>
                <a:xfrm>
                  <a:off x="2247472" y="3102352"/>
                  <a:ext cx="177808" cy="299542"/>
                </a:xfrm>
                <a:custGeom>
                  <a:rect b="b" l="l" r="r" t="t"/>
                  <a:pathLst>
                    <a:path extrusionOk="0" h="299542" w="177808">
                      <a:moveTo>
                        <a:pt x="540" y="217"/>
                      </a:moveTo>
                      <a:cubicBezTo>
                        <a:pt x="-2575" y="-1550"/>
                        <a:pt x="8780" y="8050"/>
                        <a:pt x="9496" y="8511"/>
                      </a:cubicBezTo>
                      <a:cubicBezTo>
                        <a:pt x="18088" y="14067"/>
                        <a:pt x="25982" y="21160"/>
                        <a:pt x="33670" y="27894"/>
                      </a:cubicBezTo>
                      <a:cubicBezTo>
                        <a:pt x="54005" y="45710"/>
                        <a:pt x="70388" y="71766"/>
                        <a:pt x="81020" y="96443"/>
                      </a:cubicBezTo>
                      <a:cubicBezTo>
                        <a:pt x="97100" y="133787"/>
                        <a:pt x="127600" y="278129"/>
                        <a:pt x="159983" y="296934"/>
                      </a:cubicBezTo>
                      <a:cubicBezTo>
                        <a:pt x="200011" y="320185"/>
                        <a:pt x="160584" y="180567"/>
                        <a:pt x="157330" y="172248"/>
                      </a:cubicBezTo>
                      <a:cubicBezTo>
                        <a:pt x="132476" y="108836"/>
                        <a:pt x="100306" y="66288"/>
                        <a:pt x="45844" y="24846"/>
                      </a:cubicBezTo>
                      <a:cubicBezTo>
                        <a:pt x="31581" y="13989"/>
                        <a:pt x="15101" y="8493"/>
                        <a:pt x="540" y="21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9" name="Google Shape;709;p6"/>
                <p:cNvSpPr/>
                <p:nvPr/>
              </p:nvSpPr>
              <p:spPr>
                <a:xfrm>
                  <a:off x="2164659" y="2989086"/>
                  <a:ext cx="364234" cy="377361"/>
                </a:xfrm>
                <a:custGeom>
                  <a:rect b="b" l="l" r="r" t="t"/>
                  <a:pathLst>
                    <a:path extrusionOk="0" h="377361" w="364234">
                      <a:moveTo>
                        <a:pt x="0" y="0"/>
                      </a:moveTo>
                      <a:cubicBezTo>
                        <a:pt x="10268" y="31296"/>
                        <a:pt x="43963" y="50703"/>
                        <a:pt x="71160" y="66035"/>
                      </a:cubicBezTo>
                      <a:cubicBezTo>
                        <a:pt x="95163" y="79564"/>
                        <a:pt x="122573" y="80869"/>
                        <a:pt x="148580" y="89371"/>
                      </a:cubicBezTo>
                      <a:cubicBezTo>
                        <a:pt x="186446" y="101752"/>
                        <a:pt x="223001" y="126793"/>
                        <a:pt x="251808" y="154082"/>
                      </a:cubicBezTo>
                      <a:cubicBezTo>
                        <a:pt x="309044" y="208294"/>
                        <a:pt x="307714" y="236840"/>
                        <a:pt x="332452" y="303039"/>
                      </a:cubicBezTo>
                      <a:cubicBezTo>
                        <a:pt x="338427" y="319027"/>
                        <a:pt x="340808" y="337529"/>
                        <a:pt x="348009" y="352563"/>
                      </a:cubicBezTo>
                      <a:cubicBezTo>
                        <a:pt x="351713" y="360287"/>
                        <a:pt x="349454" y="381455"/>
                        <a:pt x="356553" y="376664"/>
                      </a:cubicBezTo>
                      <a:cubicBezTo>
                        <a:pt x="373100" y="365491"/>
                        <a:pt x="357913" y="297738"/>
                        <a:pt x="356929" y="280839"/>
                      </a:cubicBezTo>
                      <a:cubicBezTo>
                        <a:pt x="355186" y="250836"/>
                        <a:pt x="349375" y="220918"/>
                        <a:pt x="339660" y="192221"/>
                      </a:cubicBezTo>
                      <a:cubicBezTo>
                        <a:pt x="315663" y="163761"/>
                        <a:pt x="290997" y="136940"/>
                        <a:pt x="265470" y="113659"/>
                      </a:cubicBezTo>
                      <a:cubicBezTo>
                        <a:pt x="181990" y="37550"/>
                        <a:pt x="105043" y="7748"/>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0" name="Google Shape;710;p6"/>
                <p:cNvSpPr/>
                <p:nvPr/>
              </p:nvSpPr>
              <p:spPr>
                <a:xfrm>
                  <a:off x="2504117" y="3417348"/>
                  <a:ext cx="34318" cy="90394"/>
                </a:xfrm>
                <a:custGeom>
                  <a:rect b="b" l="l" r="r" t="t"/>
                  <a:pathLst>
                    <a:path extrusionOk="0" h="90394" w="34318">
                      <a:moveTo>
                        <a:pt x="2588" y="987"/>
                      </a:moveTo>
                      <a:cubicBezTo>
                        <a:pt x="-4243" y="-5195"/>
                        <a:pt x="4513" y="19319"/>
                        <a:pt x="5375" y="28494"/>
                      </a:cubicBezTo>
                      <a:cubicBezTo>
                        <a:pt x="6201" y="37317"/>
                        <a:pt x="8466" y="90266"/>
                        <a:pt x="23160" y="90394"/>
                      </a:cubicBezTo>
                      <a:cubicBezTo>
                        <a:pt x="54499" y="90667"/>
                        <a:pt x="10403" y="17922"/>
                        <a:pt x="5357" y="9439"/>
                      </a:cubicBezTo>
                      <a:cubicBezTo>
                        <a:pt x="4331" y="7721"/>
                        <a:pt x="2266" y="6288"/>
                        <a:pt x="2284" y="4284"/>
                      </a:cubicBezTo>
                      <a:cubicBezTo>
                        <a:pt x="2296" y="2887"/>
                        <a:pt x="3408" y="1728"/>
                        <a:pt x="2588" y="9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1" name="Google Shape;711;p6"/>
                <p:cNvSpPr/>
                <p:nvPr/>
              </p:nvSpPr>
              <p:spPr>
                <a:xfrm>
                  <a:off x="2481931" y="3411364"/>
                  <a:ext cx="220687" cy="576973"/>
                </a:xfrm>
                <a:custGeom>
                  <a:rect b="b" l="l" r="r" t="t"/>
                  <a:pathLst>
                    <a:path extrusionOk="0" h="576973" w="220687">
                      <a:moveTo>
                        <a:pt x="102280" y="2204"/>
                      </a:moveTo>
                      <a:cubicBezTo>
                        <a:pt x="99687" y="-8671"/>
                        <a:pt x="107745" y="23840"/>
                        <a:pt x="108917" y="31423"/>
                      </a:cubicBezTo>
                      <a:cubicBezTo>
                        <a:pt x="112038" y="51632"/>
                        <a:pt x="107308" y="72132"/>
                        <a:pt x="107399" y="92340"/>
                      </a:cubicBezTo>
                      <a:cubicBezTo>
                        <a:pt x="107690" y="153863"/>
                        <a:pt x="114321" y="215374"/>
                        <a:pt x="114613" y="276971"/>
                      </a:cubicBezTo>
                      <a:cubicBezTo>
                        <a:pt x="115019" y="363791"/>
                        <a:pt x="82709" y="432139"/>
                        <a:pt x="44782" y="507526"/>
                      </a:cubicBezTo>
                      <a:cubicBezTo>
                        <a:pt x="40933" y="515176"/>
                        <a:pt x="15472" y="550274"/>
                        <a:pt x="0" y="576973"/>
                      </a:cubicBezTo>
                      <a:cubicBezTo>
                        <a:pt x="133193" y="529331"/>
                        <a:pt x="199726" y="441746"/>
                        <a:pt x="220688" y="337505"/>
                      </a:cubicBezTo>
                      <a:cubicBezTo>
                        <a:pt x="217937" y="248012"/>
                        <a:pt x="184163" y="152709"/>
                        <a:pt x="148198" y="80572"/>
                      </a:cubicBezTo>
                      <a:cubicBezTo>
                        <a:pt x="134244" y="52585"/>
                        <a:pt x="107411" y="23712"/>
                        <a:pt x="102280" y="220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2" name="Google Shape;712;p6"/>
                <p:cNvSpPr/>
                <p:nvPr/>
              </p:nvSpPr>
              <p:spPr>
                <a:xfrm>
                  <a:off x="2545249" y="3236904"/>
                  <a:ext cx="145601" cy="292035"/>
                </a:xfrm>
                <a:custGeom>
                  <a:rect b="b" l="l" r="r" t="t"/>
                  <a:pathLst>
                    <a:path extrusionOk="0" h="292035" w="145601">
                      <a:moveTo>
                        <a:pt x="2529" y="0"/>
                      </a:moveTo>
                      <a:cubicBezTo>
                        <a:pt x="1181" y="2137"/>
                        <a:pt x="197" y="4651"/>
                        <a:pt x="58" y="7590"/>
                      </a:cubicBezTo>
                      <a:cubicBezTo>
                        <a:pt x="-1096" y="32456"/>
                        <a:pt x="15317" y="56757"/>
                        <a:pt x="25488" y="78179"/>
                      </a:cubicBezTo>
                      <a:cubicBezTo>
                        <a:pt x="60099" y="151100"/>
                        <a:pt x="98227" y="220481"/>
                        <a:pt x="143137" y="287481"/>
                      </a:cubicBezTo>
                      <a:cubicBezTo>
                        <a:pt x="143562" y="288113"/>
                        <a:pt x="145080" y="291155"/>
                        <a:pt x="145602" y="292036"/>
                      </a:cubicBezTo>
                      <a:cubicBezTo>
                        <a:pt x="118617" y="190296"/>
                        <a:pt x="66257" y="88059"/>
                        <a:pt x="252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13" name="Google Shape;713;p6"/>
              <p:cNvGrpSpPr/>
              <p:nvPr/>
            </p:nvGrpSpPr>
            <p:grpSpPr>
              <a:xfrm>
                <a:off x="1895911" y="2674136"/>
                <a:ext cx="317021" cy="431602"/>
                <a:chOff x="1895911" y="2674136"/>
                <a:chExt cx="317021" cy="431602"/>
              </a:xfrm>
            </p:grpSpPr>
            <p:sp>
              <p:nvSpPr>
                <p:cNvPr id="714" name="Google Shape;714;p6"/>
                <p:cNvSpPr/>
                <p:nvPr/>
              </p:nvSpPr>
              <p:spPr>
                <a:xfrm>
                  <a:off x="1895911" y="2674136"/>
                  <a:ext cx="317021" cy="431602"/>
                </a:xfrm>
                <a:custGeom>
                  <a:rect b="b" l="l" r="r" t="t"/>
                  <a:pathLst>
                    <a:path extrusionOk="0" h="431602" w="317021">
                      <a:moveTo>
                        <a:pt x="685" y="388648"/>
                      </a:moveTo>
                      <a:cubicBezTo>
                        <a:pt x="-3219" y="390731"/>
                        <a:pt x="10109" y="367189"/>
                        <a:pt x="26826" y="349616"/>
                      </a:cubicBezTo>
                      <a:cubicBezTo>
                        <a:pt x="43543" y="332049"/>
                        <a:pt x="67546" y="318375"/>
                        <a:pt x="67546" y="318375"/>
                      </a:cubicBezTo>
                      <a:cubicBezTo>
                        <a:pt x="67546" y="318375"/>
                        <a:pt x="85252" y="202274"/>
                        <a:pt x="110877" y="149349"/>
                      </a:cubicBezTo>
                      <a:cubicBezTo>
                        <a:pt x="139016" y="91250"/>
                        <a:pt x="202518" y="9270"/>
                        <a:pt x="210528" y="7667"/>
                      </a:cubicBezTo>
                      <a:cubicBezTo>
                        <a:pt x="219976" y="5778"/>
                        <a:pt x="260344" y="-2073"/>
                        <a:pt x="264230" y="520"/>
                      </a:cubicBezTo>
                      <a:cubicBezTo>
                        <a:pt x="266155" y="1801"/>
                        <a:pt x="232552" y="52941"/>
                        <a:pt x="222120" y="83842"/>
                      </a:cubicBezTo>
                      <a:cubicBezTo>
                        <a:pt x="205457" y="133234"/>
                        <a:pt x="201426" y="136573"/>
                        <a:pt x="200162" y="215931"/>
                      </a:cubicBezTo>
                      <a:cubicBezTo>
                        <a:pt x="199422" y="262893"/>
                        <a:pt x="209660" y="310554"/>
                        <a:pt x="209660" y="310554"/>
                      </a:cubicBezTo>
                      <a:lnTo>
                        <a:pt x="258796" y="311483"/>
                      </a:lnTo>
                      <a:cubicBezTo>
                        <a:pt x="258796" y="311483"/>
                        <a:pt x="277528" y="327070"/>
                        <a:pt x="293802" y="343180"/>
                      </a:cubicBezTo>
                      <a:cubicBezTo>
                        <a:pt x="304422" y="353690"/>
                        <a:pt x="317022" y="378198"/>
                        <a:pt x="317022" y="378198"/>
                      </a:cubicBezTo>
                      <a:cubicBezTo>
                        <a:pt x="317022" y="378198"/>
                        <a:pt x="203703" y="371348"/>
                        <a:pt x="183094" y="376431"/>
                      </a:cubicBezTo>
                      <a:cubicBezTo>
                        <a:pt x="169146" y="379868"/>
                        <a:pt x="146994" y="431603"/>
                        <a:pt x="143770" y="431603"/>
                      </a:cubicBezTo>
                      <a:cubicBezTo>
                        <a:pt x="135870" y="431603"/>
                        <a:pt x="124667" y="413319"/>
                        <a:pt x="102892" y="408292"/>
                      </a:cubicBezTo>
                      <a:cubicBezTo>
                        <a:pt x="84329" y="404011"/>
                        <a:pt x="48765" y="415323"/>
                        <a:pt x="48419" y="413599"/>
                      </a:cubicBezTo>
                      <a:cubicBezTo>
                        <a:pt x="48400" y="413514"/>
                        <a:pt x="74936" y="390791"/>
                        <a:pt x="73436" y="388162"/>
                      </a:cubicBezTo>
                      <a:cubicBezTo>
                        <a:pt x="72003" y="385660"/>
                        <a:pt x="11487" y="382879"/>
                        <a:pt x="685" y="388648"/>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5" name="Google Shape;715;p6"/>
                <p:cNvSpPr/>
                <p:nvPr/>
              </p:nvSpPr>
              <p:spPr>
                <a:xfrm>
                  <a:off x="1971677" y="2759739"/>
                  <a:ext cx="73141" cy="322777"/>
                </a:xfrm>
                <a:custGeom>
                  <a:rect b="b" l="l" r="r" t="t"/>
                  <a:pathLst>
                    <a:path extrusionOk="0" h="322777" w="73141">
                      <a:moveTo>
                        <a:pt x="73141" y="0"/>
                      </a:moveTo>
                      <a:cubicBezTo>
                        <a:pt x="58756" y="21435"/>
                        <a:pt x="44887" y="43732"/>
                        <a:pt x="35190" y="63758"/>
                      </a:cubicBezTo>
                      <a:cubicBezTo>
                        <a:pt x="22572" y="89814"/>
                        <a:pt x="11867" y="131129"/>
                        <a:pt x="4258" y="166414"/>
                      </a:cubicBezTo>
                      <a:cubicBezTo>
                        <a:pt x="4252" y="166481"/>
                        <a:pt x="4264" y="166542"/>
                        <a:pt x="4258" y="166609"/>
                      </a:cubicBezTo>
                      <a:cubicBezTo>
                        <a:pt x="463" y="201141"/>
                        <a:pt x="-1116" y="235643"/>
                        <a:pt x="846" y="267747"/>
                      </a:cubicBezTo>
                      <a:cubicBezTo>
                        <a:pt x="1969" y="286182"/>
                        <a:pt x="3596" y="304453"/>
                        <a:pt x="4829" y="322773"/>
                      </a:cubicBezTo>
                      <a:cubicBezTo>
                        <a:pt x="4890" y="322767"/>
                        <a:pt x="4956" y="322785"/>
                        <a:pt x="5017" y="322773"/>
                      </a:cubicBezTo>
                      <a:cubicBezTo>
                        <a:pt x="10227" y="322142"/>
                        <a:pt x="14915" y="322172"/>
                        <a:pt x="19627" y="322397"/>
                      </a:cubicBezTo>
                      <a:cubicBezTo>
                        <a:pt x="20070" y="322415"/>
                        <a:pt x="20525" y="322366"/>
                        <a:pt x="20957" y="322397"/>
                      </a:cubicBezTo>
                      <a:cubicBezTo>
                        <a:pt x="21685" y="308983"/>
                        <a:pt x="21400" y="295576"/>
                        <a:pt x="22663" y="281980"/>
                      </a:cubicBezTo>
                      <a:cubicBezTo>
                        <a:pt x="31049" y="192051"/>
                        <a:pt x="48464" y="99596"/>
                        <a:pt x="70864" y="12333"/>
                      </a:cubicBezTo>
                      <a:cubicBezTo>
                        <a:pt x="71896" y="8307"/>
                        <a:pt x="72327" y="4099"/>
                        <a:pt x="73141"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6" name="Google Shape;716;p6"/>
                <p:cNvSpPr/>
                <p:nvPr/>
              </p:nvSpPr>
              <p:spPr>
                <a:xfrm>
                  <a:off x="2070101" y="2780421"/>
                  <a:ext cx="59539" cy="270212"/>
                </a:xfrm>
                <a:custGeom>
                  <a:rect b="b" l="l" r="r" t="t"/>
                  <a:pathLst>
                    <a:path extrusionOk="0" h="270212" w="59539">
                      <a:moveTo>
                        <a:pt x="41129" y="0"/>
                      </a:moveTo>
                      <a:cubicBezTo>
                        <a:pt x="29282" y="19880"/>
                        <a:pt x="19160" y="42420"/>
                        <a:pt x="16652" y="50290"/>
                      </a:cubicBezTo>
                      <a:cubicBezTo>
                        <a:pt x="-6702" y="123551"/>
                        <a:pt x="-2154" y="196599"/>
                        <a:pt x="10009" y="270212"/>
                      </a:cubicBezTo>
                      <a:cubicBezTo>
                        <a:pt x="17994" y="268482"/>
                        <a:pt x="37795" y="268287"/>
                        <a:pt x="59540" y="268694"/>
                      </a:cubicBezTo>
                      <a:cubicBezTo>
                        <a:pt x="54481" y="247089"/>
                        <a:pt x="50285" y="225557"/>
                        <a:pt x="48531" y="204372"/>
                      </a:cubicBezTo>
                      <a:lnTo>
                        <a:pt x="35439" y="204177"/>
                      </a:lnTo>
                      <a:cubicBezTo>
                        <a:pt x="35439" y="204177"/>
                        <a:pt x="25201" y="156650"/>
                        <a:pt x="25948" y="109682"/>
                      </a:cubicBezTo>
                      <a:cubicBezTo>
                        <a:pt x="26956" y="46525"/>
                        <a:pt x="31644" y="28394"/>
                        <a:pt x="41129"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17" name="Google Shape;717;p6"/>
            <p:cNvGrpSpPr/>
            <p:nvPr/>
          </p:nvGrpSpPr>
          <p:grpSpPr>
            <a:xfrm>
              <a:off x="1679720" y="4055443"/>
              <a:ext cx="407586" cy="566739"/>
              <a:chOff x="1579270" y="2755569"/>
              <a:chExt cx="370398" cy="515030"/>
            </a:xfrm>
          </p:grpSpPr>
          <p:sp>
            <p:nvSpPr>
              <p:cNvPr id="718" name="Google Shape;718;p6"/>
              <p:cNvSpPr/>
              <p:nvPr/>
            </p:nvSpPr>
            <p:spPr>
              <a:xfrm>
                <a:off x="1579270" y="2755569"/>
                <a:ext cx="349214" cy="268104"/>
              </a:xfrm>
              <a:custGeom>
                <a:rect b="b" l="l" r="r" t="t"/>
                <a:pathLst>
                  <a:path extrusionOk="0" h="268104" w="349214">
                    <a:moveTo>
                      <a:pt x="348386" y="242917"/>
                    </a:moveTo>
                    <a:cubicBezTo>
                      <a:pt x="348386" y="242917"/>
                      <a:pt x="355666" y="201213"/>
                      <a:pt x="327084" y="172218"/>
                    </a:cubicBezTo>
                    <a:cubicBezTo>
                      <a:pt x="292673" y="137303"/>
                      <a:pt x="287160" y="143618"/>
                      <a:pt x="264802" y="98259"/>
                    </a:cubicBezTo>
                    <a:cubicBezTo>
                      <a:pt x="253465" y="75245"/>
                      <a:pt x="235783" y="16327"/>
                      <a:pt x="235783" y="16327"/>
                    </a:cubicBezTo>
                    <a:lnTo>
                      <a:pt x="227810" y="75154"/>
                    </a:lnTo>
                    <a:cubicBezTo>
                      <a:pt x="227810" y="75154"/>
                      <a:pt x="158265" y="6842"/>
                      <a:pt x="97489" y="1954"/>
                    </a:cubicBezTo>
                    <a:cubicBezTo>
                      <a:pt x="30713" y="-3420"/>
                      <a:pt x="0" y="3994"/>
                      <a:pt x="0" y="3994"/>
                    </a:cubicBezTo>
                    <a:cubicBezTo>
                      <a:pt x="0" y="3994"/>
                      <a:pt x="1712" y="43215"/>
                      <a:pt x="3200" y="53416"/>
                    </a:cubicBezTo>
                    <a:cubicBezTo>
                      <a:pt x="7870" y="85343"/>
                      <a:pt x="10298" y="106147"/>
                      <a:pt x="18435" y="137242"/>
                    </a:cubicBezTo>
                    <a:cubicBezTo>
                      <a:pt x="29687" y="180258"/>
                      <a:pt x="42007" y="211930"/>
                      <a:pt x="85879" y="232740"/>
                    </a:cubicBezTo>
                    <a:cubicBezTo>
                      <a:pt x="100228" y="239541"/>
                      <a:pt x="160445" y="243354"/>
                      <a:pt x="160445" y="243354"/>
                    </a:cubicBezTo>
                    <a:lnTo>
                      <a:pt x="126557" y="268104"/>
                    </a:lnTo>
                    <a:cubicBezTo>
                      <a:pt x="126557" y="268104"/>
                      <a:pt x="176604" y="263465"/>
                      <a:pt x="186768" y="260496"/>
                    </a:cubicBezTo>
                    <a:cubicBezTo>
                      <a:pt x="245559" y="243348"/>
                      <a:pt x="348386" y="242917"/>
                      <a:pt x="348386" y="24291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9" name="Google Shape;719;p6"/>
              <p:cNvSpPr/>
              <p:nvPr/>
            </p:nvSpPr>
            <p:spPr>
              <a:xfrm>
                <a:off x="1645092" y="2811523"/>
                <a:ext cx="304576" cy="459076"/>
              </a:xfrm>
              <a:custGeom>
                <a:rect b="b" l="l" r="r" t="t"/>
                <a:pathLst>
                  <a:path extrusionOk="0" h="459076" w="304576">
                    <a:moveTo>
                      <a:pt x="0" y="0"/>
                    </a:moveTo>
                    <a:cubicBezTo>
                      <a:pt x="61869" y="76400"/>
                      <a:pt x="165400" y="80706"/>
                      <a:pt x="237526" y="144403"/>
                    </a:cubicBezTo>
                    <a:cubicBezTo>
                      <a:pt x="270000" y="173088"/>
                      <a:pt x="282083" y="194195"/>
                      <a:pt x="304575" y="209788"/>
                    </a:cubicBezTo>
                    <a:cubicBezTo>
                      <a:pt x="305115" y="210164"/>
                      <a:pt x="183866" y="207851"/>
                      <a:pt x="156243" y="273922"/>
                    </a:cubicBezTo>
                    <a:cubicBezTo>
                      <a:pt x="107891" y="389592"/>
                      <a:pt x="267620" y="380368"/>
                      <a:pt x="253095" y="323095"/>
                    </a:cubicBezTo>
                    <a:cubicBezTo>
                      <a:pt x="239615" y="269939"/>
                      <a:pt x="83742" y="345052"/>
                      <a:pt x="99013" y="424221"/>
                    </a:cubicBezTo>
                    <a:cubicBezTo>
                      <a:pt x="107010" y="465682"/>
                      <a:pt x="157361" y="458620"/>
                      <a:pt x="157361" y="45862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20" name="Google Shape;720;p6"/>
            <p:cNvGrpSpPr/>
            <p:nvPr/>
          </p:nvGrpSpPr>
          <p:grpSpPr>
            <a:xfrm>
              <a:off x="1937626" y="4638599"/>
              <a:ext cx="641173" cy="614685"/>
              <a:chOff x="1937626" y="4638599"/>
              <a:chExt cx="641173" cy="614685"/>
            </a:xfrm>
          </p:grpSpPr>
          <p:sp>
            <p:nvSpPr>
              <p:cNvPr id="721" name="Google Shape;721;p6"/>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2" name="Google Shape;722;p6"/>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3" name="Google Shape;723;p6"/>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24" name="Google Shape;724;p6"/>
            <p:cNvGrpSpPr/>
            <p:nvPr/>
          </p:nvGrpSpPr>
          <p:grpSpPr>
            <a:xfrm>
              <a:off x="1951148" y="4608576"/>
              <a:ext cx="641173" cy="614685"/>
              <a:chOff x="1937626" y="4638599"/>
              <a:chExt cx="641173" cy="614685"/>
            </a:xfrm>
          </p:grpSpPr>
          <p:sp>
            <p:nvSpPr>
              <p:cNvPr id="725" name="Google Shape;725;p6"/>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6" name="Google Shape;726;p6"/>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7" name="Google Shape;727;p6"/>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28" name="Google Shape;728;p6"/>
          <p:cNvGrpSpPr/>
          <p:nvPr/>
        </p:nvGrpSpPr>
        <p:grpSpPr>
          <a:xfrm flipH="1">
            <a:off x="9879513" y="5844533"/>
            <a:ext cx="723322" cy="871970"/>
            <a:chOff x="1540411" y="5555060"/>
            <a:chExt cx="720943" cy="869188"/>
          </a:xfrm>
        </p:grpSpPr>
        <p:grpSp>
          <p:nvGrpSpPr>
            <p:cNvPr id="729" name="Google Shape;729;p6"/>
            <p:cNvGrpSpPr/>
            <p:nvPr/>
          </p:nvGrpSpPr>
          <p:grpSpPr>
            <a:xfrm>
              <a:off x="1540411" y="5555060"/>
              <a:ext cx="720943" cy="869188"/>
              <a:chOff x="4205388" y="2389281"/>
              <a:chExt cx="1459990" cy="1760203"/>
            </a:xfrm>
          </p:grpSpPr>
          <p:sp>
            <p:nvSpPr>
              <p:cNvPr id="730" name="Google Shape;730;p6"/>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31" name="Google Shape;731;p6"/>
              <p:cNvGrpSpPr/>
              <p:nvPr/>
            </p:nvGrpSpPr>
            <p:grpSpPr>
              <a:xfrm>
                <a:off x="4205388" y="2669100"/>
                <a:ext cx="1426279" cy="1480384"/>
                <a:chOff x="4205388" y="2669100"/>
                <a:chExt cx="1426279" cy="1480384"/>
              </a:xfrm>
            </p:grpSpPr>
            <p:grpSp>
              <p:nvGrpSpPr>
                <p:cNvPr id="732" name="Google Shape;732;p6"/>
                <p:cNvGrpSpPr/>
                <p:nvPr/>
              </p:nvGrpSpPr>
              <p:grpSpPr>
                <a:xfrm>
                  <a:off x="4205388" y="2669100"/>
                  <a:ext cx="1426279" cy="1480384"/>
                  <a:chOff x="4205388" y="2669100"/>
                  <a:chExt cx="1426279" cy="1480384"/>
                </a:xfrm>
              </p:grpSpPr>
              <p:sp>
                <p:nvSpPr>
                  <p:cNvPr id="733" name="Google Shape;733;p6"/>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4" name="Google Shape;734;p6"/>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5" name="Google Shape;735;p6"/>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6" name="Google Shape;736;p6"/>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37" name="Google Shape;737;p6"/>
                  <p:cNvGrpSpPr/>
                  <p:nvPr/>
                </p:nvGrpSpPr>
                <p:grpSpPr>
                  <a:xfrm>
                    <a:off x="4919762" y="2669100"/>
                    <a:ext cx="454828" cy="400211"/>
                    <a:chOff x="4919762" y="2669100"/>
                    <a:chExt cx="454828" cy="400211"/>
                  </a:xfrm>
                </p:grpSpPr>
                <p:sp>
                  <p:nvSpPr>
                    <p:cNvPr id="738" name="Google Shape;738;p6"/>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9" name="Google Shape;739;p6"/>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0" name="Google Shape;740;p6"/>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1" name="Google Shape;741;p6"/>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42" name="Google Shape;742;p6"/>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6"/>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4" name="Google Shape;744;p6"/>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5" name="Google Shape;745;p6"/>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6" name="Google Shape;746;p6"/>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7" name="Google Shape;747;p6"/>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8" name="Google Shape;748;p6"/>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49" name="Google Shape;749;p6"/>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50" name="Google Shape;750;p6"/>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51" name="Google Shape;751;p6"/>
              <p:cNvGrpSpPr/>
              <p:nvPr/>
            </p:nvGrpSpPr>
            <p:grpSpPr>
              <a:xfrm>
                <a:off x="5212071" y="2861849"/>
                <a:ext cx="453307" cy="266672"/>
                <a:chOff x="5212071" y="2861849"/>
                <a:chExt cx="453307" cy="266672"/>
              </a:xfrm>
            </p:grpSpPr>
            <p:sp>
              <p:nvSpPr>
                <p:cNvPr id="752" name="Google Shape;752;p6"/>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3" name="Google Shape;753;p6"/>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19050">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754" name="Google Shape;754;p6"/>
            <p:cNvSpPr/>
            <p:nvPr/>
          </p:nvSpPr>
          <p:spPr>
            <a:xfrm>
              <a:off x="1681897" y="6088334"/>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55" name="Google Shape;755;p6"/>
            <p:cNvGrpSpPr/>
            <p:nvPr/>
          </p:nvGrpSpPr>
          <p:grpSpPr>
            <a:xfrm>
              <a:off x="1840899" y="5957774"/>
              <a:ext cx="149579" cy="128998"/>
              <a:chOff x="5212362" y="4550114"/>
              <a:chExt cx="333360" cy="287492"/>
            </a:xfrm>
          </p:grpSpPr>
          <p:sp>
            <p:nvSpPr>
              <p:cNvPr id="756" name="Google Shape;756;p6"/>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7" name="Google Shape;757;p6"/>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58" name="Google Shape;758;p6"/>
            <p:cNvSpPr/>
            <p:nvPr/>
          </p:nvSpPr>
          <p:spPr>
            <a:xfrm>
              <a:off x="1664208" y="6080097"/>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59" name="Google Shape;759;p6"/>
            <p:cNvGrpSpPr/>
            <p:nvPr/>
          </p:nvGrpSpPr>
          <p:grpSpPr>
            <a:xfrm>
              <a:off x="1823210" y="5949537"/>
              <a:ext cx="149579" cy="128998"/>
              <a:chOff x="5212362" y="4550114"/>
              <a:chExt cx="333360" cy="287492"/>
            </a:xfrm>
          </p:grpSpPr>
          <p:sp>
            <p:nvSpPr>
              <p:cNvPr id="760" name="Google Shape;760;p6"/>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1" name="Google Shape;761;p6"/>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62" name="Google Shape;762;p6"/>
          <p:cNvGrpSpPr/>
          <p:nvPr/>
        </p:nvGrpSpPr>
        <p:grpSpPr>
          <a:xfrm>
            <a:off x="10926804" y="3668845"/>
            <a:ext cx="676491" cy="791757"/>
            <a:chOff x="10215318" y="923579"/>
            <a:chExt cx="998658" cy="1168817"/>
          </a:xfrm>
        </p:grpSpPr>
        <p:grpSp>
          <p:nvGrpSpPr>
            <p:cNvPr id="763" name="Google Shape;763;p6"/>
            <p:cNvGrpSpPr/>
            <p:nvPr/>
          </p:nvGrpSpPr>
          <p:grpSpPr>
            <a:xfrm>
              <a:off x="10215318" y="923579"/>
              <a:ext cx="998658" cy="1168817"/>
              <a:chOff x="10215318" y="923579"/>
              <a:chExt cx="998658" cy="1168817"/>
            </a:xfrm>
          </p:grpSpPr>
          <p:grpSp>
            <p:nvGrpSpPr>
              <p:cNvPr id="764" name="Google Shape;764;p6"/>
              <p:cNvGrpSpPr/>
              <p:nvPr/>
            </p:nvGrpSpPr>
            <p:grpSpPr>
              <a:xfrm>
                <a:off x="10215318" y="923579"/>
                <a:ext cx="998658" cy="1168817"/>
                <a:chOff x="1523459" y="2674136"/>
                <a:chExt cx="1187606" cy="1389960"/>
              </a:xfrm>
            </p:grpSpPr>
            <p:grpSp>
              <p:nvGrpSpPr>
                <p:cNvPr id="765" name="Google Shape;765;p6"/>
                <p:cNvGrpSpPr/>
                <p:nvPr/>
              </p:nvGrpSpPr>
              <p:grpSpPr>
                <a:xfrm>
                  <a:off x="1523459" y="2986311"/>
                  <a:ext cx="1187606" cy="1077785"/>
                  <a:chOff x="1523459" y="2986311"/>
                  <a:chExt cx="1187606" cy="1077785"/>
                </a:xfrm>
              </p:grpSpPr>
              <p:sp>
                <p:nvSpPr>
                  <p:cNvPr id="766" name="Google Shape;766;p6"/>
                  <p:cNvSpPr/>
                  <p:nvPr/>
                </p:nvSpPr>
                <p:spPr>
                  <a:xfrm>
                    <a:off x="1523459" y="2986311"/>
                    <a:ext cx="1187606" cy="1077785"/>
                  </a:xfrm>
                  <a:custGeom>
                    <a:rect b="b" l="l" r="r" t="t"/>
                    <a:pathLst>
                      <a:path extrusionOk="0" h="1077785" w="1187606">
                        <a:moveTo>
                          <a:pt x="906621" y="116361"/>
                        </a:moveTo>
                        <a:cubicBezTo>
                          <a:pt x="1169523" y="356067"/>
                          <a:pt x="1382681" y="907064"/>
                          <a:pt x="897428" y="1020437"/>
                        </a:cubicBezTo>
                        <a:cubicBezTo>
                          <a:pt x="363622" y="1145148"/>
                          <a:pt x="-46208" y="1086400"/>
                          <a:pt x="4197" y="644514"/>
                        </a:cubicBezTo>
                        <a:cubicBezTo>
                          <a:pt x="14192" y="556862"/>
                          <a:pt x="23130" y="399228"/>
                          <a:pt x="69904" y="290955"/>
                        </a:cubicBezTo>
                        <a:cubicBezTo>
                          <a:pt x="107394" y="204165"/>
                          <a:pt x="211878" y="19067"/>
                          <a:pt x="473930" y="3607"/>
                        </a:cubicBezTo>
                        <a:cubicBezTo>
                          <a:pt x="678028" y="-8434"/>
                          <a:pt x="784510" y="5022"/>
                          <a:pt x="906621" y="1163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7" name="Google Shape;767;p6"/>
                  <p:cNvSpPr/>
                  <p:nvPr/>
                </p:nvSpPr>
                <p:spPr>
                  <a:xfrm>
                    <a:off x="1662883" y="3101667"/>
                    <a:ext cx="243840" cy="479569"/>
                  </a:xfrm>
                  <a:custGeom>
                    <a:rect b="b" l="l" r="r" t="t"/>
                    <a:pathLst>
                      <a:path extrusionOk="0" h="479569" w="243840">
                        <a:moveTo>
                          <a:pt x="243380" y="1260"/>
                        </a:moveTo>
                        <a:cubicBezTo>
                          <a:pt x="249258" y="-5796"/>
                          <a:pt x="197001" y="18918"/>
                          <a:pt x="190133" y="22664"/>
                        </a:cubicBezTo>
                        <a:cubicBezTo>
                          <a:pt x="156214" y="41166"/>
                          <a:pt x="121086" y="55958"/>
                          <a:pt x="100350" y="90527"/>
                        </a:cubicBezTo>
                        <a:cubicBezTo>
                          <a:pt x="68331" y="143889"/>
                          <a:pt x="57377" y="212857"/>
                          <a:pt x="46058" y="273233"/>
                        </a:cubicBezTo>
                        <a:cubicBezTo>
                          <a:pt x="38687" y="312544"/>
                          <a:pt x="20081" y="347969"/>
                          <a:pt x="14732" y="388082"/>
                        </a:cubicBezTo>
                        <a:cubicBezTo>
                          <a:pt x="12279" y="406505"/>
                          <a:pt x="-6278" y="460894"/>
                          <a:pt x="2205" y="477872"/>
                        </a:cubicBezTo>
                        <a:cubicBezTo>
                          <a:pt x="6455" y="486373"/>
                          <a:pt x="10281" y="460639"/>
                          <a:pt x="13688" y="451768"/>
                        </a:cubicBezTo>
                        <a:cubicBezTo>
                          <a:pt x="18995" y="437984"/>
                          <a:pt x="22923" y="423064"/>
                          <a:pt x="27265" y="408965"/>
                        </a:cubicBezTo>
                        <a:cubicBezTo>
                          <a:pt x="39525" y="369107"/>
                          <a:pt x="54110" y="327464"/>
                          <a:pt x="70068" y="288893"/>
                        </a:cubicBezTo>
                        <a:cubicBezTo>
                          <a:pt x="94108" y="230807"/>
                          <a:pt x="115190" y="156149"/>
                          <a:pt x="148375" y="103054"/>
                        </a:cubicBezTo>
                        <a:cubicBezTo>
                          <a:pt x="174710" y="60913"/>
                          <a:pt x="216329" y="33740"/>
                          <a:pt x="243380" y="12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8" name="Google Shape;768;p6"/>
                  <p:cNvSpPr/>
                  <p:nvPr/>
                </p:nvSpPr>
                <p:spPr>
                  <a:xfrm>
                    <a:off x="1908824" y="3165205"/>
                    <a:ext cx="92541" cy="498901"/>
                  </a:xfrm>
                  <a:custGeom>
                    <a:rect b="b" l="l" r="r" t="t"/>
                    <a:pathLst>
                      <a:path extrusionOk="0" h="498901" w="92541">
                        <a:moveTo>
                          <a:pt x="91928" y="2974"/>
                        </a:moveTo>
                        <a:cubicBezTo>
                          <a:pt x="83791" y="-21466"/>
                          <a:pt x="37017" y="112596"/>
                          <a:pt x="35026" y="117824"/>
                        </a:cubicBezTo>
                        <a:cubicBezTo>
                          <a:pt x="2618" y="202895"/>
                          <a:pt x="6480" y="287080"/>
                          <a:pt x="572" y="375703"/>
                        </a:cubicBezTo>
                        <a:cubicBezTo>
                          <a:pt x="-1268" y="403271"/>
                          <a:pt x="1750" y="430839"/>
                          <a:pt x="3705" y="458182"/>
                        </a:cubicBezTo>
                        <a:cubicBezTo>
                          <a:pt x="4677" y="471759"/>
                          <a:pt x="6838" y="498902"/>
                          <a:pt x="6838" y="498902"/>
                        </a:cubicBezTo>
                        <a:cubicBezTo>
                          <a:pt x="6838" y="498902"/>
                          <a:pt x="8988" y="470290"/>
                          <a:pt x="11016" y="456093"/>
                        </a:cubicBezTo>
                        <a:cubicBezTo>
                          <a:pt x="15194" y="426831"/>
                          <a:pt x="19195" y="397776"/>
                          <a:pt x="21454" y="368393"/>
                        </a:cubicBezTo>
                        <a:cubicBezTo>
                          <a:pt x="27733" y="286801"/>
                          <a:pt x="64257" y="209726"/>
                          <a:pt x="78879" y="129306"/>
                        </a:cubicBezTo>
                        <a:cubicBezTo>
                          <a:pt x="84083" y="100664"/>
                          <a:pt x="84672" y="71475"/>
                          <a:pt x="88273" y="42650"/>
                        </a:cubicBezTo>
                        <a:cubicBezTo>
                          <a:pt x="89402" y="33609"/>
                          <a:pt x="90118" y="24531"/>
                          <a:pt x="91406" y="15507"/>
                        </a:cubicBezTo>
                        <a:cubicBezTo>
                          <a:pt x="91807" y="12678"/>
                          <a:pt x="93404" y="7419"/>
                          <a:pt x="91928" y="29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9" name="Google Shape;769;p6"/>
                  <p:cNvSpPr/>
                  <p:nvPr/>
                </p:nvSpPr>
                <p:spPr>
                  <a:xfrm>
                    <a:off x="1745526" y="3655742"/>
                    <a:ext cx="83730" cy="330973"/>
                  </a:xfrm>
                  <a:custGeom>
                    <a:rect b="b" l="l" r="r" t="t"/>
                    <a:pathLst>
                      <a:path extrusionOk="0" h="330973" w="83730">
                        <a:moveTo>
                          <a:pt x="19267" y="9"/>
                        </a:moveTo>
                        <a:cubicBezTo>
                          <a:pt x="7196" y="3604"/>
                          <a:pt x="3789" y="50439"/>
                          <a:pt x="2040" y="62656"/>
                        </a:cubicBezTo>
                        <a:cubicBezTo>
                          <a:pt x="-7833" y="131788"/>
                          <a:pt x="19966" y="199833"/>
                          <a:pt x="45894" y="262067"/>
                        </a:cubicBezTo>
                        <a:cubicBezTo>
                          <a:pt x="51128" y="274636"/>
                          <a:pt x="63527" y="330974"/>
                          <a:pt x="79303" y="330974"/>
                        </a:cubicBezTo>
                        <a:cubicBezTo>
                          <a:pt x="94623" y="330974"/>
                          <a:pt x="65410" y="241852"/>
                          <a:pt x="63643" y="235968"/>
                        </a:cubicBezTo>
                        <a:cubicBezTo>
                          <a:pt x="47861" y="183365"/>
                          <a:pt x="43046" y="129201"/>
                          <a:pt x="31278" y="76227"/>
                        </a:cubicBezTo>
                        <a:cubicBezTo>
                          <a:pt x="26839" y="56262"/>
                          <a:pt x="23967" y="33006"/>
                          <a:pt x="23967" y="12542"/>
                        </a:cubicBezTo>
                        <a:cubicBezTo>
                          <a:pt x="23967" y="8468"/>
                          <a:pt x="20391" y="-325"/>
                          <a:pt x="19267" y="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0" name="Google Shape;770;p6"/>
                  <p:cNvSpPr/>
                  <p:nvPr/>
                </p:nvSpPr>
                <p:spPr>
                  <a:xfrm>
                    <a:off x="1678454" y="3800818"/>
                    <a:ext cx="48941" cy="93274"/>
                  </a:xfrm>
                  <a:custGeom>
                    <a:rect b="b" l="l" r="r" t="t"/>
                    <a:pathLst>
                      <a:path extrusionOk="0" h="93274" w="48941">
                        <a:moveTo>
                          <a:pt x="3339" y="58"/>
                        </a:moveTo>
                        <a:cubicBezTo>
                          <a:pt x="-13020" y="21633"/>
                          <a:pt x="35606" y="98616"/>
                          <a:pt x="44059" y="92981"/>
                        </a:cubicBezTo>
                        <a:cubicBezTo>
                          <a:pt x="66338" y="78128"/>
                          <a:pt x="5258" y="-2474"/>
                          <a:pt x="3339" y="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1" name="Google Shape;771;p6"/>
                  <p:cNvSpPr/>
                  <p:nvPr/>
                </p:nvSpPr>
                <p:spPr>
                  <a:xfrm>
                    <a:off x="1649428" y="3849410"/>
                    <a:ext cx="46664" cy="96861"/>
                  </a:xfrm>
                  <a:custGeom>
                    <a:rect b="b" l="l" r="r" t="t"/>
                    <a:pathLst>
                      <a:path extrusionOk="0" h="96861" w="46664">
                        <a:moveTo>
                          <a:pt x="0" y="14"/>
                        </a:moveTo>
                        <a:cubicBezTo>
                          <a:pt x="0" y="33381"/>
                          <a:pt x="17263" y="61325"/>
                          <a:pt x="33409" y="88237"/>
                        </a:cubicBezTo>
                        <a:cubicBezTo>
                          <a:pt x="34508" y="90064"/>
                          <a:pt x="39997" y="98462"/>
                          <a:pt x="42809" y="96592"/>
                        </a:cubicBezTo>
                        <a:cubicBezTo>
                          <a:pt x="58311" y="86251"/>
                          <a:pt x="22437" y="35621"/>
                          <a:pt x="16705" y="25596"/>
                        </a:cubicBezTo>
                        <a:cubicBezTo>
                          <a:pt x="13936" y="20744"/>
                          <a:pt x="0" y="-624"/>
                          <a:pt x="0" y="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2" name="Google Shape;772;p6"/>
                  <p:cNvSpPr/>
                  <p:nvPr/>
                </p:nvSpPr>
                <p:spPr>
                  <a:xfrm>
                    <a:off x="1581300" y="3749709"/>
                    <a:ext cx="42323" cy="142471"/>
                  </a:xfrm>
                  <a:custGeom>
                    <a:rect b="b" l="l" r="r" t="t"/>
                    <a:pathLst>
                      <a:path extrusionOk="0" h="142471" w="42323">
                        <a:moveTo>
                          <a:pt x="7576" y="1576"/>
                        </a:moveTo>
                        <a:cubicBezTo>
                          <a:pt x="7855" y="-5049"/>
                          <a:pt x="1807" y="11139"/>
                          <a:pt x="1309" y="14625"/>
                        </a:cubicBezTo>
                        <a:cubicBezTo>
                          <a:pt x="-4022" y="51933"/>
                          <a:pt x="7169" y="105477"/>
                          <a:pt x="30541" y="134690"/>
                        </a:cubicBezTo>
                        <a:cubicBezTo>
                          <a:pt x="32131" y="136676"/>
                          <a:pt x="37317" y="144442"/>
                          <a:pt x="40985" y="142001"/>
                        </a:cubicBezTo>
                        <a:cubicBezTo>
                          <a:pt x="50457" y="135686"/>
                          <a:pt x="6525" y="26156"/>
                          <a:pt x="7576" y="15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3" name="Google Shape;773;p6"/>
                  <p:cNvSpPr/>
                  <p:nvPr/>
                </p:nvSpPr>
                <p:spPr>
                  <a:xfrm>
                    <a:off x="1523618" y="2999305"/>
                    <a:ext cx="403526" cy="831343"/>
                  </a:xfrm>
                  <a:custGeom>
                    <a:rect b="b" l="l" r="r" t="t"/>
                    <a:pathLst>
                      <a:path extrusionOk="0" h="831343" w="403526">
                        <a:moveTo>
                          <a:pt x="390751" y="25"/>
                        </a:moveTo>
                        <a:cubicBezTo>
                          <a:pt x="384515" y="681"/>
                          <a:pt x="378261" y="3590"/>
                          <a:pt x="371399" y="7045"/>
                        </a:cubicBezTo>
                        <a:cubicBezTo>
                          <a:pt x="363918" y="10815"/>
                          <a:pt x="356073" y="15291"/>
                          <a:pt x="352424" y="17483"/>
                        </a:cubicBezTo>
                        <a:cubicBezTo>
                          <a:pt x="339781" y="25067"/>
                          <a:pt x="323660" y="27587"/>
                          <a:pt x="306882" y="29251"/>
                        </a:cubicBezTo>
                        <a:cubicBezTo>
                          <a:pt x="164180" y="91715"/>
                          <a:pt x="97902" y="212704"/>
                          <a:pt x="69684" y="278016"/>
                        </a:cubicBezTo>
                        <a:cubicBezTo>
                          <a:pt x="22910" y="386289"/>
                          <a:pt x="14027" y="543881"/>
                          <a:pt x="4032" y="631533"/>
                        </a:cubicBezTo>
                        <a:cubicBezTo>
                          <a:pt x="-4925" y="710034"/>
                          <a:pt x="1378" y="775911"/>
                          <a:pt x="19589" y="831344"/>
                        </a:cubicBezTo>
                        <a:cubicBezTo>
                          <a:pt x="31077" y="800078"/>
                          <a:pt x="34296" y="750426"/>
                          <a:pt x="34957" y="743109"/>
                        </a:cubicBezTo>
                        <a:cubicBezTo>
                          <a:pt x="40708" y="679892"/>
                          <a:pt x="53271" y="618247"/>
                          <a:pt x="61147" y="555254"/>
                        </a:cubicBezTo>
                        <a:cubicBezTo>
                          <a:pt x="72204" y="466794"/>
                          <a:pt x="77268" y="371430"/>
                          <a:pt x="122628" y="292061"/>
                        </a:cubicBezTo>
                        <a:cubicBezTo>
                          <a:pt x="161393" y="224216"/>
                          <a:pt x="210857" y="168346"/>
                          <a:pt x="268931" y="116727"/>
                        </a:cubicBezTo>
                        <a:cubicBezTo>
                          <a:pt x="287840" y="99913"/>
                          <a:pt x="314989" y="91023"/>
                          <a:pt x="337808" y="81241"/>
                        </a:cubicBezTo>
                        <a:cubicBezTo>
                          <a:pt x="342732" y="79127"/>
                          <a:pt x="379919" y="69491"/>
                          <a:pt x="374812" y="70238"/>
                        </a:cubicBezTo>
                        <a:cubicBezTo>
                          <a:pt x="357901" y="72691"/>
                          <a:pt x="415107" y="16602"/>
                          <a:pt x="401378" y="2873"/>
                        </a:cubicBezTo>
                        <a:cubicBezTo>
                          <a:pt x="400024" y="1519"/>
                          <a:pt x="397643" y="1762"/>
                          <a:pt x="395688" y="1355"/>
                        </a:cubicBezTo>
                        <a:cubicBezTo>
                          <a:pt x="393988" y="1003"/>
                          <a:pt x="392767" y="-187"/>
                          <a:pt x="390751" y="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4" name="Google Shape;774;p6"/>
                  <p:cNvSpPr/>
                  <p:nvPr/>
                </p:nvSpPr>
                <p:spPr>
                  <a:xfrm>
                    <a:off x="2223916" y="3685779"/>
                    <a:ext cx="29463" cy="217985"/>
                  </a:xfrm>
                  <a:custGeom>
                    <a:rect b="b" l="l" r="r" t="t"/>
                    <a:pathLst>
                      <a:path extrusionOk="0" h="217985" w="29463">
                        <a:moveTo>
                          <a:pt x="785" y="254"/>
                        </a:moveTo>
                        <a:cubicBezTo>
                          <a:pt x="2261" y="-2071"/>
                          <a:pt x="1829" y="12198"/>
                          <a:pt x="1829" y="16959"/>
                        </a:cubicBezTo>
                        <a:cubicBezTo>
                          <a:pt x="1829" y="29832"/>
                          <a:pt x="1829" y="42711"/>
                          <a:pt x="1829" y="55584"/>
                        </a:cubicBezTo>
                        <a:cubicBezTo>
                          <a:pt x="1829" y="71687"/>
                          <a:pt x="-8414" y="228611"/>
                          <a:pt x="19578" y="217414"/>
                        </a:cubicBezTo>
                        <a:cubicBezTo>
                          <a:pt x="41833" y="208512"/>
                          <a:pt x="20410" y="68305"/>
                          <a:pt x="14356" y="44102"/>
                        </a:cubicBezTo>
                        <a:cubicBezTo>
                          <a:pt x="12164" y="35333"/>
                          <a:pt x="-715" y="2610"/>
                          <a:pt x="785" y="25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5" name="Google Shape;775;p6"/>
                  <p:cNvSpPr/>
                  <p:nvPr/>
                </p:nvSpPr>
                <p:spPr>
                  <a:xfrm>
                    <a:off x="2275049" y="3430367"/>
                    <a:ext cx="64080" cy="449855"/>
                  </a:xfrm>
                  <a:custGeom>
                    <a:rect b="b" l="l" r="r" t="t"/>
                    <a:pathLst>
                      <a:path extrusionOk="0" h="449855" w="64080">
                        <a:moveTo>
                          <a:pt x="288" y="914"/>
                        </a:moveTo>
                        <a:cubicBezTo>
                          <a:pt x="-1807" y="-5814"/>
                          <a:pt x="8188" y="26539"/>
                          <a:pt x="9165" y="34323"/>
                        </a:cubicBezTo>
                        <a:cubicBezTo>
                          <a:pt x="12390" y="60124"/>
                          <a:pt x="12693" y="87668"/>
                          <a:pt x="11248" y="113675"/>
                        </a:cubicBezTo>
                        <a:cubicBezTo>
                          <a:pt x="7544" y="180347"/>
                          <a:pt x="-1613" y="276749"/>
                          <a:pt x="23781" y="340234"/>
                        </a:cubicBezTo>
                        <a:cubicBezTo>
                          <a:pt x="33047" y="363393"/>
                          <a:pt x="38628" y="388132"/>
                          <a:pt x="44663" y="412275"/>
                        </a:cubicBezTo>
                        <a:cubicBezTo>
                          <a:pt x="47791" y="424802"/>
                          <a:pt x="54057" y="449855"/>
                          <a:pt x="54057" y="449855"/>
                        </a:cubicBezTo>
                        <a:cubicBezTo>
                          <a:pt x="54057" y="449855"/>
                          <a:pt x="51968" y="441561"/>
                          <a:pt x="51968" y="437328"/>
                        </a:cubicBezTo>
                        <a:cubicBezTo>
                          <a:pt x="51968" y="421960"/>
                          <a:pt x="52059" y="406682"/>
                          <a:pt x="53013" y="391392"/>
                        </a:cubicBezTo>
                        <a:cubicBezTo>
                          <a:pt x="55174" y="356775"/>
                          <a:pt x="59285" y="322406"/>
                          <a:pt x="62412" y="288032"/>
                        </a:cubicBezTo>
                        <a:cubicBezTo>
                          <a:pt x="69875" y="205936"/>
                          <a:pt x="51209" y="133762"/>
                          <a:pt x="27959" y="56250"/>
                        </a:cubicBezTo>
                        <a:cubicBezTo>
                          <a:pt x="21510" y="34761"/>
                          <a:pt x="6226" y="19975"/>
                          <a:pt x="288" y="9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6" name="Google Shape;776;p6"/>
                  <p:cNvSpPr/>
                  <p:nvPr/>
                </p:nvSpPr>
                <p:spPr>
                  <a:xfrm>
                    <a:off x="2424437" y="3535118"/>
                    <a:ext cx="91902" cy="403424"/>
                  </a:xfrm>
                  <a:custGeom>
                    <a:rect b="b" l="l" r="r" t="t"/>
                    <a:pathLst>
                      <a:path extrusionOk="0" h="403424" w="91902">
                        <a:moveTo>
                          <a:pt x="58903" y="744"/>
                        </a:moveTo>
                        <a:cubicBezTo>
                          <a:pt x="56717" y="-3470"/>
                          <a:pt x="58180" y="11486"/>
                          <a:pt x="58417" y="13678"/>
                        </a:cubicBezTo>
                        <a:cubicBezTo>
                          <a:pt x="59692" y="25458"/>
                          <a:pt x="60488" y="37099"/>
                          <a:pt x="60129" y="48970"/>
                        </a:cubicBezTo>
                        <a:cubicBezTo>
                          <a:pt x="59146" y="81498"/>
                          <a:pt x="54865" y="113584"/>
                          <a:pt x="50043" y="145736"/>
                        </a:cubicBezTo>
                        <a:cubicBezTo>
                          <a:pt x="42344" y="197064"/>
                          <a:pt x="-21001" y="349179"/>
                          <a:pt x="7180" y="388502"/>
                        </a:cubicBezTo>
                        <a:cubicBezTo>
                          <a:pt x="48786" y="446571"/>
                          <a:pt x="78461" y="317707"/>
                          <a:pt x="81509" y="299247"/>
                        </a:cubicBezTo>
                        <a:cubicBezTo>
                          <a:pt x="95992" y="211528"/>
                          <a:pt x="100825" y="81486"/>
                          <a:pt x="58903" y="74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7" name="Google Shape;777;p6"/>
                  <p:cNvSpPr/>
                  <p:nvPr/>
                </p:nvSpPr>
                <p:spPr>
                  <a:xfrm>
                    <a:off x="2247472" y="3102352"/>
                    <a:ext cx="177808" cy="299542"/>
                  </a:xfrm>
                  <a:custGeom>
                    <a:rect b="b" l="l" r="r" t="t"/>
                    <a:pathLst>
                      <a:path extrusionOk="0" h="299542" w="177808">
                        <a:moveTo>
                          <a:pt x="540" y="217"/>
                        </a:moveTo>
                        <a:cubicBezTo>
                          <a:pt x="-2575" y="-1550"/>
                          <a:pt x="8780" y="8050"/>
                          <a:pt x="9496" y="8511"/>
                        </a:cubicBezTo>
                        <a:cubicBezTo>
                          <a:pt x="18088" y="14067"/>
                          <a:pt x="25982" y="21160"/>
                          <a:pt x="33670" y="27894"/>
                        </a:cubicBezTo>
                        <a:cubicBezTo>
                          <a:pt x="54005" y="45710"/>
                          <a:pt x="70388" y="71766"/>
                          <a:pt x="81020" y="96443"/>
                        </a:cubicBezTo>
                        <a:cubicBezTo>
                          <a:pt x="97100" y="133787"/>
                          <a:pt x="127600" y="278129"/>
                          <a:pt x="159983" y="296934"/>
                        </a:cubicBezTo>
                        <a:cubicBezTo>
                          <a:pt x="200011" y="320185"/>
                          <a:pt x="160584" y="180567"/>
                          <a:pt x="157330" y="172248"/>
                        </a:cubicBezTo>
                        <a:cubicBezTo>
                          <a:pt x="132476" y="108836"/>
                          <a:pt x="100306" y="66288"/>
                          <a:pt x="45844" y="24846"/>
                        </a:cubicBezTo>
                        <a:cubicBezTo>
                          <a:pt x="31581" y="13989"/>
                          <a:pt x="15101" y="8493"/>
                          <a:pt x="540" y="21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8" name="Google Shape;778;p6"/>
                  <p:cNvSpPr/>
                  <p:nvPr/>
                </p:nvSpPr>
                <p:spPr>
                  <a:xfrm>
                    <a:off x="2164659" y="2989086"/>
                    <a:ext cx="364234" cy="377361"/>
                  </a:xfrm>
                  <a:custGeom>
                    <a:rect b="b" l="l" r="r" t="t"/>
                    <a:pathLst>
                      <a:path extrusionOk="0" h="377361" w="364234">
                        <a:moveTo>
                          <a:pt x="0" y="0"/>
                        </a:moveTo>
                        <a:cubicBezTo>
                          <a:pt x="10268" y="31296"/>
                          <a:pt x="43963" y="50703"/>
                          <a:pt x="71160" y="66035"/>
                        </a:cubicBezTo>
                        <a:cubicBezTo>
                          <a:pt x="95163" y="79564"/>
                          <a:pt x="122573" y="80869"/>
                          <a:pt x="148580" y="89371"/>
                        </a:cubicBezTo>
                        <a:cubicBezTo>
                          <a:pt x="186446" y="101752"/>
                          <a:pt x="223001" y="126793"/>
                          <a:pt x="251808" y="154082"/>
                        </a:cubicBezTo>
                        <a:cubicBezTo>
                          <a:pt x="309044" y="208294"/>
                          <a:pt x="307714" y="236840"/>
                          <a:pt x="332452" y="303039"/>
                        </a:cubicBezTo>
                        <a:cubicBezTo>
                          <a:pt x="338427" y="319027"/>
                          <a:pt x="340808" y="337529"/>
                          <a:pt x="348009" y="352563"/>
                        </a:cubicBezTo>
                        <a:cubicBezTo>
                          <a:pt x="351713" y="360287"/>
                          <a:pt x="349454" y="381455"/>
                          <a:pt x="356553" y="376664"/>
                        </a:cubicBezTo>
                        <a:cubicBezTo>
                          <a:pt x="373100" y="365491"/>
                          <a:pt x="357913" y="297738"/>
                          <a:pt x="356929" y="280839"/>
                        </a:cubicBezTo>
                        <a:cubicBezTo>
                          <a:pt x="355186" y="250836"/>
                          <a:pt x="349375" y="220918"/>
                          <a:pt x="339660" y="192221"/>
                        </a:cubicBezTo>
                        <a:cubicBezTo>
                          <a:pt x="315663" y="163761"/>
                          <a:pt x="290997" y="136940"/>
                          <a:pt x="265470" y="113659"/>
                        </a:cubicBezTo>
                        <a:cubicBezTo>
                          <a:pt x="181990" y="37550"/>
                          <a:pt x="105043" y="7748"/>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9" name="Google Shape;779;p6"/>
                  <p:cNvSpPr/>
                  <p:nvPr/>
                </p:nvSpPr>
                <p:spPr>
                  <a:xfrm>
                    <a:off x="2504117" y="3417348"/>
                    <a:ext cx="34318" cy="90394"/>
                  </a:xfrm>
                  <a:custGeom>
                    <a:rect b="b" l="l" r="r" t="t"/>
                    <a:pathLst>
                      <a:path extrusionOk="0" h="90394" w="34318">
                        <a:moveTo>
                          <a:pt x="2588" y="987"/>
                        </a:moveTo>
                        <a:cubicBezTo>
                          <a:pt x="-4243" y="-5195"/>
                          <a:pt x="4513" y="19319"/>
                          <a:pt x="5375" y="28494"/>
                        </a:cubicBezTo>
                        <a:cubicBezTo>
                          <a:pt x="6201" y="37317"/>
                          <a:pt x="8466" y="90266"/>
                          <a:pt x="23160" y="90394"/>
                        </a:cubicBezTo>
                        <a:cubicBezTo>
                          <a:pt x="54499" y="90667"/>
                          <a:pt x="10403" y="17922"/>
                          <a:pt x="5357" y="9439"/>
                        </a:cubicBezTo>
                        <a:cubicBezTo>
                          <a:pt x="4331" y="7721"/>
                          <a:pt x="2266" y="6288"/>
                          <a:pt x="2284" y="4284"/>
                        </a:cubicBezTo>
                        <a:cubicBezTo>
                          <a:pt x="2296" y="2887"/>
                          <a:pt x="3408" y="1728"/>
                          <a:pt x="2588" y="9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0" name="Google Shape;780;p6"/>
                  <p:cNvSpPr/>
                  <p:nvPr/>
                </p:nvSpPr>
                <p:spPr>
                  <a:xfrm>
                    <a:off x="2481931" y="3411364"/>
                    <a:ext cx="220687" cy="576973"/>
                  </a:xfrm>
                  <a:custGeom>
                    <a:rect b="b" l="l" r="r" t="t"/>
                    <a:pathLst>
                      <a:path extrusionOk="0" h="576973" w="220687">
                        <a:moveTo>
                          <a:pt x="102280" y="2204"/>
                        </a:moveTo>
                        <a:cubicBezTo>
                          <a:pt x="99687" y="-8671"/>
                          <a:pt x="107745" y="23840"/>
                          <a:pt x="108917" y="31423"/>
                        </a:cubicBezTo>
                        <a:cubicBezTo>
                          <a:pt x="112038" y="51632"/>
                          <a:pt x="107308" y="72132"/>
                          <a:pt x="107399" y="92340"/>
                        </a:cubicBezTo>
                        <a:cubicBezTo>
                          <a:pt x="107690" y="153863"/>
                          <a:pt x="114321" y="215374"/>
                          <a:pt x="114613" y="276971"/>
                        </a:cubicBezTo>
                        <a:cubicBezTo>
                          <a:pt x="115019" y="363791"/>
                          <a:pt x="82709" y="432139"/>
                          <a:pt x="44782" y="507526"/>
                        </a:cubicBezTo>
                        <a:cubicBezTo>
                          <a:pt x="40933" y="515176"/>
                          <a:pt x="15472" y="550274"/>
                          <a:pt x="0" y="576973"/>
                        </a:cubicBezTo>
                        <a:cubicBezTo>
                          <a:pt x="133193" y="529331"/>
                          <a:pt x="199726" y="441746"/>
                          <a:pt x="220688" y="337505"/>
                        </a:cubicBezTo>
                        <a:cubicBezTo>
                          <a:pt x="217937" y="248012"/>
                          <a:pt x="184163" y="152709"/>
                          <a:pt x="148198" y="80572"/>
                        </a:cubicBezTo>
                        <a:cubicBezTo>
                          <a:pt x="134244" y="52585"/>
                          <a:pt x="107411" y="23712"/>
                          <a:pt x="102280" y="220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1" name="Google Shape;781;p6"/>
                  <p:cNvSpPr/>
                  <p:nvPr/>
                </p:nvSpPr>
                <p:spPr>
                  <a:xfrm>
                    <a:off x="2545249" y="3236904"/>
                    <a:ext cx="145601" cy="292035"/>
                  </a:xfrm>
                  <a:custGeom>
                    <a:rect b="b" l="l" r="r" t="t"/>
                    <a:pathLst>
                      <a:path extrusionOk="0" h="292035" w="145601">
                        <a:moveTo>
                          <a:pt x="2529" y="0"/>
                        </a:moveTo>
                        <a:cubicBezTo>
                          <a:pt x="1181" y="2137"/>
                          <a:pt x="197" y="4651"/>
                          <a:pt x="58" y="7590"/>
                        </a:cubicBezTo>
                        <a:cubicBezTo>
                          <a:pt x="-1096" y="32456"/>
                          <a:pt x="15317" y="56757"/>
                          <a:pt x="25488" y="78179"/>
                        </a:cubicBezTo>
                        <a:cubicBezTo>
                          <a:pt x="60099" y="151100"/>
                          <a:pt x="98227" y="220481"/>
                          <a:pt x="143137" y="287481"/>
                        </a:cubicBezTo>
                        <a:cubicBezTo>
                          <a:pt x="143562" y="288113"/>
                          <a:pt x="145080" y="291155"/>
                          <a:pt x="145602" y="292036"/>
                        </a:cubicBezTo>
                        <a:cubicBezTo>
                          <a:pt x="118617" y="190296"/>
                          <a:pt x="66257" y="88059"/>
                          <a:pt x="252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82" name="Google Shape;782;p6"/>
                <p:cNvGrpSpPr/>
                <p:nvPr/>
              </p:nvGrpSpPr>
              <p:grpSpPr>
                <a:xfrm>
                  <a:off x="1895911" y="2674136"/>
                  <a:ext cx="317021" cy="431602"/>
                  <a:chOff x="1895911" y="2674136"/>
                  <a:chExt cx="317021" cy="431602"/>
                </a:xfrm>
              </p:grpSpPr>
              <p:sp>
                <p:nvSpPr>
                  <p:cNvPr id="783" name="Google Shape;783;p6"/>
                  <p:cNvSpPr/>
                  <p:nvPr/>
                </p:nvSpPr>
                <p:spPr>
                  <a:xfrm>
                    <a:off x="1895911" y="2674136"/>
                    <a:ext cx="317021" cy="431602"/>
                  </a:xfrm>
                  <a:custGeom>
                    <a:rect b="b" l="l" r="r" t="t"/>
                    <a:pathLst>
                      <a:path extrusionOk="0" h="431602" w="317021">
                        <a:moveTo>
                          <a:pt x="685" y="388648"/>
                        </a:moveTo>
                        <a:cubicBezTo>
                          <a:pt x="-3219" y="390731"/>
                          <a:pt x="10109" y="367189"/>
                          <a:pt x="26826" y="349616"/>
                        </a:cubicBezTo>
                        <a:cubicBezTo>
                          <a:pt x="43543" y="332049"/>
                          <a:pt x="67546" y="318375"/>
                          <a:pt x="67546" y="318375"/>
                        </a:cubicBezTo>
                        <a:cubicBezTo>
                          <a:pt x="67546" y="318375"/>
                          <a:pt x="85252" y="202274"/>
                          <a:pt x="110877" y="149349"/>
                        </a:cubicBezTo>
                        <a:cubicBezTo>
                          <a:pt x="139016" y="91250"/>
                          <a:pt x="202518" y="9270"/>
                          <a:pt x="210528" y="7667"/>
                        </a:cubicBezTo>
                        <a:cubicBezTo>
                          <a:pt x="219976" y="5778"/>
                          <a:pt x="260344" y="-2073"/>
                          <a:pt x="264230" y="520"/>
                        </a:cubicBezTo>
                        <a:cubicBezTo>
                          <a:pt x="266155" y="1801"/>
                          <a:pt x="232552" y="52941"/>
                          <a:pt x="222120" y="83842"/>
                        </a:cubicBezTo>
                        <a:cubicBezTo>
                          <a:pt x="205457" y="133234"/>
                          <a:pt x="201426" y="136573"/>
                          <a:pt x="200162" y="215931"/>
                        </a:cubicBezTo>
                        <a:cubicBezTo>
                          <a:pt x="199422" y="262893"/>
                          <a:pt x="209660" y="310554"/>
                          <a:pt x="209660" y="310554"/>
                        </a:cubicBezTo>
                        <a:lnTo>
                          <a:pt x="258796" y="311483"/>
                        </a:lnTo>
                        <a:cubicBezTo>
                          <a:pt x="258796" y="311483"/>
                          <a:pt x="277528" y="327070"/>
                          <a:pt x="293802" y="343180"/>
                        </a:cubicBezTo>
                        <a:cubicBezTo>
                          <a:pt x="304422" y="353690"/>
                          <a:pt x="317022" y="378198"/>
                          <a:pt x="317022" y="378198"/>
                        </a:cubicBezTo>
                        <a:cubicBezTo>
                          <a:pt x="317022" y="378198"/>
                          <a:pt x="203703" y="371348"/>
                          <a:pt x="183094" y="376431"/>
                        </a:cubicBezTo>
                        <a:cubicBezTo>
                          <a:pt x="169146" y="379868"/>
                          <a:pt x="146994" y="431603"/>
                          <a:pt x="143770" y="431603"/>
                        </a:cubicBezTo>
                        <a:cubicBezTo>
                          <a:pt x="135870" y="431603"/>
                          <a:pt x="124667" y="413319"/>
                          <a:pt x="102892" y="408292"/>
                        </a:cubicBezTo>
                        <a:cubicBezTo>
                          <a:pt x="84329" y="404011"/>
                          <a:pt x="48765" y="415323"/>
                          <a:pt x="48419" y="413599"/>
                        </a:cubicBezTo>
                        <a:cubicBezTo>
                          <a:pt x="48400" y="413514"/>
                          <a:pt x="74936" y="390791"/>
                          <a:pt x="73436" y="388162"/>
                        </a:cubicBezTo>
                        <a:cubicBezTo>
                          <a:pt x="72003" y="385660"/>
                          <a:pt x="11487" y="382879"/>
                          <a:pt x="685" y="388648"/>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4" name="Google Shape;784;p6"/>
                  <p:cNvSpPr/>
                  <p:nvPr/>
                </p:nvSpPr>
                <p:spPr>
                  <a:xfrm>
                    <a:off x="1971677" y="2759739"/>
                    <a:ext cx="73141" cy="322777"/>
                  </a:xfrm>
                  <a:custGeom>
                    <a:rect b="b" l="l" r="r" t="t"/>
                    <a:pathLst>
                      <a:path extrusionOk="0" h="322777" w="73141">
                        <a:moveTo>
                          <a:pt x="73141" y="0"/>
                        </a:moveTo>
                        <a:cubicBezTo>
                          <a:pt x="58756" y="21435"/>
                          <a:pt x="44887" y="43732"/>
                          <a:pt x="35190" y="63758"/>
                        </a:cubicBezTo>
                        <a:cubicBezTo>
                          <a:pt x="22572" y="89814"/>
                          <a:pt x="11867" y="131129"/>
                          <a:pt x="4258" y="166414"/>
                        </a:cubicBezTo>
                        <a:cubicBezTo>
                          <a:pt x="4252" y="166481"/>
                          <a:pt x="4264" y="166542"/>
                          <a:pt x="4258" y="166609"/>
                        </a:cubicBezTo>
                        <a:cubicBezTo>
                          <a:pt x="463" y="201141"/>
                          <a:pt x="-1116" y="235643"/>
                          <a:pt x="846" y="267747"/>
                        </a:cubicBezTo>
                        <a:cubicBezTo>
                          <a:pt x="1969" y="286182"/>
                          <a:pt x="3596" y="304453"/>
                          <a:pt x="4829" y="322773"/>
                        </a:cubicBezTo>
                        <a:cubicBezTo>
                          <a:pt x="4890" y="322767"/>
                          <a:pt x="4956" y="322785"/>
                          <a:pt x="5017" y="322773"/>
                        </a:cubicBezTo>
                        <a:cubicBezTo>
                          <a:pt x="10227" y="322142"/>
                          <a:pt x="14915" y="322172"/>
                          <a:pt x="19627" y="322397"/>
                        </a:cubicBezTo>
                        <a:cubicBezTo>
                          <a:pt x="20070" y="322415"/>
                          <a:pt x="20525" y="322366"/>
                          <a:pt x="20957" y="322397"/>
                        </a:cubicBezTo>
                        <a:cubicBezTo>
                          <a:pt x="21685" y="308983"/>
                          <a:pt x="21400" y="295576"/>
                          <a:pt x="22663" y="281980"/>
                        </a:cubicBezTo>
                        <a:cubicBezTo>
                          <a:pt x="31049" y="192051"/>
                          <a:pt x="48464" y="99596"/>
                          <a:pt x="70864" y="12333"/>
                        </a:cubicBezTo>
                        <a:cubicBezTo>
                          <a:pt x="71896" y="8307"/>
                          <a:pt x="72327" y="4099"/>
                          <a:pt x="73141"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5" name="Google Shape;785;p6"/>
                  <p:cNvSpPr/>
                  <p:nvPr/>
                </p:nvSpPr>
                <p:spPr>
                  <a:xfrm>
                    <a:off x="2070101" y="2780421"/>
                    <a:ext cx="59539" cy="270212"/>
                  </a:xfrm>
                  <a:custGeom>
                    <a:rect b="b" l="l" r="r" t="t"/>
                    <a:pathLst>
                      <a:path extrusionOk="0" h="270212" w="59539">
                        <a:moveTo>
                          <a:pt x="41129" y="0"/>
                        </a:moveTo>
                        <a:cubicBezTo>
                          <a:pt x="29282" y="19880"/>
                          <a:pt x="19160" y="42420"/>
                          <a:pt x="16652" y="50290"/>
                        </a:cubicBezTo>
                        <a:cubicBezTo>
                          <a:pt x="-6702" y="123551"/>
                          <a:pt x="-2154" y="196599"/>
                          <a:pt x="10009" y="270212"/>
                        </a:cubicBezTo>
                        <a:cubicBezTo>
                          <a:pt x="17994" y="268482"/>
                          <a:pt x="37795" y="268287"/>
                          <a:pt x="59540" y="268694"/>
                        </a:cubicBezTo>
                        <a:cubicBezTo>
                          <a:pt x="54481" y="247089"/>
                          <a:pt x="50285" y="225557"/>
                          <a:pt x="48531" y="204372"/>
                        </a:cubicBezTo>
                        <a:lnTo>
                          <a:pt x="35439" y="204177"/>
                        </a:lnTo>
                        <a:cubicBezTo>
                          <a:pt x="35439" y="204177"/>
                          <a:pt x="25201" y="156650"/>
                          <a:pt x="25948" y="109682"/>
                        </a:cubicBezTo>
                        <a:cubicBezTo>
                          <a:pt x="26956" y="46525"/>
                          <a:pt x="31644" y="28394"/>
                          <a:pt x="41129"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86" name="Google Shape;786;p6"/>
              <p:cNvGrpSpPr/>
              <p:nvPr/>
            </p:nvGrpSpPr>
            <p:grpSpPr>
              <a:xfrm>
                <a:off x="10262249" y="992056"/>
                <a:ext cx="311468" cy="433089"/>
                <a:chOff x="1579270" y="2755569"/>
                <a:chExt cx="370398" cy="515030"/>
              </a:xfrm>
            </p:grpSpPr>
            <p:sp>
              <p:nvSpPr>
                <p:cNvPr id="787" name="Google Shape;787;p6"/>
                <p:cNvSpPr/>
                <p:nvPr/>
              </p:nvSpPr>
              <p:spPr>
                <a:xfrm>
                  <a:off x="1579270" y="2755569"/>
                  <a:ext cx="349214" cy="268104"/>
                </a:xfrm>
                <a:custGeom>
                  <a:rect b="b" l="l" r="r" t="t"/>
                  <a:pathLst>
                    <a:path extrusionOk="0" h="268104" w="349214">
                      <a:moveTo>
                        <a:pt x="348386" y="242917"/>
                      </a:moveTo>
                      <a:cubicBezTo>
                        <a:pt x="348386" y="242917"/>
                        <a:pt x="355666" y="201213"/>
                        <a:pt x="327084" y="172218"/>
                      </a:cubicBezTo>
                      <a:cubicBezTo>
                        <a:pt x="292673" y="137303"/>
                        <a:pt x="287160" y="143618"/>
                        <a:pt x="264802" y="98259"/>
                      </a:cubicBezTo>
                      <a:cubicBezTo>
                        <a:pt x="253465" y="75245"/>
                        <a:pt x="235783" y="16327"/>
                        <a:pt x="235783" y="16327"/>
                      </a:cubicBezTo>
                      <a:lnTo>
                        <a:pt x="227810" y="75154"/>
                      </a:lnTo>
                      <a:cubicBezTo>
                        <a:pt x="227810" y="75154"/>
                        <a:pt x="158265" y="6842"/>
                        <a:pt x="97489" y="1954"/>
                      </a:cubicBezTo>
                      <a:cubicBezTo>
                        <a:pt x="30713" y="-3420"/>
                        <a:pt x="0" y="3994"/>
                        <a:pt x="0" y="3994"/>
                      </a:cubicBezTo>
                      <a:cubicBezTo>
                        <a:pt x="0" y="3994"/>
                        <a:pt x="1712" y="43215"/>
                        <a:pt x="3200" y="53416"/>
                      </a:cubicBezTo>
                      <a:cubicBezTo>
                        <a:pt x="7870" y="85343"/>
                        <a:pt x="10298" y="106147"/>
                        <a:pt x="18435" y="137242"/>
                      </a:cubicBezTo>
                      <a:cubicBezTo>
                        <a:pt x="29687" y="180258"/>
                        <a:pt x="42007" y="211930"/>
                        <a:pt x="85879" y="232740"/>
                      </a:cubicBezTo>
                      <a:cubicBezTo>
                        <a:pt x="100228" y="239541"/>
                        <a:pt x="160445" y="243354"/>
                        <a:pt x="160445" y="243354"/>
                      </a:cubicBezTo>
                      <a:lnTo>
                        <a:pt x="126557" y="268104"/>
                      </a:lnTo>
                      <a:cubicBezTo>
                        <a:pt x="126557" y="268104"/>
                        <a:pt x="176604" y="263465"/>
                        <a:pt x="186768" y="260496"/>
                      </a:cubicBezTo>
                      <a:cubicBezTo>
                        <a:pt x="245559" y="243348"/>
                        <a:pt x="348386" y="242917"/>
                        <a:pt x="348386" y="24291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8" name="Google Shape;788;p6"/>
                <p:cNvSpPr/>
                <p:nvPr/>
              </p:nvSpPr>
              <p:spPr>
                <a:xfrm>
                  <a:off x="1645092" y="2811523"/>
                  <a:ext cx="304576" cy="459076"/>
                </a:xfrm>
                <a:custGeom>
                  <a:rect b="b" l="l" r="r" t="t"/>
                  <a:pathLst>
                    <a:path extrusionOk="0" h="459076" w="304576">
                      <a:moveTo>
                        <a:pt x="0" y="0"/>
                      </a:moveTo>
                      <a:cubicBezTo>
                        <a:pt x="61869" y="76400"/>
                        <a:pt x="165400" y="80706"/>
                        <a:pt x="237526" y="144403"/>
                      </a:cubicBezTo>
                      <a:cubicBezTo>
                        <a:pt x="270000" y="173088"/>
                        <a:pt x="282083" y="194195"/>
                        <a:pt x="304575" y="209788"/>
                      </a:cubicBezTo>
                      <a:cubicBezTo>
                        <a:pt x="305115" y="210164"/>
                        <a:pt x="183866" y="207851"/>
                        <a:pt x="156243" y="273922"/>
                      </a:cubicBezTo>
                      <a:cubicBezTo>
                        <a:pt x="107891" y="389592"/>
                        <a:pt x="267620" y="380368"/>
                        <a:pt x="253095" y="323095"/>
                      </a:cubicBezTo>
                      <a:cubicBezTo>
                        <a:pt x="239615" y="269939"/>
                        <a:pt x="83742" y="345052"/>
                        <a:pt x="99013" y="424221"/>
                      </a:cubicBezTo>
                      <a:cubicBezTo>
                        <a:pt x="107010" y="465682"/>
                        <a:pt x="157361" y="458620"/>
                        <a:pt x="157361" y="45862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789" name="Google Shape;789;p6"/>
            <p:cNvSpPr/>
            <p:nvPr/>
          </p:nvSpPr>
          <p:spPr>
            <a:xfrm>
              <a:off x="10447797" y="1677059"/>
              <a:ext cx="506357" cy="218266"/>
            </a:xfrm>
            <a:custGeom>
              <a:rect b="b" l="l" r="r" t="t"/>
              <a:pathLst>
                <a:path extrusionOk="0" h="218266" w="506357">
                  <a:moveTo>
                    <a:pt x="861" y="13572"/>
                  </a:moveTo>
                  <a:cubicBezTo>
                    <a:pt x="861" y="13572"/>
                    <a:pt x="-7003" y="84889"/>
                    <a:pt x="24809" y="121906"/>
                  </a:cubicBezTo>
                  <a:cubicBezTo>
                    <a:pt x="56622" y="158921"/>
                    <a:pt x="87990" y="188608"/>
                    <a:pt x="87990" y="188608"/>
                  </a:cubicBezTo>
                  <a:lnTo>
                    <a:pt x="138493" y="134906"/>
                  </a:lnTo>
                  <a:lnTo>
                    <a:pt x="157711" y="205532"/>
                  </a:lnTo>
                  <a:cubicBezTo>
                    <a:pt x="157711" y="205532"/>
                    <a:pt x="200040" y="218119"/>
                    <a:pt x="236935" y="218265"/>
                  </a:cubicBezTo>
                  <a:cubicBezTo>
                    <a:pt x="273830" y="218417"/>
                    <a:pt x="305284" y="206127"/>
                    <a:pt x="305284" y="206127"/>
                  </a:cubicBezTo>
                  <a:lnTo>
                    <a:pt x="329305" y="123077"/>
                  </a:lnTo>
                  <a:lnTo>
                    <a:pt x="391976" y="180132"/>
                  </a:lnTo>
                  <a:cubicBezTo>
                    <a:pt x="391976" y="180132"/>
                    <a:pt x="425853" y="180411"/>
                    <a:pt x="457398" y="148994"/>
                  </a:cubicBezTo>
                  <a:cubicBezTo>
                    <a:pt x="488943" y="117576"/>
                    <a:pt x="506358" y="0"/>
                    <a:pt x="506358" y="0"/>
                  </a:cubicBezTo>
                  <a:cubicBezTo>
                    <a:pt x="506358" y="0"/>
                    <a:pt x="441720" y="42190"/>
                    <a:pt x="390847" y="53350"/>
                  </a:cubicBezTo>
                  <a:cubicBezTo>
                    <a:pt x="339968" y="64517"/>
                    <a:pt x="296254" y="53715"/>
                    <a:pt x="296254" y="53715"/>
                  </a:cubicBezTo>
                  <a:lnTo>
                    <a:pt x="254860" y="131475"/>
                  </a:lnTo>
                  <a:lnTo>
                    <a:pt x="204564" y="66928"/>
                  </a:lnTo>
                  <a:cubicBezTo>
                    <a:pt x="204564" y="66928"/>
                    <a:pt x="160480" y="76917"/>
                    <a:pt x="108587" y="66436"/>
                  </a:cubicBezTo>
                  <a:cubicBezTo>
                    <a:pt x="56701" y="55955"/>
                    <a:pt x="861" y="13572"/>
                    <a:pt x="861" y="13572"/>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790" name="Google Shape;790;p6"/>
            <p:cNvGrpSpPr/>
            <p:nvPr/>
          </p:nvGrpSpPr>
          <p:grpSpPr>
            <a:xfrm>
              <a:off x="10406819" y="1410993"/>
              <a:ext cx="588313" cy="266067"/>
              <a:chOff x="9948754" y="3715493"/>
              <a:chExt cx="588313" cy="266067"/>
            </a:xfrm>
          </p:grpSpPr>
          <p:sp>
            <p:nvSpPr>
              <p:cNvPr id="791" name="Google Shape;791;p6"/>
              <p:cNvSpPr/>
              <p:nvPr/>
            </p:nvSpPr>
            <p:spPr>
              <a:xfrm flipH="1" rot="7860845">
                <a:off x="9989478" y="3752343"/>
                <a:ext cx="185313" cy="192367"/>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2" name="Google Shape;792;p6"/>
              <p:cNvSpPr/>
              <p:nvPr/>
            </p:nvSpPr>
            <p:spPr>
              <a:xfrm flipH="1" rot="8697484">
                <a:off x="10313438" y="3752518"/>
                <a:ext cx="185218" cy="192269"/>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93" name="Google Shape;793;p6"/>
            <p:cNvSpPr/>
            <p:nvPr/>
          </p:nvSpPr>
          <p:spPr>
            <a:xfrm>
              <a:off x="10475144" y="1677059"/>
              <a:ext cx="506357" cy="218266"/>
            </a:xfrm>
            <a:custGeom>
              <a:rect b="b" l="l" r="r" t="t"/>
              <a:pathLst>
                <a:path extrusionOk="0" h="218266" w="506357">
                  <a:moveTo>
                    <a:pt x="861" y="13572"/>
                  </a:moveTo>
                  <a:cubicBezTo>
                    <a:pt x="861" y="13572"/>
                    <a:pt x="-7003" y="84889"/>
                    <a:pt x="24809" y="121906"/>
                  </a:cubicBezTo>
                  <a:cubicBezTo>
                    <a:pt x="56622" y="158921"/>
                    <a:pt x="87990" y="188608"/>
                    <a:pt x="87990" y="188608"/>
                  </a:cubicBezTo>
                  <a:lnTo>
                    <a:pt x="138493" y="134906"/>
                  </a:lnTo>
                  <a:lnTo>
                    <a:pt x="157711" y="205532"/>
                  </a:lnTo>
                  <a:cubicBezTo>
                    <a:pt x="157711" y="205532"/>
                    <a:pt x="200040" y="218119"/>
                    <a:pt x="236935" y="218265"/>
                  </a:cubicBezTo>
                  <a:cubicBezTo>
                    <a:pt x="273830" y="218417"/>
                    <a:pt x="305284" y="206127"/>
                    <a:pt x="305284" y="206127"/>
                  </a:cubicBezTo>
                  <a:lnTo>
                    <a:pt x="329305" y="123077"/>
                  </a:lnTo>
                  <a:lnTo>
                    <a:pt x="391976" y="180132"/>
                  </a:lnTo>
                  <a:cubicBezTo>
                    <a:pt x="391976" y="180132"/>
                    <a:pt x="425853" y="180411"/>
                    <a:pt x="457398" y="148994"/>
                  </a:cubicBezTo>
                  <a:cubicBezTo>
                    <a:pt x="488943" y="117576"/>
                    <a:pt x="506358" y="0"/>
                    <a:pt x="506358" y="0"/>
                  </a:cubicBezTo>
                  <a:cubicBezTo>
                    <a:pt x="506358" y="0"/>
                    <a:pt x="441720" y="42190"/>
                    <a:pt x="390847" y="53350"/>
                  </a:cubicBezTo>
                  <a:cubicBezTo>
                    <a:pt x="339968" y="64517"/>
                    <a:pt x="296254" y="53715"/>
                    <a:pt x="296254" y="53715"/>
                  </a:cubicBezTo>
                  <a:lnTo>
                    <a:pt x="254860" y="131475"/>
                  </a:lnTo>
                  <a:lnTo>
                    <a:pt x="204564" y="66928"/>
                  </a:lnTo>
                  <a:cubicBezTo>
                    <a:pt x="204564" y="66928"/>
                    <a:pt x="160480" y="76917"/>
                    <a:pt x="108587" y="66436"/>
                  </a:cubicBezTo>
                  <a:cubicBezTo>
                    <a:pt x="56701" y="55955"/>
                    <a:pt x="861" y="13572"/>
                    <a:pt x="861" y="13572"/>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794" name="Google Shape;794;p6"/>
            <p:cNvGrpSpPr/>
            <p:nvPr/>
          </p:nvGrpSpPr>
          <p:grpSpPr>
            <a:xfrm>
              <a:off x="10434167" y="1410993"/>
              <a:ext cx="588313" cy="266067"/>
              <a:chOff x="9948754" y="3715493"/>
              <a:chExt cx="588313" cy="266067"/>
            </a:xfrm>
          </p:grpSpPr>
          <p:sp>
            <p:nvSpPr>
              <p:cNvPr id="795" name="Google Shape;795;p6"/>
              <p:cNvSpPr/>
              <p:nvPr/>
            </p:nvSpPr>
            <p:spPr>
              <a:xfrm flipH="1" rot="7860845">
                <a:off x="9989478" y="3752343"/>
                <a:ext cx="185313" cy="192367"/>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6" name="Google Shape;796;p6"/>
              <p:cNvSpPr/>
              <p:nvPr/>
            </p:nvSpPr>
            <p:spPr>
              <a:xfrm flipH="1" rot="8697484">
                <a:off x="10313438" y="3752518"/>
                <a:ext cx="185218" cy="192269"/>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97" name="Google Shape;797;p6"/>
          <p:cNvGrpSpPr/>
          <p:nvPr/>
        </p:nvGrpSpPr>
        <p:grpSpPr>
          <a:xfrm flipH="1" rot="5400000">
            <a:off x="11100753" y="4054740"/>
            <a:ext cx="979312" cy="1124197"/>
            <a:chOff x="3583063" y="1321887"/>
            <a:chExt cx="1313807" cy="1508180"/>
          </a:xfrm>
        </p:grpSpPr>
        <p:sp>
          <p:nvSpPr>
            <p:cNvPr id="798" name="Google Shape;798;p6"/>
            <p:cNvSpPr/>
            <p:nvPr/>
          </p:nvSpPr>
          <p:spPr>
            <a:xfrm>
              <a:off x="3583063" y="1321887"/>
              <a:ext cx="1313807" cy="1508180"/>
            </a:xfrm>
            <a:custGeom>
              <a:rect b="b" l="l" r="r" t="t"/>
              <a:pathLst>
                <a:path extrusionOk="0" h="1508180" w="1313807">
                  <a:moveTo>
                    <a:pt x="1304329" y="247036"/>
                  </a:moveTo>
                  <a:cubicBezTo>
                    <a:pt x="1227072" y="-40440"/>
                    <a:pt x="898008" y="-114290"/>
                    <a:pt x="469840" y="227471"/>
                  </a:cubicBezTo>
                  <a:cubicBezTo>
                    <a:pt x="-150902" y="722944"/>
                    <a:pt x="22186" y="1508181"/>
                    <a:pt x="22186" y="1508181"/>
                  </a:cubicBezTo>
                  <a:cubicBezTo>
                    <a:pt x="22186" y="1508181"/>
                    <a:pt x="119353" y="1163918"/>
                    <a:pt x="343611" y="959607"/>
                  </a:cubicBezTo>
                  <a:cubicBezTo>
                    <a:pt x="745068" y="593855"/>
                    <a:pt x="1400318" y="604244"/>
                    <a:pt x="1304329" y="247036"/>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9" name="Google Shape;799;p6"/>
            <p:cNvSpPr/>
            <p:nvPr/>
          </p:nvSpPr>
          <p:spPr>
            <a:xfrm>
              <a:off x="4640090" y="1710159"/>
              <a:ext cx="85817" cy="85932"/>
            </a:xfrm>
            <a:custGeom>
              <a:rect b="b" l="l" r="r" t="t"/>
              <a:pathLst>
                <a:path extrusionOk="0" h="85932" w="85817">
                  <a:moveTo>
                    <a:pt x="77195" y="68642"/>
                  </a:moveTo>
                  <a:cubicBezTo>
                    <a:pt x="91440" y="49618"/>
                    <a:pt x="87639" y="22700"/>
                    <a:pt x="68706" y="8522"/>
                  </a:cubicBezTo>
                  <a:cubicBezTo>
                    <a:pt x="49767" y="-5663"/>
                    <a:pt x="22867" y="-1734"/>
                    <a:pt x="8622" y="17290"/>
                  </a:cubicBezTo>
                  <a:cubicBezTo>
                    <a:pt x="-5623" y="36314"/>
                    <a:pt x="-1822" y="63232"/>
                    <a:pt x="17111" y="77411"/>
                  </a:cubicBezTo>
                  <a:cubicBezTo>
                    <a:pt x="36050" y="91595"/>
                    <a:pt x="62950" y="87667"/>
                    <a:pt x="77195" y="68642"/>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0" name="Google Shape;800;p6"/>
            <p:cNvSpPr/>
            <p:nvPr/>
          </p:nvSpPr>
          <p:spPr>
            <a:xfrm>
              <a:off x="4521728" y="1415051"/>
              <a:ext cx="84899" cy="84899"/>
            </a:xfrm>
            <a:custGeom>
              <a:rect b="b" l="l" r="r" t="t"/>
              <a:pathLst>
                <a:path extrusionOk="0" h="84899" w="84899">
                  <a:moveTo>
                    <a:pt x="76427" y="67895"/>
                  </a:moveTo>
                  <a:cubicBezTo>
                    <a:pt x="90478" y="49132"/>
                    <a:pt x="86659" y="22524"/>
                    <a:pt x="67895" y="8473"/>
                  </a:cubicBezTo>
                  <a:cubicBezTo>
                    <a:pt x="49126" y="-5578"/>
                    <a:pt x="22524" y="-1759"/>
                    <a:pt x="8473" y="17004"/>
                  </a:cubicBezTo>
                  <a:cubicBezTo>
                    <a:pt x="-5578" y="35774"/>
                    <a:pt x="-1759" y="62376"/>
                    <a:pt x="17004" y="76427"/>
                  </a:cubicBezTo>
                  <a:cubicBezTo>
                    <a:pt x="35767" y="90478"/>
                    <a:pt x="62370" y="86659"/>
                    <a:pt x="76427" y="67895"/>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1" name="Google Shape;801;p6"/>
            <p:cNvSpPr/>
            <p:nvPr/>
          </p:nvSpPr>
          <p:spPr>
            <a:xfrm>
              <a:off x="4563158" y="1568255"/>
              <a:ext cx="39945" cy="96456"/>
            </a:xfrm>
            <a:custGeom>
              <a:rect b="b" l="l" r="r" t="t"/>
              <a:pathLst>
                <a:path extrusionOk="0" h="96456" w="39945">
                  <a:moveTo>
                    <a:pt x="14946" y="0"/>
                  </a:moveTo>
                  <a:cubicBezTo>
                    <a:pt x="14946" y="0"/>
                    <a:pt x="-6792" y="24028"/>
                    <a:pt x="2164" y="57941"/>
                  </a:cubicBezTo>
                  <a:cubicBezTo>
                    <a:pt x="8528" y="82023"/>
                    <a:pt x="39946" y="96457"/>
                    <a:pt x="39946" y="96457"/>
                  </a:cubicBezTo>
                </a:path>
              </a:pathLst>
            </a:custGeom>
            <a:noFill/>
            <a:ln cap="rnd" cmpd="sng" w="9525">
              <a:solidFill>
                <a:srgbClr val="2C28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02" name="Google Shape;802;p6"/>
          <p:cNvGrpSpPr/>
          <p:nvPr/>
        </p:nvGrpSpPr>
        <p:grpSpPr>
          <a:xfrm>
            <a:off x="10916303" y="2622448"/>
            <a:ext cx="1195799" cy="1015365"/>
            <a:chOff x="591334" y="1012736"/>
            <a:chExt cx="1604238" cy="1362175"/>
          </a:xfrm>
        </p:grpSpPr>
        <p:sp>
          <p:nvSpPr>
            <p:cNvPr id="803" name="Google Shape;803;p6"/>
            <p:cNvSpPr/>
            <p:nvPr/>
          </p:nvSpPr>
          <p:spPr>
            <a:xfrm>
              <a:off x="591334" y="1012736"/>
              <a:ext cx="1604238" cy="1362175"/>
            </a:xfrm>
            <a:custGeom>
              <a:rect b="b" l="l" r="r" t="t"/>
              <a:pathLst>
                <a:path extrusionOk="0" h="1362175" w="1604238">
                  <a:moveTo>
                    <a:pt x="1604239" y="946908"/>
                  </a:moveTo>
                  <a:cubicBezTo>
                    <a:pt x="1604239" y="946908"/>
                    <a:pt x="1517850" y="1006986"/>
                    <a:pt x="1500088" y="1098391"/>
                  </a:cubicBezTo>
                  <a:cubicBezTo>
                    <a:pt x="1481860" y="1192224"/>
                    <a:pt x="1445129" y="1283435"/>
                    <a:pt x="1366956" y="1303740"/>
                  </a:cubicBezTo>
                  <a:cubicBezTo>
                    <a:pt x="1255240" y="1332759"/>
                    <a:pt x="1204604" y="1246400"/>
                    <a:pt x="1106926" y="1259152"/>
                  </a:cubicBezTo>
                  <a:cubicBezTo>
                    <a:pt x="1034546" y="1268600"/>
                    <a:pt x="970551" y="1390269"/>
                    <a:pt x="602176" y="1356161"/>
                  </a:cubicBezTo>
                  <a:cubicBezTo>
                    <a:pt x="259909" y="1324470"/>
                    <a:pt x="109953" y="897322"/>
                    <a:pt x="109953" y="897322"/>
                  </a:cubicBezTo>
                  <a:cubicBezTo>
                    <a:pt x="109953" y="897322"/>
                    <a:pt x="-15886" y="876598"/>
                    <a:pt x="1682" y="805626"/>
                  </a:cubicBezTo>
                  <a:cubicBezTo>
                    <a:pt x="14503" y="753824"/>
                    <a:pt x="109184" y="780700"/>
                    <a:pt x="109184" y="780700"/>
                  </a:cubicBezTo>
                  <a:cubicBezTo>
                    <a:pt x="109184" y="780700"/>
                    <a:pt x="70399" y="421542"/>
                    <a:pt x="191826" y="203599"/>
                  </a:cubicBezTo>
                  <a:cubicBezTo>
                    <a:pt x="328144" y="-41067"/>
                    <a:pt x="732855" y="-78381"/>
                    <a:pt x="885474" y="163857"/>
                  </a:cubicBezTo>
                  <a:cubicBezTo>
                    <a:pt x="977158" y="309389"/>
                    <a:pt x="956142" y="681432"/>
                    <a:pt x="956142" y="681432"/>
                  </a:cubicBezTo>
                  <a:cubicBezTo>
                    <a:pt x="956142" y="681432"/>
                    <a:pt x="1022286" y="595541"/>
                    <a:pt x="1055361" y="621918"/>
                  </a:cubicBezTo>
                  <a:cubicBezTo>
                    <a:pt x="1113545" y="668328"/>
                    <a:pt x="1001963" y="771592"/>
                    <a:pt x="999764" y="800623"/>
                  </a:cubicBezTo>
                  <a:cubicBezTo>
                    <a:pt x="995222" y="860628"/>
                    <a:pt x="988622" y="996250"/>
                    <a:pt x="1089481" y="1091505"/>
                  </a:cubicBezTo>
                  <a:cubicBezTo>
                    <a:pt x="1128234" y="1128102"/>
                    <a:pt x="1198896" y="1113474"/>
                    <a:pt x="1239774" y="1144910"/>
                  </a:cubicBezTo>
                  <a:cubicBezTo>
                    <a:pt x="1294933" y="1187336"/>
                    <a:pt x="1308389" y="1231171"/>
                    <a:pt x="1357477" y="1217922"/>
                  </a:cubicBezTo>
                  <a:cubicBezTo>
                    <a:pt x="1392149" y="1208558"/>
                    <a:pt x="1439051" y="1193979"/>
                    <a:pt x="1476279" y="1059766"/>
                  </a:cubicBezTo>
                  <a:cubicBezTo>
                    <a:pt x="1495625" y="990039"/>
                    <a:pt x="1604239" y="946908"/>
                    <a:pt x="1604239" y="946908"/>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4" name="Google Shape;804;p6"/>
            <p:cNvSpPr/>
            <p:nvPr/>
          </p:nvSpPr>
          <p:spPr>
            <a:xfrm>
              <a:off x="1292450" y="1275958"/>
              <a:ext cx="98357" cy="98351"/>
            </a:xfrm>
            <a:custGeom>
              <a:rect b="b" l="l" r="r" t="t"/>
              <a:pathLst>
                <a:path extrusionOk="0" h="98351" w="98357">
                  <a:moveTo>
                    <a:pt x="0" y="49173"/>
                  </a:moveTo>
                  <a:cubicBezTo>
                    <a:pt x="0" y="22018"/>
                    <a:pt x="22018" y="0"/>
                    <a:pt x="49179" y="0"/>
                  </a:cubicBezTo>
                  <a:cubicBezTo>
                    <a:pt x="76340" y="0"/>
                    <a:pt x="98357" y="22018"/>
                    <a:pt x="98357" y="49173"/>
                  </a:cubicBezTo>
                  <a:cubicBezTo>
                    <a:pt x="98357" y="76333"/>
                    <a:pt x="76340" y="98351"/>
                    <a:pt x="49179" y="98351"/>
                  </a:cubicBezTo>
                  <a:cubicBezTo>
                    <a:pt x="22018" y="98351"/>
                    <a:pt x="0" y="76333"/>
                    <a:pt x="0" y="4917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5" name="Google Shape;805;p6"/>
            <p:cNvSpPr/>
            <p:nvPr/>
          </p:nvSpPr>
          <p:spPr>
            <a:xfrm>
              <a:off x="868137" y="1326873"/>
              <a:ext cx="102820" cy="102820"/>
            </a:xfrm>
            <a:custGeom>
              <a:rect b="b" l="l" r="r" t="t"/>
              <a:pathLst>
                <a:path extrusionOk="0" h="102820" w="102820">
                  <a:moveTo>
                    <a:pt x="0" y="51413"/>
                  </a:moveTo>
                  <a:cubicBezTo>
                    <a:pt x="0" y="23020"/>
                    <a:pt x="23018" y="0"/>
                    <a:pt x="51414" y="0"/>
                  </a:cubicBezTo>
                  <a:cubicBezTo>
                    <a:pt x="79807" y="0"/>
                    <a:pt x="102821" y="23020"/>
                    <a:pt x="102821" y="51413"/>
                  </a:cubicBezTo>
                  <a:cubicBezTo>
                    <a:pt x="102821" y="79807"/>
                    <a:pt x="79807" y="102820"/>
                    <a:pt x="51414" y="102820"/>
                  </a:cubicBezTo>
                  <a:cubicBezTo>
                    <a:pt x="23018" y="102820"/>
                    <a:pt x="0" y="79807"/>
                    <a:pt x="0" y="5141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6" name="Google Shape;806;p6"/>
            <p:cNvSpPr/>
            <p:nvPr/>
          </p:nvSpPr>
          <p:spPr>
            <a:xfrm>
              <a:off x="1070093" y="1426270"/>
              <a:ext cx="132062" cy="56792"/>
            </a:xfrm>
            <a:custGeom>
              <a:rect b="b" l="l" r="r" t="t"/>
              <a:pathLst>
                <a:path extrusionOk="0" h="56792" w="132062">
                  <a:moveTo>
                    <a:pt x="0" y="16036"/>
                  </a:moveTo>
                  <a:cubicBezTo>
                    <a:pt x="0" y="16036"/>
                    <a:pt x="51966" y="33250"/>
                    <a:pt x="74415" y="26377"/>
                  </a:cubicBezTo>
                  <a:cubicBezTo>
                    <a:pt x="105073" y="16989"/>
                    <a:pt x="103027" y="-7725"/>
                    <a:pt x="124383" y="2386"/>
                  </a:cubicBezTo>
                  <a:cubicBezTo>
                    <a:pt x="146601" y="12909"/>
                    <a:pt x="117005" y="55165"/>
                    <a:pt x="81598" y="56726"/>
                  </a:cubicBezTo>
                  <a:cubicBezTo>
                    <a:pt x="36676" y="58711"/>
                    <a:pt x="0" y="16036"/>
                    <a:pt x="0" y="160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07" name="Google Shape;807;p6"/>
          <p:cNvGrpSpPr/>
          <p:nvPr/>
        </p:nvGrpSpPr>
        <p:grpSpPr>
          <a:xfrm>
            <a:off x="10602906" y="5595858"/>
            <a:ext cx="1195799" cy="1015365"/>
            <a:chOff x="591334" y="1012736"/>
            <a:chExt cx="1604238" cy="1362175"/>
          </a:xfrm>
        </p:grpSpPr>
        <p:sp>
          <p:nvSpPr>
            <p:cNvPr id="808" name="Google Shape;808;p6"/>
            <p:cNvSpPr/>
            <p:nvPr/>
          </p:nvSpPr>
          <p:spPr>
            <a:xfrm>
              <a:off x="591334" y="1012736"/>
              <a:ext cx="1604238" cy="1362175"/>
            </a:xfrm>
            <a:custGeom>
              <a:rect b="b" l="l" r="r" t="t"/>
              <a:pathLst>
                <a:path extrusionOk="0" h="1362175" w="1604238">
                  <a:moveTo>
                    <a:pt x="1604239" y="946908"/>
                  </a:moveTo>
                  <a:cubicBezTo>
                    <a:pt x="1604239" y="946908"/>
                    <a:pt x="1517850" y="1006986"/>
                    <a:pt x="1500088" y="1098391"/>
                  </a:cubicBezTo>
                  <a:cubicBezTo>
                    <a:pt x="1481860" y="1192224"/>
                    <a:pt x="1445129" y="1283435"/>
                    <a:pt x="1366956" y="1303740"/>
                  </a:cubicBezTo>
                  <a:cubicBezTo>
                    <a:pt x="1255240" y="1332759"/>
                    <a:pt x="1204604" y="1246400"/>
                    <a:pt x="1106926" y="1259152"/>
                  </a:cubicBezTo>
                  <a:cubicBezTo>
                    <a:pt x="1034546" y="1268600"/>
                    <a:pt x="970551" y="1390269"/>
                    <a:pt x="602176" y="1356161"/>
                  </a:cubicBezTo>
                  <a:cubicBezTo>
                    <a:pt x="259909" y="1324470"/>
                    <a:pt x="109953" y="897322"/>
                    <a:pt x="109953" y="897322"/>
                  </a:cubicBezTo>
                  <a:cubicBezTo>
                    <a:pt x="109953" y="897322"/>
                    <a:pt x="-15886" y="876598"/>
                    <a:pt x="1682" y="805626"/>
                  </a:cubicBezTo>
                  <a:cubicBezTo>
                    <a:pt x="14503" y="753824"/>
                    <a:pt x="109184" y="780700"/>
                    <a:pt x="109184" y="780700"/>
                  </a:cubicBezTo>
                  <a:cubicBezTo>
                    <a:pt x="109184" y="780700"/>
                    <a:pt x="70399" y="421542"/>
                    <a:pt x="191826" y="203599"/>
                  </a:cubicBezTo>
                  <a:cubicBezTo>
                    <a:pt x="328144" y="-41067"/>
                    <a:pt x="732855" y="-78381"/>
                    <a:pt x="885474" y="163857"/>
                  </a:cubicBezTo>
                  <a:cubicBezTo>
                    <a:pt x="977158" y="309389"/>
                    <a:pt x="956142" y="681432"/>
                    <a:pt x="956142" y="681432"/>
                  </a:cubicBezTo>
                  <a:cubicBezTo>
                    <a:pt x="956142" y="681432"/>
                    <a:pt x="1022286" y="595541"/>
                    <a:pt x="1055361" y="621918"/>
                  </a:cubicBezTo>
                  <a:cubicBezTo>
                    <a:pt x="1113545" y="668328"/>
                    <a:pt x="1001963" y="771592"/>
                    <a:pt x="999764" y="800623"/>
                  </a:cubicBezTo>
                  <a:cubicBezTo>
                    <a:pt x="995222" y="860628"/>
                    <a:pt x="988622" y="996250"/>
                    <a:pt x="1089481" y="1091505"/>
                  </a:cubicBezTo>
                  <a:cubicBezTo>
                    <a:pt x="1128234" y="1128102"/>
                    <a:pt x="1198896" y="1113474"/>
                    <a:pt x="1239774" y="1144910"/>
                  </a:cubicBezTo>
                  <a:cubicBezTo>
                    <a:pt x="1294933" y="1187336"/>
                    <a:pt x="1308389" y="1231171"/>
                    <a:pt x="1357477" y="1217922"/>
                  </a:cubicBezTo>
                  <a:cubicBezTo>
                    <a:pt x="1392149" y="1208558"/>
                    <a:pt x="1439051" y="1193979"/>
                    <a:pt x="1476279" y="1059766"/>
                  </a:cubicBezTo>
                  <a:cubicBezTo>
                    <a:pt x="1495625" y="990039"/>
                    <a:pt x="1604239" y="946908"/>
                    <a:pt x="1604239" y="946908"/>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9" name="Google Shape;809;p6"/>
            <p:cNvSpPr/>
            <p:nvPr/>
          </p:nvSpPr>
          <p:spPr>
            <a:xfrm>
              <a:off x="1292450" y="1275958"/>
              <a:ext cx="98357" cy="98351"/>
            </a:xfrm>
            <a:custGeom>
              <a:rect b="b" l="l" r="r" t="t"/>
              <a:pathLst>
                <a:path extrusionOk="0" h="98351" w="98357">
                  <a:moveTo>
                    <a:pt x="0" y="49173"/>
                  </a:moveTo>
                  <a:cubicBezTo>
                    <a:pt x="0" y="22018"/>
                    <a:pt x="22018" y="0"/>
                    <a:pt x="49179" y="0"/>
                  </a:cubicBezTo>
                  <a:cubicBezTo>
                    <a:pt x="76340" y="0"/>
                    <a:pt x="98357" y="22018"/>
                    <a:pt x="98357" y="49173"/>
                  </a:cubicBezTo>
                  <a:cubicBezTo>
                    <a:pt x="98357" y="76333"/>
                    <a:pt x="76340" y="98351"/>
                    <a:pt x="49179" y="98351"/>
                  </a:cubicBezTo>
                  <a:cubicBezTo>
                    <a:pt x="22018" y="98351"/>
                    <a:pt x="0" y="76333"/>
                    <a:pt x="0" y="4917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0" name="Google Shape;810;p6"/>
            <p:cNvSpPr/>
            <p:nvPr/>
          </p:nvSpPr>
          <p:spPr>
            <a:xfrm>
              <a:off x="868137" y="1326873"/>
              <a:ext cx="102820" cy="102820"/>
            </a:xfrm>
            <a:custGeom>
              <a:rect b="b" l="l" r="r" t="t"/>
              <a:pathLst>
                <a:path extrusionOk="0" h="102820" w="102820">
                  <a:moveTo>
                    <a:pt x="0" y="51413"/>
                  </a:moveTo>
                  <a:cubicBezTo>
                    <a:pt x="0" y="23020"/>
                    <a:pt x="23018" y="0"/>
                    <a:pt x="51414" y="0"/>
                  </a:cubicBezTo>
                  <a:cubicBezTo>
                    <a:pt x="79807" y="0"/>
                    <a:pt x="102821" y="23020"/>
                    <a:pt x="102821" y="51413"/>
                  </a:cubicBezTo>
                  <a:cubicBezTo>
                    <a:pt x="102821" y="79807"/>
                    <a:pt x="79807" y="102820"/>
                    <a:pt x="51414" y="102820"/>
                  </a:cubicBezTo>
                  <a:cubicBezTo>
                    <a:pt x="23018" y="102820"/>
                    <a:pt x="0" y="79807"/>
                    <a:pt x="0" y="5141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1" name="Google Shape;811;p6"/>
            <p:cNvSpPr/>
            <p:nvPr/>
          </p:nvSpPr>
          <p:spPr>
            <a:xfrm>
              <a:off x="1070093" y="1426270"/>
              <a:ext cx="132062" cy="56792"/>
            </a:xfrm>
            <a:custGeom>
              <a:rect b="b" l="l" r="r" t="t"/>
              <a:pathLst>
                <a:path extrusionOk="0" h="56792" w="132062">
                  <a:moveTo>
                    <a:pt x="0" y="16036"/>
                  </a:moveTo>
                  <a:cubicBezTo>
                    <a:pt x="0" y="16036"/>
                    <a:pt x="51966" y="33250"/>
                    <a:pt x="74415" y="26377"/>
                  </a:cubicBezTo>
                  <a:cubicBezTo>
                    <a:pt x="105073" y="16989"/>
                    <a:pt x="103027" y="-7725"/>
                    <a:pt x="124383" y="2386"/>
                  </a:cubicBezTo>
                  <a:cubicBezTo>
                    <a:pt x="146601" y="12909"/>
                    <a:pt x="117005" y="55165"/>
                    <a:pt x="81598" y="56726"/>
                  </a:cubicBezTo>
                  <a:cubicBezTo>
                    <a:pt x="36676" y="58711"/>
                    <a:pt x="0" y="16036"/>
                    <a:pt x="0" y="160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12" name="Google Shape;812;p6"/>
          <p:cNvGrpSpPr/>
          <p:nvPr/>
        </p:nvGrpSpPr>
        <p:grpSpPr>
          <a:xfrm flipH="1">
            <a:off x="8536506" y="5701133"/>
            <a:ext cx="1195799" cy="1015365"/>
            <a:chOff x="591334" y="1012736"/>
            <a:chExt cx="1604238" cy="1362175"/>
          </a:xfrm>
        </p:grpSpPr>
        <p:sp>
          <p:nvSpPr>
            <p:cNvPr id="813" name="Google Shape;813;p6"/>
            <p:cNvSpPr/>
            <p:nvPr/>
          </p:nvSpPr>
          <p:spPr>
            <a:xfrm>
              <a:off x="591334" y="1012736"/>
              <a:ext cx="1604238" cy="1362175"/>
            </a:xfrm>
            <a:custGeom>
              <a:rect b="b" l="l" r="r" t="t"/>
              <a:pathLst>
                <a:path extrusionOk="0" h="1362175" w="1604238">
                  <a:moveTo>
                    <a:pt x="1604239" y="946908"/>
                  </a:moveTo>
                  <a:cubicBezTo>
                    <a:pt x="1604239" y="946908"/>
                    <a:pt x="1517850" y="1006986"/>
                    <a:pt x="1500088" y="1098391"/>
                  </a:cubicBezTo>
                  <a:cubicBezTo>
                    <a:pt x="1481860" y="1192224"/>
                    <a:pt x="1445129" y="1283435"/>
                    <a:pt x="1366956" y="1303740"/>
                  </a:cubicBezTo>
                  <a:cubicBezTo>
                    <a:pt x="1255240" y="1332759"/>
                    <a:pt x="1204604" y="1246400"/>
                    <a:pt x="1106926" y="1259152"/>
                  </a:cubicBezTo>
                  <a:cubicBezTo>
                    <a:pt x="1034546" y="1268600"/>
                    <a:pt x="970551" y="1390269"/>
                    <a:pt x="602176" y="1356161"/>
                  </a:cubicBezTo>
                  <a:cubicBezTo>
                    <a:pt x="259909" y="1324470"/>
                    <a:pt x="109953" y="897322"/>
                    <a:pt x="109953" y="897322"/>
                  </a:cubicBezTo>
                  <a:cubicBezTo>
                    <a:pt x="109953" y="897322"/>
                    <a:pt x="-15886" y="876598"/>
                    <a:pt x="1682" y="805626"/>
                  </a:cubicBezTo>
                  <a:cubicBezTo>
                    <a:pt x="14503" y="753824"/>
                    <a:pt x="109184" y="780700"/>
                    <a:pt x="109184" y="780700"/>
                  </a:cubicBezTo>
                  <a:cubicBezTo>
                    <a:pt x="109184" y="780700"/>
                    <a:pt x="70399" y="421542"/>
                    <a:pt x="191826" y="203599"/>
                  </a:cubicBezTo>
                  <a:cubicBezTo>
                    <a:pt x="328144" y="-41067"/>
                    <a:pt x="732855" y="-78381"/>
                    <a:pt x="885474" y="163857"/>
                  </a:cubicBezTo>
                  <a:cubicBezTo>
                    <a:pt x="977158" y="309389"/>
                    <a:pt x="956142" y="681432"/>
                    <a:pt x="956142" y="681432"/>
                  </a:cubicBezTo>
                  <a:cubicBezTo>
                    <a:pt x="956142" y="681432"/>
                    <a:pt x="1022286" y="595541"/>
                    <a:pt x="1055361" y="621918"/>
                  </a:cubicBezTo>
                  <a:cubicBezTo>
                    <a:pt x="1113545" y="668328"/>
                    <a:pt x="1001963" y="771592"/>
                    <a:pt x="999764" y="800623"/>
                  </a:cubicBezTo>
                  <a:cubicBezTo>
                    <a:pt x="995222" y="860628"/>
                    <a:pt x="988622" y="996250"/>
                    <a:pt x="1089481" y="1091505"/>
                  </a:cubicBezTo>
                  <a:cubicBezTo>
                    <a:pt x="1128234" y="1128102"/>
                    <a:pt x="1198896" y="1113474"/>
                    <a:pt x="1239774" y="1144910"/>
                  </a:cubicBezTo>
                  <a:cubicBezTo>
                    <a:pt x="1294933" y="1187336"/>
                    <a:pt x="1308389" y="1231171"/>
                    <a:pt x="1357477" y="1217922"/>
                  </a:cubicBezTo>
                  <a:cubicBezTo>
                    <a:pt x="1392149" y="1208558"/>
                    <a:pt x="1439051" y="1193979"/>
                    <a:pt x="1476279" y="1059766"/>
                  </a:cubicBezTo>
                  <a:cubicBezTo>
                    <a:pt x="1495625" y="990039"/>
                    <a:pt x="1604239" y="946908"/>
                    <a:pt x="1604239" y="946908"/>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814" name="Google Shape;814;p6"/>
            <p:cNvSpPr/>
            <p:nvPr/>
          </p:nvSpPr>
          <p:spPr>
            <a:xfrm>
              <a:off x="1292450" y="1275958"/>
              <a:ext cx="98357" cy="98351"/>
            </a:xfrm>
            <a:custGeom>
              <a:rect b="b" l="l" r="r" t="t"/>
              <a:pathLst>
                <a:path extrusionOk="0" h="98351" w="98357">
                  <a:moveTo>
                    <a:pt x="0" y="49173"/>
                  </a:moveTo>
                  <a:cubicBezTo>
                    <a:pt x="0" y="22018"/>
                    <a:pt x="22018" y="0"/>
                    <a:pt x="49179" y="0"/>
                  </a:cubicBezTo>
                  <a:cubicBezTo>
                    <a:pt x="76340" y="0"/>
                    <a:pt x="98357" y="22018"/>
                    <a:pt x="98357" y="49173"/>
                  </a:cubicBezTo>
                  <a:cubicBezTo>
                    <a:pt x="98357" y="76333"/>
                    <a:pt x="76340" y="98351"/>
                    <a:pt x="49179" y="98351"/>
                  </a:cubicBezTo>
                  <a:cubicBezTo>
                    <a:pt x="22018" y="98351"/>
                    <a:pt x="0" y="76333"/>
                    <a:pt x="0" y="4917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815" name="Google Shape;815;p6"/>
            <p:cNvSpPr/>
            <p:nvPr/>
          </p:nvSpPr>
          <p:spPr>
            <a:xfrm>
              <a:off x="868137" y="1326873"/>
              <a:ext cx="102820" cy="102820"/>
            </a:xfrm>
            <a:custGeom>
              <a:rect b="b" l="l" r="r" t="t"/>
              <a:pathLst>
                <a:path extrusionOk="0" h="102820" w="102820">
                  <a:moveTo>
                    <a:pt x="0" y="51413"/>
                  </a:moveTo>
                  <a:cubicBezTo>
                    <a:pt x="0" y="23020"/>
                    <a:pt x="23018" y="0"/>
                    <a:pt x="51414" y="0"/>
                  </a:cubicBezTo>
                  <a:cubicBezTo>
                    <a:pt x="79807" y="0"/>
                    <a:pt x="102821" y="23020"/>
                    <a:pt x="102821" y="51413"/>
                  </a:cubicBezTo>
                  <a:cubicBezTo>
                    <a:pt x="102821" y="79807"/>
                    <a:pt x="79807" y="102820"/>
                    <a:pt x="51414" y="102820"/>
                  </a:cubicBezTo>
                  <a:cubicBezTo>
                    <a:pt x="23018" y="102820"/>
                    <a:pt x="0" y="79807"/>
                    <a:pt x="0" y="5141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816" name="Google Shape;816;p6"/>
            <p:cNvSpPr/>
            <p:nvPr/>
          </p:nvSpPr>
          <p:spPr>
            <a:xfrm>
              <a:off x="1070093" y="1426270"/>
              <a:ext cx="132062" cy="56792"/>
            </a:xfrm>
            <a:custGeom>
              <a:rect b="b" l="l" r="r" t="t"/>
              <a:pathLst>
                <a:path extrusionOk="0" h="56792" w="132062">
                  <a:moveTo>
                    <a:pt x="0" y="16036"/>
                  </a:moveTo>
                  <a:cubicBezTo>
                    <a:pt x="0" y="16036"/>
                    <a:pt x="51966" y="33250"/>
                    <a:pt x="74415" y="26377"/>
                  </a:cubicBezTo>
                  <a:cubicBezTo>
                    <a:pt x="105073" y="16989"/>
                    <a:pt x="103027" y="-7725"/>
                    <a:pt x="124383" y="2386"/>
                  </a:cubicBezTo>
                  <a:cubicBezTo>
                    <a:pt x="146601" y="12909"/>
                    <a:pt x="117005" y="55165"/>
                    <a:pt x="81598" y="56726"/>
                  </a:cubicBezTo>
                  <a:cubicBezTo>
                    <a:pt x="36676" y="58711"/>
                    <a:pt x="0" y="16036"/>
                    <a:pt x="0" y="160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grpSp>
      <p:grpSp>
        <p:nvGrpSpPr>
          <p:cNvPr id="817" name="Google Shape;817;p6"/>
          <p:cNvGrpSpPr/>
          <p:nvPr/>
        </p:nvGrpSpPr>
        <p:grpSpPr>
          <a:xfrm flipH="1">
            <a:off x="7813216" y="5847316"/>
            <a:ext cx="723279" cy="866388"/>
            <a:chOff x="4569500" y="3652379"/>
            <a:chExt cx="1606573" cy="1936927"/>
          </a:xfrm>
        </p:grpSpPr>
        <p:grpSp>
          <p:nvGrpSpPr>
            <p:cNvPr id="818" name="Google Shape;818;p6"/>
            <p:cNvGrpSpPr/>
            <p:nvPr/>
          </p:nvGrpSpPr>
          <p:grpSpPr>
            <a:xfrm>
              <a:off x="4569500" y="3652379"/>
              <a:ext cx="1606573" cy="1936927"/>
              <a:chOff x="4205388" y="2389281"/>
              <a:chExt cx="1459990" cy="1760203"/>
            </a:xfrm>
          </p:grpSpPr>
          <p:sp>
            <p:nvSpPr>
              <p:cNvPr id="819" name="Google Shape;819;p6"/>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20" name="Google Shape;820;p6"/>
              <p:cNvGrpSpPr/>
              <p:nvPr/>
            </p:nvGrpSpPr>
            <p:grpSpPr>
              <a:xfrm>
                <a:off x="4205388" y="2669100"/>
                <a:ext cx="1426279" cy="1480384"/>
                <a:chOff x="4205388" y="2669100"/>
                <a:chExt cx="1426279" cy="1480384"/>
              </a:xfrm>
            </p:grpSpPr>
            <p:grpSp>
              <p:nvGrpSpPr>
                <p:cNvPr id="821" name="Google Shape;821;p6"/>
                <p:cNvGrpSpPr/>
                <p:nvPr/>
              </p:nvGrpSpPr>
              <p:grpSpPr>
                <a:xfrm>
                  <a:off x="4205388" y="2669100"/>
                  <a:ext cx="1426279" cy="1480384"/>
                  <a:chOff x="4205388" y="2669100"/>
                  <a:chExt cx="1426279" cy="1480384"/>
                </a:xfrm>
              </p:grpSpPr>
              <p:sp>
                <p:nvSpPr>
                  <p:cNvPr id="822" name="Google Shape;822;p6"/>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6"/>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4" name="Google Shape;824;p6"/>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5" name="Google Shape;825;p6"/>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26" name="Google Shape;826;p6"/>
                  <p:cNvGrpSpPr/>
                  <p:nvPr/>
                </p:nvGrpSpPr>
                <p:grpSpPr>
                  <a:xfrm>
                    <a:off x="4919762" y="2669100"/>
                    <a:ext cx="454828" cy="400211"/>
                    <a:chOff x="4919762" y="2669100"/>
                    <a:chExt cx="454828" cy="400211"/>
                  </a:xfrm>
                </p:grpSpPr>
                <p:sp>
                  <p:nvSpPr>
                    <p:cNvPr id="827" name="Google Shape;827;p6"/>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8" name="Google Shape;828;p6"/>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9" name="Google Shape;829;p6"/>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0" name="Google Shape;830;p6"/>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31" name="Google Shape;831;p6"/>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2" name="Google Shape;832;p6"/>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3" name="Google Shape;833;p6"/>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6"/>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6"/>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6" name="Google Shape;836;p6"/>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7" name="Google Shape;837;p6"/>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38" name="Google Shape;838;p6"/>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39" name="Google Shape;839;p6"/>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40" name="Google Shape;840;p6"/>
              <p:cNvGrpSpPr/>
              <p:nvPr/>
            </p:nvGrpSpPr>
            <p:grpSpPr>
              <a:xfrm>
                <a:off x="5212071" y="2861849"/>
                <a:ext cx="453307" cy="266672"/>
                <a:chOff x="5212071" y="2861849"/>
                <a:chExt cx="453307" cy="266672"/>
              </a:xfrm>
            </p:grpSpPr>
            <p:sp>
              <p:nvSpPr>
                <p:cNvPr id="841" name="Google Shape;841;p6"/>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6"/>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43" name="Google Shape;843;p6"/>
            <p:cNvGrpSpPr/>
            <p:nvPr/>
          </p:nvGrpSpPr>
          <p:grpSpPr>
            <a:xfrm>
              <a:off x="4937891" y="4550114"/>
              <a:ext cx="869793" cy="731592"/>
              <a:chOff x="4937891" y="4550114"/>
              <a:chExt cx="869793" cy="731592"/>
            </a:xfrm>
          </p:grpSpPr>
          <p:sp>
            <p:nvSpPr>
              <p:cNvPr id="844" name="Google Shape;844;p6"/>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5" name="Google Shape;845;p6"/>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6" name="Google Shape;846;p6"/>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47" name="Google Shape;847;p6"/>
            <p:cNvGrpSpPr/>
            <p:nvPr/>
          </p:nvGrpSpPr>
          <p:grpSpPr>
            <a:xfrm>
              <a:off x="4965192" y="4550114"/>
              <a:ext cx="869793" cy="731592"/>
              <a:chOff x="4937891" y="4550114"/>
              <a:chExt cx="869793" cy="731592"/>
            </a:xfrm>
          </p:grpSpPr>
          <p:sp>
            <p:nvSpPr>
              <p:cNvPr id="848" name="Google Shape;848;p6"/>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9" name="Google Shape;849;p6"/>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0" name="Google Shape;850;p6"/>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51" name="Google Shape;851;p6"/>
          <p:cNvGrpSpPr/>
          <p:nvPr/>
        </p:nvGrpSpPr>
        <p:grpSpPr>
          <a:xfrm rot="-5400000">
            <a:off x="6857278" y="5718415"/>
            <a:ext cx="979312" cy="1124197"/>
            <a:chOff x="3583063" y="1321887"/>
            <a:chExt cx="1313807" cy="1508180"/>
          </a:xfrm>
        </p:grpSpPr>
        <p:sp>
          <p:nvSpPr>
            <p:cNvPr id="852" name="Google Shape;852;p6"/>
            <p:cNvSpPr/>
            <p:nvPr/>
          </p:nvSpPr>
          <p:spPr>
            <a:xfrm>
              <a:off x="3583063" y="1321887"/>
              <a:ext cx="1313807" cy="1508180"/>
            </a:xfrm>
            <a:custGeom>
              <a:rect b="b" l="l" r="r" t="t"/>
              <a:pathLst>
                <a:path extrusionOk="0" h="1508180" w="1313807">
                  <a:moveTo>
                    <a:pt x="1304329" y="247036"/>
                  </a:moveTo>
                  <a:cubicBezTo>
                    <a:pt x="1227072" y="-40440"/>
                    <a:pt x="898008" y="-114290"/>
                    <a:pt x="469840" y="227471"/>
                  </a:cubicBezTo>
                  <a:cubicBezTo>
                    <a:pt x="-150902" y="722944"/>
                    <a:pt x="22186" y="1508181"/>
                    <a:pt x="22186" y="1508181"/>
                  </a:cubicBezTo>
                  <a:cubicBezTo>
                    <a:pt x="22186" y="1508181"/>
                    <a:pt x="119353" y="1163918"/>
                    <a:pt x="343611" y="959607"/>
                  </a:cubicBezTo>
                  <a:cubicBezTo>
                    <a:pt x="745068" y="593855"/>
                    <a:pt x="1400318" y="604244"/>
                    <a:pt x="1304329" y="247036"/>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3" name="Google Shape;853;p6"/>
            <p:cNvSpPr/>
            <p:nvPr/>
          </p:nvSpPr>
          <p:spPr>
            <a:xfrm>
              <a:off x="4640090" y="1710159"/>
              <a:ext cx="85817" cy="85932"/>
            </a:xfrm>
            <a:custGeom>
              <a:rect b="b" l="l" r="r" t="t"/>
              <a:pathLst>
                <a:path extrusionOk="0" h="85932" w="85817">
                  <a:moveTo>
                    <a:pt x="77195" y="68642"/>
                  </a:moveTo>
                  <a:cubicBezTo>
                    <a:pt x="91440" y="49618"/>
                    <a:pt x="87639" y="22700"/>
                    <a:pt x="68706" y="8522"/>
                  </a:cubicBezTo>
                  <a:cubicBezTo>
                    <a:pt x="49767" y="-5663"/>
                    <a:pt x="22867" y="-1734"/>
                    <a:pt x="8622" y="17290"/>
                  </a:cubicBezTo>
                  <a:cubicBezTo>
                    <a:pt x="-5623" y="36314"/>
                    <a:pt x="-1822" y="63232"/>
                    <a:pt x="17111" y="77411"/>
                  </a:cubicBezTo>
                  <a:cubicBezTo>
                    <a:pt x="36050" y="91595"/>
                    <a:pt x="62950" y="87667"/>
                    <a:pt x="77195" y="68642"/>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4" name="Google Shape;854;p6"/>
            <p:cNvSpPr/>
            <p:nvPr/>
          </p:nvSpPr>
          <p:spPr>
            <a:xfrm>
              <a:off x="4521728" y="1415051"/>
              <a:ext cx="84899" cy="84899"/>
            </a:xfrm>
            <a:custGeom>
              <a:rect b="b" l="l" r="r" t="t"/>
              <a:pathLst>
                <a:path extrusionOk="0" h="84899" w="84899">
                  <a:moveTo>
                    <a:pt x="76427" y="67895"/>
                  </a:moveTo>
                  <a:cubicBezTo>
                    <a:pt x="90478" y="49132"/>
                    <a:pt x="86659" y="22524"/>
                    <a:pt x="67895" y="8473"/>
                  </a:cubicBezTo>
                  <a:cubicBezTo>
                    <a:pt x="49126" y="-5578"/>
                    <a:pt x="22524" y="-1759"/>
                    <a:pt x="8473" y="17004"/>
                  </a:cubicBezTo>
                  <a:cubicBezTo>
                    <a:pt x="-5578" y="35774"/>
                    <a:pt x="-1759" y="62376"/>
                    <a:pt x="17004" y="76427"/>
                  </a:cubicBezTo>
                  <a:cubicBezTo>
                    <a:pt x="35767" y="90478"/>
                    <a:pt x="62370" y="86659"/>
                    <a:pt x="76427" y="67895"/>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5" name="Google Shape;855;p6"/>
            <p:cNvSpPr/>
            <p:nvPr/>
          </p:nvSpPr>
          <p:spPr>
            <a:xfrm>
              <a:off x="4563158" y="1568255"/>
              <a:ext cx="39945" cy="96456"/>
            </a:xfrm>
            <a:custGeom>
              <a:rect b="b" l="l" r="r" t="t"/>
              <a:pathLst>
                <a:path extrusionOk="0" h="96456" w="39945">
                  <a:moveTo>
                    <a:pt x="14946" y="0"/>
                  </a:moveTo>
                  <a:cubicBezTo>
                    <a:pt x="14946" y="0"/>
                    <a:pt x="-6792" y="24028"/>
                    <a:pt x="2164" y="57941"/>
                  </a:cubicBezTo>
                  <a:cubicBezTo>
                    <a:pt x="8528" y="82023"/>
                    <a:pt x="39946" y="96457"/>
                    <a:pt x="39946" y="96457"/>
                  </a:cubicBezTo>
                </a:path>
              </a:pathLst>
            </a:custGeom>
            <a:noFill/>
            <a:ln cap="rnd" cmpd="sng" w="9525">
              <a:solidFill>
                <a:srgbClr val="2C28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56" name="Google Shape;856;p6"/>
          <p:cNvGrpSpPr/>
          <p:nvPr/>
        </p:nvGrpSpPr>
        <p:grpSpPr>
          <a:xfrm flipH="1">
            <a:off x="6062979" y="5884633"/>
            <a:ext cx="676491" cy="791757"/>
            <a:chOff x="10215318" y="923579"/>
            <a:chExt cx="998658" cy="1168817"/>
          </a:xfrm>
        </p:grpSpPr>
        <p:grpSp>
          <p:nvGrpSpPr>
            <p:cNvPr id="857" name="Google Shape;857;p6"/>
            <p:cNvGrpSpPr/>
            <p:nvPr/>
          </p:nvGrpSpPr>
          <p:grpSpPr>
            <a:xfrm>
              <a:off x="10215318" y="923579"/>
              <a:ext cx="998658" cy="1168817"/>
              <a:chOff x="10215318" y="923579"/>
              <a:chExt cx="998658" cy="1168817"/>
            </a:xfrm>
          </p:grpSpPr>
          <p:grpSp>
            <p:nvGrpSpPr>
              <p:cNvPr id="858" name="Google Shape;858;p6"/>
              <p:cNvGrpSpPr/>
              <p:nvPr/>
            </p:nvGrpSpPr>
            <p:grpSpPr>
              <a:xfrm>
                <a:off x="10215318" y="923579"/>
                <a:ext cx="998658" cy="1168817"/>
                <a:chOff x="1523459" y="2674136"/>
                <a:chExt cx="1187606" cy="1389960"/>
              </a:xfrm>
            </p:grpSpPr>
            <p:grpSp>
              <p:nvGrpSpPr>
                <p:cNvPr id="859" name="Google Shape;859;p6"/>
                <p:cNvGrpSpPr/>
                <p:nvPr/>
              </p:nvGrpSpPr>
              <p:grpSpPr>
                <a:xfrm>
                  <a:off x="1523459" y="2986311"/>
                  <a:ext cx="1187606" cy="1077785"/>
                  <a:chOff x="1523459" y="2986311"/>
                  <a:chExt cx="1187606" cy="1077785"/>
                </a:xfrm>
              </p:grpSpPr>
              <p:sp>
                <p:nvSpPr>
                  <p:cNvPr id="860" name="Google Shape;860;p6"/>
                  <p:cNvSpPr/>
                  <p:nvPr/>
                </p:nvSpPr>
                <p:spPr>
                  <a:xfrm>
                    <a:off x="1523459" y="2986311"/>
                    <a:ext cx="1187606" cy="1077785"/>
                  </a:xfrm>
                  <a:custGeom>
                    <a:rect b="b" l="l" r="r" t="t"/>
                    <a:pathLst>
                      <a:path extrusionOk="0" h="1077785" w="1187606">
                        <a:moveTo>
                          <a:pt x="906621" y="116361"/>
                        </a:moveTo>
                        <a:cubicBezTo>
                          <a:pt x="1169523" y="356067"/>
                          <a:pt x="1382681" y="907064"/>
                          <a:pt x="897428" y="1020437"/>
                        </a:cubicBezTo>
                        <a:cubicBezTo>
                          <a:pt x="363622" y="1145148"/>
                          <a:pt x="-46208" y="1086400"/>
                          <a:pt x="4197" y="644514"/>
                        </a:cubicBezTo>
                        <a:cubicBezTo>
                          <a:pt x="14192" y="556862"/>
                          <a:pt x="23130" y="399228"/>
                          <a:pt x="69904" y="290955"/>
                        </a:cubicBezTo>
                        <a:cubicBezTo>
                          <a:pt x="107394" y="204165"/>
                          <a:pt x="211878" y="19067"/>
                          <a:pt x="473930" y="3607"/>
                        </a:cubicBezTo>
                        <a:cubicBezTo>
                          <a:pt x="678028" y="-8434"/>
                          <a:pt x="784510" y="5022"/>
                          <a:pt x="906621" y="1163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1" name="Google Shape;861;p6"/>
                  <p:cNvSpPr/>
                  <p:nvPr/>
                </p:nvSpPr>
                <p:spPr>
                  <a:xfrm>
                    <a:off x="1662883" y="3101667"/>
                    <a:ext cx="243840" cy="479569"/>
                  </a:xfrm>
                  <a:custGeom>
                    <a:rect b="b" l="l" r="r" t="t"/>
                    <a:pathLst>
                      <a:path extrusionOk="0" h="479569" w="243840">
                        <a:moveTo>
                          <a:pt x="243380" y="1260"/>
                        </a:moveTo>
                        <a:cubicBezTo>
                          <a:pt x="249258" y="-5796"/>
                          <a:pt x="197001" y="18918"/>
                          <a:pt x="190133" y="22664"/>
                        </a:cubicBezTo>
                        <a:cubicBezTo>
                          <a:pt x="156214" y="41166"/>
                          <a:pt x="121086" y="55958"/>
                          <a:pt x="100350" y="90527"/>
                        </a:cubicBezTo>
                        <a:cubicBezTo>
                          <a:pt x="68331" y="143889"/>
                          <a:pt x="57377" y="212857"/>
                          <a:pt x="46058" y="273233"/>
                        </a:cubicBezTo>
                        <a:cubicBezTo>
                          <a:pt x="38687" y="312544"/>
                          <a:pt x="20081" y="347969"/>
                          <a:pt x="14732" y="388082"/>
                        </a:cubicBezTo>
                        <a:cubicBezTo>
                          <a:pt x="12279" y="406505"/>
                          <a:pt x="-6278" y="460894"/>
                          <a:pt x="2205" y="477872"/>
                        </a:cubicBezTo>
                        <a:cubicBezTo>
                          <a:pt x="6455" y="486373"/>
                          <a:pt x="10281" y="460639"/>
                          <a:pt x="13688" y="451768"/>
                        </a:cubicBezTo>
                        <a:cubicBezTo>
                          <a:pt x="18995" y="437984"/>
                          <a:pt x="22923" y="423064"/>
                          <a:pt x="27265" y="408965"/>
                        </a:cubicBezTo>
                        <a:cubicBezTo>
                          <a:pt x="39525" y="369107"/>
                          <a:pt x="54110" y="327464"/>
                          <a:pt x="70068" y="288893"/>
                        </a:cubicBezTo>
                        <a:cubicBezTo>
                          <a:pt x="94108" y="230807"/>
                          <a:pt x="115190" y="156149"/>
                          <a:pt x="148375" y="103054"/>
                        </a:cubicBezTo>
                        <a:cubicBezTo>
                          <a:pt x="174710" y="60913"/>
                          <a:pt x="216329" y="33740"/>
                          <a:pt x="243380" y="12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2" name="Google Shape;862;p6"/>
                  <p:cNvSpPr/>
                  <p:nvPr/>
                </p:nvSpPr>
                <p:spPr>
                  <a:xfrm>
                    <a:off x="1908824" y="3165205"/>
                    <a:ext cx="92541" cy="498901"/>
                  </a:xfrm>
                  <a:custGeom>
                    <a:rect b="b" l="l" r="r" t="t"/>
                    <a:pathLst>
                      <a:path extrusionOk="0" h="498901" w="92541">
                        <a:moveTo>
                          <a:pt x="91928" y="2974"/>
                        </a:moveTo>
                        <a:cubicBezTo>
                          <a:pt x="83791" y="-21466"/>
                          <a:pt x="37017" y="112596"/>
                          <a:pt x="35026" y="117824"/>
                        </a:cubicBezTo>
                        <a:cubicBezTo>
                          <a:pt x="2618" y="202895"/>
                          <a:pt x="6480" y="287080"/>
                          <a:pt x="572" y="375703"/>
                        </a:cubicBezTo>
                        <a:cubicBezTo>
                          <a:pt x="-1268" y="403271"/>
                          <a:pt x="1750" y="430839"/>
                          <a:pt x="3705" y="458182"/>
                        </a:cubicBezTo>
                        <a:cubicBezTo>
                          <a:pt x="4677" y="471759"/>
                          <a:pt x="6838" y="498902"/>
                          <a:pt x="6838" y="498902"/>
                        </a:cubicBezTo>
                        <a:cubicBezTo>
                          <a:pt x="6838" y="498902"/>
                          <a:pt x="8988" y="470290"/>
                          <a:pt x="11016" y="456093"/>
                        </a:cubicBezTo>
                        <a:cubicBezTo>
                          <a:pt x="15194" y="426831"/>
                          <a:pt x="19195" y="397776"/>
                          <a:pt x="21454" y="368393"/>
                        </a:cubicBezTo>
                        <a:cubicBezTo>
                          <a:pt x="27733" y="286801"/>
                          <a:pt x="64257" y="209726"/>
                          <a:pt x="78879" y="129306"/>
                        </a:cubicBezTo>
                        <a:cubicBezTo>
                          <a:pt x="84083" y="100664"/>
                          <a:pt x="84672" y="71475"/>
                          <a:pt x="88273" y="42650"/>
                        </a:cubicBezTo>
                        <a:cubicBezTo>
                          <a:pt x="89402" y="33609"/>
                          <a:pt x="90118" y="24531"/>
                          <a:pt x="91406" y="15507"/>
                        </a:cubicBezTo>
                        <a:cubicBezTo>
                          <a:pt x="91807" y="12678"/>
                          <a:pt x="93404" y="7419"/>
                          <a:pt x="91928" y="29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6"/>
                  <p:cNvSpPr/>
                  <p:nvPr/>
                </p:nvSpPr>
                <p:spPr>
                  <a:xfrm>
                    <a:off x="1745526" y="3655742"/>
                    <a:ext cx="83730" cy="330973"/>
                  </a:xfrm>
                  <a:custGeom>
                    <a:rect b="b" l="l" r="r" t="t"/>
                    <a:pathLst>
                      <a:path extrusionOk="0" h="330973" w="83730">
                        <a:moveTo>
                          <a:pt x="19267" y="9"/>
                        </a:moveTo>
                        <a:cubicBezTo>
                          <a:pt x="7196" y="3604"/>
                          <a:pt x="3789" y="50439"/>
                          <a:pt x="2040" y="62656"/>
                        </a:cubicBezTo>
                        <a:cubicBezTo>
                          <a:pt x="-7833" y="131788"/>
                          <a:pt x="19966" y="199833"/>
                          <a:pt x="45894" y="262067"/>
                        </a:cubicBezTo>
                        <a:cubicBezTo>
                          <a:pt x="51128" y="274636"/>
                          <a:pt x="63527" y="330974"/>
                          <a:pt x="79303" y="330974"/>
                        </a:cubicBezTo>
                        <a:cubicBezTo>
                          <a:pt x="94623" y="330974"/>
                          <a:pt x="65410" y="241852"/>
                          <a:pt x="63643" y="235968"/>
                        </a:cubicBezTo>
                        <a:cubicBezTo>
                          <a:pt x="47861" y="183365"/>
                          <a:pt x="43046" y="129201"/>
                          <a:pt x="31278" y="76227"/>
                        </a:cubicBezTo>
                        <a:cubicBezTo>
                          <a:pt x="26839" y="56262"/>
                          <a:pt x="23967" y="33006"/>
                          <a:pt x="23967" y="12542"/>
                        </a:cubicBezTo>
                        <a:cubicBezTo>
                          <a:pt x="23967" y="8468"/>
                          <a:pt x="20391" y="-325"/>
                          <a:pt x="19267" y="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6"/>
                  <p:cNvSpPr/>
                  <p:nvPr/>
                </p:nvSpPr>
                <p:spPr>
                  <a:xfrm>
                    <a:off x="1678454" y="3800818"/>
                    <a:ext cx="48941" cy="93274"/>
                  </a:xfrm>
                  <a:custGeom>
                    <a:rect b="b" l="l" r="r" t="t"/>
                    <a:pathLst>
                      <a:path extrusionOk="0" h="93274" w="48941">
                        <a:moveTo>
                          <a:pt x="3339" y="58"/>
                        </a:moveTo>
                        <a:cubicBezTo>
                          <a:pt x="-13020" y="21633"/>
                          <a:pt x="35606" y="98616"/>
                          <a:pt x="44059" y="92981"/>
                        </a:cubicBezTo>
                        <a:cubicBezTo>
                          <a:pt x="66338" y="78128"/>
                          <a:pt x="5258" y="-2474"/>
                          <a:pt x="3339" y="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5" name="Google Shape;865;p6"/>
                  <p:cNvSpPr/>
                  <p:nvPr/>
                </p:nvSpPr>
                <p:spPr>
                  <a:xfrm>
                    <a:off x="1649428" y="3849410"/>
                    <a:ext cx="46664" cy="96861"/>
                  </a:xfrm>
                  <a:custGeom>
                    <a:rect b="b" l="l" r="r" t="t"/>
                    <a:pathLst>
                      <a:path extrusionOk="0" h="96861" w="46664">
                        <a:moveTo>
                          <a:pt x="0" y="14"/>
                        </a:moveTo>
                        <a:cubicBezTo>
                          <a:pt x="0" y="33381"/>
                          <a:pt x="17263" y="61325"/>
                          <a:pt x="33409" y="88237"/>
                        </a:cubicBezTo>
                        <a:cubicBezTo>
                          <a:pt x="34508" y="90064"/>
                          <a:pt x="39997" y="98462"/>
                          <a:pt x="42809" y="96592"/>
                        </a:cubicBezTo>
                        <a:cubicBezTo>
                          <a:pt x="58311" y="86251"/>
                          <a:pt x="22437" y="35621"/>
                          <a:pt x="16705" y="25596"/>
                        </a:cubicBezTo>
                        <a:cubicBezTo>
                          <a:pt x="13936" y="20744"/>
                          <a:pt x="0" y="-624"/>
                          <a:pt x="0" y="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6" name="Google Shape;866;p6"/>
                  <p:cNvSpPr/>
                  <p:nvPr/>
                </p:nvSpPr>
                <p:spPr>
                  <a:xfrm>
                    <a:off x="1581300" y="3749709"/>
                    <a:ext cx="42323" cy="142471"/>
                  </a:xfrm>
                  <a:custGeom>
                    <a:rect b="b" l="l" r="r" t="t"/>
                    <a:pathLst>
                      <a:path extrusionOk="0" h="142471" w="42323">
                        <a:moveTo>
                          <a:pt x="7576" y="1576"/>
                        </a:moveTo>
                        <a:cubicBezTo>
                          <a:pt x="7855" y="-5049"/>
                          <a:pt x="1807" y="11139"/>
                          <a:pt x="1309" y="14625"/>
                        </a:cubicBezTo>
                        <a:cubicBezTo>
                          <a:pt x="-4022" y="51933"/>
                          <a:pt x="7169" y="105477"/>
                          <a:pt x="30541" y="134690"/>
                        </a:cubicBezTo>
                        <a:cubicBezTo>
                          <a:pt x="32131" y="136676"/>
                          <a:pt x="37317" y="144442"/>
                          <a:pt x="40985" y="142001"/>
                        </a:cubicBezTo>
                        <a:cubicBezTo>
                          <a:pt x="50457" y="135686"/>
                          <a:pt x="6525" y="26156"/>
                          <a:pt x="7576" y="15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7" name="Google Shape;867;p6"/>
                  <p:cNvSpPr/>
                  <p:nvPr/>
                </p:nvSpPr>
                <p:spPr>
                  <a:xfrm>
                    <a:off x="1523618" y="2999305"/>
                    <a:ext cx="403526" cy="831343"/>
                  </a:xfrm>
                  <a:custGeom>
                    <a:rect b="b" l="l" r="r" t="t"/>
                    <a:pathLst>
                      <a:path extrusionOk="0" h="831343" w="403526">
                        <a:moveTo>
                          <a:pt x="390751" y="25"/>
                        </a:moveTo>
                        <a:cubicBezTo>
                          <a:pt x="384515" y="681"/>
                          <a:pt x="378261" y="3590"/>
                          <a:pt x="371399" y="7045"/>
                        </a:cubicBezTo>
                        <a:cubicBezTo>
                          <a:pt x="363918" y="10815"/>
                          <a:pt x="356073" y="15291"/>
                          <a:pt x="352424" y="17483"/>
                        </a:cubicBezTo>
                        <a:cubicBezTo>
                          <a:pt x="339781" y="25067"/>
                          <a:pt x="323660" y="27587"/>
                          <a:pt x="306882" y="29251"/>
                        </a:cubicBezTo>
                        <a:cubicBezTo>
                          <a:pt x="164180" y="91715"/>
                          <a:pt x="97902" y="212704"/>
                          <a:pt x="69684" y="278016"/>
                        </a:cubicBezTo>
                        <a:cubicBezTo>
                          <a:pt x="22910" y="386289"/>
                          <a:pt x="14027" y="543881"/>
                          <a:pt x="4032" y="631533"/>
                        </a:cubicBezTo>
                        <a:cubicBezTo>
                          <a:pt x="-4925" y="710034"/>
                          <a:pt x="1378" y="775911"/>
                          <a:pt x="19589" y="831344"/>
                        </a:cubicBezTo>
                        <a:cubicBezTo>
                          <a:pt x="31077" y="800078"/>
                          <a:pt x="34296" y="750426"/>
                          <a:pt x="34957" y="743109"/>
                        </a:cubicBezTo>
                        <a:cubicBezTo>
                          <a:pt x="40708" y="679892"/>
                          <a:pt x="53271" y="618247"/>
                          <a:pt x="61147" y="555254"/>
                        </a:cubicBezTo>
                        <a:cubicBezTo>
                          <a:pt x="72204" y="466794"/>
                          <a:pt x="77268" y="371430"/>
                          <a:pt x="122628" y="292061"/>
                        </a:cubicBezTo>
                        <a:cubicBezTo>
                          <a:pt x="161393" y="224216"/>
                          <a:pt x="210857" y="168346"/>
                          <a:pt x="268931" y="116727"/>
                        </a:cubicBezTo>
                        <a:cubicBezTo>
                          <a:pt x="287840" y="99913"/>
                          <a:pt x="314989" y="91023"/>
                          <a:pt x="337808" y="81241"/>
                        </a:cubicBezTo>
                        <a:cubicBezTo>
                          <a:pt x="342732" y="79127"/>
                          <a:pt x="379919" y="69491"/>
                          <a:pt x="374812" y="70238"/>
                        </a:cubicBezTo>
                        <a:cubicBezTo>
                          <a:pt x="357901" y="72691"/>
                          <a:pt x="415107" y="16602"/>
                          <a:pt x="401378" y="2873"/>
                        </a:cubicBezTo>
                        <a:cubicBezTo>
                          <a:pt x="400024" y="1519"/>
                          <a:pt x="397643" y="1762"/>
                          <a:pt x="395688" y="1355"/>
                        </a:cubicBezTo>
                        <a:cubicBezTo>
                          <a:pt x="393988" y="1003"/>
                          <a:pt x="392767" y="-187"/>
                          <a:pt x="390751" y="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8" name="Google Shape;868;p6"/>
                  <p:cNvSpPr/>
                  <p:nvPr/>
                </p:nvSpPr>
                <p:spPr>
                  <a:xfrm>
                    <a:off x="2223916" y="3685779"/>
                    <a:ext cx="29463" cy="217985"/>
                  </a:xfrm>
                  <a:custGeom>
                    <a:rect b="b" l="l" r="r" t="t"/>
                    <a:pathLst>
                      <a:path extrusionOk="0" h="217985" w="29463">
                        <a:moveTo>
                          <a:pt x="785" y="254"/>
                        </a:moveTo>
                        <a:cubicBezTo>
                          <a:pt x="2261" y="-2071"/>
                          <a:pt x="1829" y="12198"/>
                          <a:pt x="1829" y="16959"/>
                        </a:cubicBezTo>
                        <a:cubicBezTo>
                          <a:pt x="1829" y="29832"/>
                          <a:pt x="1829" y="42711"/>
                          <a:pt x="1829" y="55584"/>
                        </a:cubicBezTo>
                        <a:cubicBezTo>
                          <a:pt x="1829" y="71687"/>
                          <a:pt x="-8414" y="228611"/>
                          <a:pt x="19578" y="217414"/>
                        </a:cubicBezTo>
                        <a:cubicBezTo>
                          <a:pt x="41833" y="208512"/>
                          <a:pt x="20410" y="68305"/>
                          <a:pt x="14356" y="44102"/>
                        </a:cubicBezTo>
                        <a:cubicBezTo>
                          <a:pt x="12164" y="35333"/>
                          <a:pt x="-715" y="2610"/>
                          <a:pt x="785" y="25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9" name="Google Shape;869;p6"/>
                  <p:cNvSpPr/>
                  <p:nvPr/>
                </p:nvSpPr>
                <p:spPr>
                  <a:xfrm>
                    <a:off x="2275049" y="3430367"/>
                    <a:ext cx="64080" cy="449855"/>
                  </a:xfrm>
                  <a:custGeom>
                    <a:rect b="b" l="l" r="r" t="t"/>
                    <a:pathLst>
                      <a:path extrusionOk="0" h="449855" w="64080">
                        <a:moveTo>
                          <a:pt x="288" y="914"/>
                        </a:moveTo>
                        <a:cubicBezTo>
                          <a:pt x="-1807" y="-5814"/>
                          <a:pt x="8188" y="26539"/>
                          <a:pt x="9165" y="34323"/>
                        </a:cubicBezTo>
                        <a:cubicBezTo>
                          <a:pt x="12390" y="60124"/>
                          <a:pt x="12693" y="87668"/>
                          <a:pt x="11248" y="113675"/>
                        </a:cubicBezTo>
                        <a:cubicBezTo>
                          <a:pt x="7544" y="180347"/>
                          <a:pt x="-1613" y="276749"/>
                          <a:pt x="23781" y="340234"/>
                        </a:cubicBezTo>
                        <a:cubicBezTo>
                          <a:pt x="33047" y="363393"/>
                          <a:pt x="38628" y="388132"/>
                          <a:pt x="44663" y="412275"/>
                        </a:cubicBezTo>
                        <a:cubicBezTo>
                          <a:pt x="47791" y="424802"/>
                          <a:pt x="54057" y="449855"/>
                          <a:pt x="54057" y="449855"/>
                        </a:cubicBezTo>
                        <a:cubicBezTo>
                          <a:pt x="54057" y="449855"/>
                          <a:pt x="51968" y="441561"/>
                          <a:pt x="51968" y="437328"/>
                        </a:cubicBezTo>
                        <a:cubicBezTo>
                          <a:pt x="51968" y="421960"/>
                          <a:pt x="52059" y="406682"/>
                          <a:pt x="53013" y="391392"/>
                        </a:cubicBezTo>
                        <a:cubicBezTo>
                          <a:pt x="55174" y="356775"/>
                          <a:pt x="59285" y="322406"/>
                          <a:pt x="62412" y="288032"/>
                        </a:cubicBezTo>
                        <a:cubicBezTo>
                          <a:pt x="69875" y="205936"/>
                          <a:pt x="51209" y="133762"/>
                          <a:pt x="27959" y="56250"/>
                        </a:cubicBezTo>
                        <a:cubicBezTo>
                          <a:pt x="21510" y="34761"/>
                          <a:pt x="6226" y="19975"/>
                          <a:pt x="288" y="9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0" name="Google Shape;870;p6"/>
                  <p:cNvSpPr/>
                  <p:nvPr/>
                </p:nvSpPr>
                <p:spPr>
                  <a:xfrm>
                    <a:off x="2424437" y="3535118"/>
                    <a:ext cx="91902" cy="403424"/>
                  </a:xfrm>
                  <a:custGeom>
                    <a:rect b="b" l="l" r="r" t="t"/>
                    <a:pathLst>
                      <a:path extrusionOk="0" h="403424" w="91902">
                        <a:moveTo>
                          <a:pt x="58903" y="744"/>
                        </a:moveTo>
                        <a:cubicBezTo>
                          <a:pt x="56717" y="-3470"/>
                          <a:pt x="58180" y="11486"/>
                          <a:pt x="58417" y="13678"/>
                        </a:cubicBezTo>
                        <a:cubicBezTo>
                          <a:pt x="59692" y="25458"/>
                          <a:pt x="60488" y="37099"/>
                          <a:pt x="60129" y="48970"/>
                        </a:cubicBezTo>
                        <a:cubicBezTo>
                          <a:pt x="59146" y="81498"/>
                          <a:pt x="54865" y="113584"/>
                          <a:pt x="50043" y="145736"/>
                        </a:cubicBezTo>
                        <a:cubicBezTo>
                          <a:pt x="42344" y="197064"/>
                          <a:pt x="-21001" y="349179"/>
                          <a:pt x="7180" y="388502"/>
                        </a:cubicBezTo>
                        <a:cubicBezTo>
                          <a:pt x="48786" y="446571"/>
                          <a:pt x="78461" y="317707"/>
                          <a:pt x="81509" y="299247"/>
                        </a:cubicBezTo>
                        <a:cubicBezTo>
                          <a:pt x="95992" y="211528"/>
                          <a:pt x="100825" y="81486"/>
                          <a:pt x="58903" y="74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1" name="Google Shape;871;p6"/>
                  <p:cNvSpPr/>
                  <p:nvPr/>
                </p:nvSpPr>
                <p:spPr>
                  <a:xfrm>
                    <a:off x="2247472" y="3102352"/>
                    <a:ext cx="177808" cy="299542"/>
                  </a:xfrm>
                  <a:custGeom>
                    <a:rect b="b" l="l" r="r" t="t"/>
                    <a:pathLst>
                      <a:path extrusionOk="0" h="299542" w="177808">
                        <a:moveTo>
                          <a:pt x="540" y="217"/>
                        </a:moveTo>
                        <a:cubicBezTo>
                          <a:pt x="-2575" y="-1550"/>
                          <a:pt x="8780" y="8050"/>
                          <a:pt x="9496" y="8511"/>
                        </a:cubicBezTo>
                        <a:cubicBezTo>
                          <a:pt x="18088" y="14067"/>
                          <a:pt x="25982" y="21160"/>
                          <a:pt x="33670" y="27894"/>
                        </a:cubicBezTo>
                        <a:cubicBezTo>
                          <a:pt x="54005" y="45710"/>
                          <a:pt x="70388" y="71766"/>
                          <a:pt x="81020" y="96443"/>
                        </a:cubicBezTo>
                        <a:cubicBezTo>
                          <a:pt x="97100" y="133787"/>
                          <a:pt x="127600" y="278129"/>
                          <a:pt x="159983" y="296934"/>
                        </a:cubicBezTo>
                        <a:cubicBezTo>
                          <a:pt x="200011" y="320185"/>
                          <a:pt x="160584" y="180567"/>
                          <a:pt x="157330" y="172248"/>
                        </a:cubicBezTo>
                        <a:cubicBezTo>
                          <a:pt x="132476" y="108836"/>
                          <a:pt x="100306" y="66288"/>
                          <a:pt x="45844" y="24846"/>
                        </a:cubicBezTo>
                        <a:cubicBezTo>
                          <a:pt x="31581" y="13989"/>
                          <a:pt x="15101" y="8493"/>
                          <a:pt x="540" y="21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2" name="Google Shape;872;p6"/>
                  <p:cNvSpPr/>
                  <p:nvPr/>
                </p:nvSpPr>
                <p:spPr>
                  <a:xfrm>
                    <a:off x="2164659" y="2989086"/>
                    <a:ext cx="364234" cy="377361"/>
                  </a:xfrm>
                  <a:custGeom>
                    <a:rect b="b" l="l" r="r" t="t"/>
                    <a:pathLst>
                      <a:path extrusionOk="0" h="377361" w="364234">
                        <a:moveTo>
                          <a:pt x="0" y="0"/>
                        </a:moveTo>
                        <a:cubicBezTo>
                          <a:pt x="10268" y="31296"/>
                          <a:pt x="43963" y="50703"/>
                          <a:pt x="71160" y="66035"/>
                        </a:cubicBezTo>
                        <a:cubicBezTo>
                          <a:pt x="95163" y="79564"/>
                          <a:pt x="122573" y="80869"/>
                          <a:pt x="148580" y="89371"/>
                        </a:cubicBezTo>
                        <a:cubicBezTo>
                          <a:pt x="186446" y="101752"/>
                          <a:pt x="223001" y="126793"/>
                          <a:pt x="251808" y="154082"/>
                        </a:cubicBezTo>
                        <a:cubicBezTo>
                          <a:pt x="309044" y="208294"/>
                          <a:pt x="307714" y="236840"/>
                          <a:pt x="332452" y="303039"/>
                        </a:cubicBezTo>
                        <a:cubicBezTo>
                          <a:pt x="338427" y="319027"/>
                          <a:pt x="340808" y="337529"/>
                          <a:pt x="348009" y="352563"/>
                        </a:cubicBezTo>
                        <a:cubicBezTo>
                          <a:pt x="351713" y="360287"/>
                          <a:pt x="349454" y="381455"/>
                          <a:pt x="356553" y="376664"/>
                        </a:cubicBezTo>
                        <a:cubicBezTo>
                          <a:pt x="373100" y="365491"/>
                          <a:pt x="357913" y="297738"/>
                          <a:pt x="356929" y="280839"/>
                        </a:cubicBezTo>
                        <a:cubicBezTo>
                          <a:pt x="355186" y="250836"/>
                          <a:pt x="349375" y="220918"/>
                          <a:pt x="339660" y="192221"/>
                        </a:cubicBezTo>
                        <a:cubicBezTo>
                          <a:pt x="315663" y="163761"/>
                          <a:pt x="290997" y="136940"/>
                          <a:pt x="265470" y="113659"/>
                        </a:cubicBezTo>
                        <a:cubicBezTo>
                          <a:pt x="181990" y="37550"/>
                          <a:pt x="105043" y="7748"/>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3" name="Google Shape;873;p6"/>
                  <p:cNvSpPr/>
                  <p:nvPr/>
                </p:nvSpPr>
                <p:spPr>
                  <a:xfrm>
                    <a:off x="2504117" y="3417348"/>
                    <a:ext cx="34318" cy="90394"/>
                  </a:xfrm>
                  <a:custGeom>
                    <a:rect b="b" l="l" r="r" t="t"/>
                    <a:pathLst>
                      <a:path extrusionOk="0" h="90394" w="34318">
                        <a:moveTo>
                          <a:pt x="2588" y="987"/>
                        </a:moveTo>
                        <a:cubicBezTo>
                          <a:pt x="-4243" y="-5195"/>
                          <a:pt x="4513" y="19319"/>
                          <a:pt x="5375" y="28494"/>
                        </a:cubicBezTo>
                        <a:cubicBezTo>
                          <a:pt x="6201" y="37317"/>
                          <a:pt x="8466" y="90266"/>
                          <a:pt x="23160" y="90394"/>
                        </a:cubicBezTo>
                        <a:cubicBezTo>
                          <a:pt x="54499" y="90667"/>
                          <a:pt x="10403" y="17922"/>
                          <a:pt x="5357" y="9439"/>
                        </a:cubicBezTo>
                        <a:cubicBezTo>
                          <a:pt x="4331" y="7721"/>
                          <a:pt x="2266" y="6288"/>
                          <a:pt x="2284" y="4284"/>
                        </a:cubicBezTo>
                        <a:cubicBezTo>
                          <a:pt x="2296" y="2887"/>
                          <a:pt x="3408" y="1728"/>
                          <a:pt x="2588" y="9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4" name="Google Shape;874;p6"/>
                  <p:cNvSpPr/>
                  <p:nvPr/>
                </p:nvSpPr>
                <p:spPr>
                  <a:xfrm>
                    <a:off x="2481931" y="3411364"/>
                    <a:ext cx="220687" cy="576973"/>
                  </a:xfrm>
                  <a:custGeom>
                    <a:rect b="b" l="l" r="r" t="t"/>
                    <a:pathLst>
                      <a:path extrusionOk="0" h="576973" w="220687">
                        <a:moveTo>
                          <a:pt x="102280" y="2204"/>
                        </a:moveTo>
                        <a:cubicBezTo>
                          <a:pt x="99687" y="-8671"/>
                          <a:pt x="107745" y="23840"/>
                          <a:pt x="108917" y="31423"/>
                        </a:cubicBezTo>
                        <a:cubicBezTo>
                          <a:pt x="112038" y="51632"/>
                          <a:pt x="107308" y="72132"/>
                          <a:pt x="107399" y="92340"/>
                        </a:cubicBezTo>
                        <a:cubicBezTo>
                          <a:pt x="107690" y="153863"/>
                          <a:pt x="114321" y="215374"/>
                          <a:pt x="114613" y="276971"/>
                        </a:cubicBezTo>
                        <a:cubicBezTo>
                          <a:pt x="115019" y="363791"/>
                          <a:pt x="82709" y="432139"/>
                          <a:pt x="44782" y="507526"/>
                        </a:cubicBezTo>
                        <a:cubicBezTo>
                          <a:pt x="40933" y="515176"/>
                          <a:pt x="15472" y="550274"/>
                          <a:pt x="0" y="576973"/>
                        </a:cubicBezTo>
                        <a:cubicBezTo>
                          <a:pt x="133193" y="529331"/>
                          <a:pt x="199726" y="441746"/>
                          <a:pt x="220688" y="337505"/>
                        </a:cubicBezTo>
                        <a:cubicBezTo>
                          <a:pt x="217937" y="248012"/>
                          <a:pt x="184163" y="152709"/>
                          <a:pt x="148198" y="80572"/>
                        </a:cubicBezTo>
                        <a:cubicBezTo>
                          <a:pt x="134244" y="52585"/>
                          <a:pt x="107411" y="23712"/>
                          <a:pt x="102280" y="220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5" name="Google Shape;875;p6"/>
                  <p:cNvSpPr/>
                  <p:nvPr/>
                </p:nvSpPr>
                <p:spPr>
                  <a:xfrm>
                    <a:off x="2545249" y="3236904"/>
                    <a:ext cx="145601" cy="292035"/>
                  </a:xfrm>
                  <a:custGeom>
                    <a:rect b="b" l="l" r="r" t="t"/>
                    <a:pathLst>
                      <a:path extrusionOk="0" h="292035" w="145601">
                        <a:moveTo>
                          <a:pt x="2529" y="0"/>
                        </a:moveTo>
                        <a:cubicBezTo>
                          <a:pt x="1181" y="2137"/>
                          <a:pt x="197" y="4651"/>
                          <a:pt x="58" y="7590"/>
                        </a:cubicBezTo>
                        <a:cubicBezTo>
                          <a:pt x="-1096" y="32456"/>
                          <a:pt x="15317" y="56757"/>
                          <a:pt x="25488" y="78179"/>
                        </a:cubicBezTo>
                        <a:cubicBezTo>
                          <a:pt x="60099" y="151100"/>
                          <a:pt x="98227" y="220481"/>
                          <a:pt x="143137" y="287481"/>
                        </a:cubicBezTo>
                        <a:cubicBezTo>
                          <a:pt x="143562" y="288113"/>
                          <a:pt x="145080" y="291155"/>
                          <a:pt x="145602" y="292036"/>
                        </a:cubicBezTo>
                        <a:cubicBezTo>
                          <a:pt x="118617" y="190296"/>
                          <a:pt x="66257" y="88059"/>
                          <a:pt x="252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76" name="Google Shape;876;p6"/>
                <p:cNvGrpSpPr/>
                <p:nvPr/>
              </p:nvGrpSpPr>
              <p:grpSpPr>
                <a:xfrm>
                  <a:off x="1895911" y="2674136"/>
                  <a:ext cx="317021" cy="431602"/>
                  <a:chOff x="1895911" y="2674136"/>
                  <a:chExt cx="317021" cy="431602"/>
                </a:xfrm>
              </p:grpSpPr>
              <p:sp>
                <p:nvSpPr>
                  <p:cNvPr id="877" name="Google Shape;877;p6"/>
                  <p:cNvSpPr/>
                  <p:nvPr/>
                </p:nvSpPr>
                <p:spPr>
                  <a:xfrm>
                    <a:off x="1895911" y="2674136"/>
                    <a:ext cx="317021" cy="431602"/>
                  </a:xfrm>
                  <a:custGeom>
                    <a:rect b="b" l="l" r="r" t="t"/>
                    <a:pathLst>
                      <a:path extrusionOk="0" h="431602" w="317021">
                        <a:moveTo>
                          <a:pt x="685" y="388648"/>
                        </a:moveTo>
                        <a:cubicBezTo>
                          <a:pt x="-3219" y="390731"/>
                          <a:pt x="10109" y="367189"/>
                          <a:pt x="26826" y="349616"/>
                        </a:cubicBezTo>
                        <a:cubicBezTo>
                          <a:pt x="43543" y="332049"/>
                          <a:pt x="67546" y="318375"/>
                          <a:pt x="67546" y="318375"/>
                        </a:cubicBezTo>
                        <a:cubicBezTo>
                          <a:pt x="67546" y="318375"/>
                          <a:pt x="85252" y="202274"/>
                          <a:pt x="110877" y="149349"/>
                        </a:cubicBezTo>
                        <a:cubicBezTo>
                          <a:pt x="139016" y="91250"/>
                          <a:pt x="202518" y="9270"/>
                          <a:pt x="210528" y="7667"/>
                        </a:cubicBezTo>
                        <a:cubicBezTo>
                          <a:pt x="219976" y="5778"/>
                          <a:pt x="260344" y="-2073"/>
                          <a:pt x="264230" y="520"/>
                        </a:cubicBezTo>
                        <a:cubicBezTo>
                          <a:pt x="266155" y="1801"/>
                          <a:pt x="232552" y="52941"/>
                          <a:pt x="222120" y="83842"/>
                        </a:cubicBezTo>
                        <a:cubicBezTo>
                          <a:pt x="205457" y="133234"/>
                          <a:pt x="201426" y="136573"/>
                          <a:pt x="200162" y="215931"/>
                        </a:cubicBezTo>
                        <a:cubicBezTo>
                          <a:pt x="199422" y="262893"/>
                          <a:pt x="209660" y="310554"/>
                          <a:pt x="209660" y="310554"/>
                        </a:cubicBezTo>
                        <a:lnTo>
                          <a:pt x="258796" y="311483"/>
                        </a:lnTo>
                        <a:cubicBezTo>
                          <a:pt x="258796" y="311483"/>
                          <a:pt x="277528" y="327070"/>
                          <a:pt x="293802" y="343180"/>
                        </a:cubicBezTo>
                        <a:cubicBezTo>
                          <a:pt x="304422" y="353690"/>
                          <a:pt x="317022" y="378198"/>
                          <a:pt x="317022" y="378198"/>
                        </a:cubicBezTo>
                        <a:cubicBezTo>
                          <a:pt x="317022" y="378198"/>
                          <a:pt x="203703" y="371348"/>
                          <a:pt x="183094" y="376431"/>
                        </a:cubicBezTo>
                        <a:cubicBezTo>
                          <a:pt x="169146" y="379868"/>
                          <a:pt x="146994" y="431603"/>
                          <a:pt x="143770" y="431603"/>
                        </a:cubicBezTo>
                        <a:cubicBezTo>
                          <a:pt x="135870" y="431603"/>
                          <a:pt x="124667" y="413319"/>
                          <a:pt x="102892" y="408292"/>
                        </a:cubicBezTo>
                        <a:cubicBezTo>
                          <a:pt x="84329" y="404011"/>
                          <a:pt x="48765" y="415323"/>
                          <a:pt x="48419" y="413599"/>
                        </a:cubicBezTo>
                        <a:cubicBezTo>
                          <a:pt x="48400" y="413514"/>
                          <a:pt x="74936" y="390791"/>
                          <a:pt x="73436" y="388162"/>
                        </a:cubicBezTo>
                        <a:cubicBezTo>
                          <a:pt x="72003" y="385660"/>
                          <a:pt x="11487" y="382879"/>
                          <a:pt x="685" y="388648"/>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8" name="Google Shape;878;p6"/>
                  <p:cNvSpPr/>
                  <p:nvPr/>
                </p:nvSpPr>
                <p:spPr>
                  <a:xfrm>
                    <a:off x="1971677" y="2759739"/>
                    <a:ext cx="73141" cy="322777"/>
                  </a:xfrm>
                  <a:custGeom>
                    <a:rect b="b" l="l" r="r" t="t"/>
                    <a:pathLst>
                      <a:path extrusionOk="0" h="322777" w="73141">
                        <a:moveTo>
                          <a:pt x="73141" y="0"/>
                        </a:moveTo>
                        <a:cubicBezTo>
                          <a:pt x="58756" y="21435"/>
                          <a:pt x="44887" y="43732"/>
                          <a:pt x="35190" y="63758"/>
                        </a:cubicBezTo>
                        <a:cubicBezTo>
                          <a:pt x="22572" y="89814"/>
                          <a:pt x="11867" y="131129"/>
                          <a:pt x="4258" y="166414"/>
                        </a:cubicBezTo>
                        <a:cubicBezTo>
                          <a:pt x="4252" y="166481"/>
                          <a:pt x="4264" y="166542"/>
                          <a:pt x="4258" y="166609"/>
                        </a:cubicBezTo>
                        <a:cubicBezTo>
                          <a:pt x="463" y="201141"/>
                          <a:pt x="-1116" y="235643"/>
                          <a:pt x="846" y="267747"/>
                        </a:cubicBezTo>
                        <a:cubicBezTo>
                          <a:pt x="1969" y="286182"/>
                          <a:pt x="3596" y="304453"/>
                          <a:pt x="4829" y="322773"/>
                        </a:cubicBezTo>
                        <a:cubicBezTo>
                          <a:pt x="4890" y="322767"/>
                          <a:pt x="4956" y="322785"/>
                          <a:pt x="5017" y="322773"/>
                        </a:cubicBezTo>
                        <a:cubicBezTo>
                          <a:pt x="10227" y="322142"/>
                          <a:pt x="14915" y="322172"/>
                          <a:pt x="19627" y="322397"/>
                        </a:cubicBezTo>
                        <a:cubicBezTo>
                          <a:pt x="20070" y="322415"/>
                          <a:pt x="20525" y="322366"/>
                          <a:pt x="20957" y="322397"/>
                        </a:cubicBezTo>
                        <a:cubicBezTo>
                          <a:pt x="21685" y="308983"/>
                          <a:pt x="21400" y="295576"/>
                          <a:pt x="22663" y="281980"/>
                        </a:cubicBezTo>
                        <a:cubicBezTo>
                          <a:pt x="31049" y="192051"/>
                          <a:pt x="48464" y="99596"/>
                          <a:pt x="70864" y="12333"/>
                        </a:cubicBezTo>
                        <a:cubicBezTo>
                          <a:pt x="71896" y="8307"/>
                          <a:pt x="72327" y="4099"/>
                          <a:pt x="73141"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9" name="Google Shape;879;p6"/>
                  <p:cNvSpPr/>
                  <p:nvPr/>
                </p:nvSpPr>
                <p:spPr>
                  <a:xfrm>
                    <a:off x="2070101" y="2780421"/>
                    <a:ext cx="59539" cy="270212"/>
                  </a:xfrm>
                  <a:custGeom>
                    <a:rect b="b" l="l" r="r" t="t"/>
                    <a:pathLst>
                      <a:path extrusionOk="0" h="270212" w="59539">
                        <a:moveTo>
                          <a:pt x="41129" y="0"/>
                        </a:moveTo>
                        <a:cubicBezTo>
                          <a:pt x="29282" y="19880"/>
                          <a:pt x="19160" y="42420"/>
                          <a:pt x="16652" y="50290"/>
                        </a:cubicBezTo>
                        <a:cubicBezTo>
                          <a:pt x="-6702" y="123551"/>
                          <a:pt x="-2154" y="196599"/>
                          <a:pt x="10009" y="270212"/>
                        </a:cubicBezTo>
                        <a:cubicBezTo>
                          <a:pt x="17994" y="268482"/>
                          <a:pt x="37795" y="268287"/>
                          <a:pt x="59540" y="268694"/>
                        </a:cubicBezTo>
                        <a:cubicBezTo>
                          <a:pt x="54481" y="247089"/>
                          <a:pt x="50285" y="225557"/>
                          <a:pt x="48531" y="204372"/>
                        </a:cubicBezTo>
                        <a:lnTo>
                          <a:pt x="35439" y="204177"/>
                        </a:lnTo>
                        <a:cubicBezTo>
                          <a:pt x="35439" y="204177"/>
                          <a:pt x="25201" y="156650"/>
                          <a:pt x="25948" y="109682"/>
                        </a:cubicBezTo>
                        <a:cubicBezTo>
                          <a:pt x="26956" y="46525"/>
                          <a:pt x="31644" y="28394"/>
                          <a:pt x="41129"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80" name="Google Shape;880;p6"/>
              <p:cNvGrpSpPr/>
              <p:nvPr/>
            </p:nvGrpSpPr>
            <p:grpSpPr>
              <a:xfrm>
                <a:off x="10262249" y="992056"/>
                <a:ext cx="311468" cy="433089"/>
                <a:chOff x="1579270" y="2755569"/>
                <a:chExt cx="370398" cy="515030"/>
              </a:xfrm>
            </p:grpSpPr>
            <p:sp>
              <p:nvSpPr>
                <p:cNvPr id="881" name="Google Shape;881;p6"/>
                <p:cNvSpPr/>
                <p:nvPr/>
              </p:nvSpPr>
              <p:spPr>
                <a:xfrm>
                  <a:off x="1579270" y="2755569"/>
                  <a:ext cx="349214" cy="268104"/>
                </a:xfrm>
                <a:custGeom>
                  <a:rect b="b" l="l" r="r" t="t"/>
                  <a:pathLst>
                    <a:path extrusionOk="0" h="268104" w="349214">
                      <a:moveTo>
                        <a:pt x="348386" y="242917"/>
                      </a:moveTo>
                      <a:cubicBezTo>
                        <a:pt x="348386" y="242917"/>
                        <a:pt x="355666" y="201213"/>
                        <a:pt x="327084" y="172218"/>
                      </a:cubicBezTo>
                      <a:cubicBezTo>
                        <a:pt x="292673" y="137303"/>
                        <a:pt x="287160" y="143618"/>
                        <a:pt x="264802" y="98259"/>
                      </a:cubicBezTo>
                      <a:cubicBezTo>
                        <a:pt x="253465" y="75245"/>
                        <a:pt x="235783" y="16327"/>
                        <a:pt x="235783" y="16327"/>
                      </a:cubicBezTo>
                      <a:lnTo>
                        <a:pt x="227810" y="75154"/>
                      </a:lnTo>
                      <a:cubicBezTo>
                        <a:pt x="227810" y="75154"/>
                        <a:pt x="158265" y="6842"/>
                        <a:pt x="97489" y="1954"/>
                      </a:cubicBezTo>
                      <a:cubicBezTo>
                        <a:pt x="30713" y="-3420"/>
                        <a:pt x="0" y="3994"/>
                        <a:pt x="0" y="3994"/>
                      </a:cubicBezTo>
                      <a:cubicBezTo>
                        <a:pt x="0" y="3994"/>
                        <a:pt x="1712" y="43215"/>
                        <a:pt x="3200" y="53416"/>
                      </a:cubicBezTo>
                      <a:cubicBezTo>
                        <a:pt x="7870" y="85343"/>
                        <a:pt x="10298" y="106147"/>
                        <a:pt x="18435" y="137242"/>
                      </a:cubicBezTo>
                      <a:cubicBezTo>
                        <a:pt x="29687" y="180258"/>
                        <a:pt x="42007" y="211930"/>
                        <a:pt x="85879" y="232740"/>
                      </a:cubicBezTo>
                      <a:cubicBezTo>
                        <a:pt x="100228" y="239541"/>
                        <a:pt x="160445" y="243354"/>
                        <a:pt x="160445" y="243354"/>
                      </a:cubicBezTo>
                      <a:lnTo>
                        <a:pt x="126557" y="268104"/>
                      </a:lnTo>
                      <a:cubicBezTo>
                        <a:pt x="126557" y="268104"/>
                        <a:pt x="176604" y="263465"/>
                        <a:pt x="186768" y="260496"/>
                      </a:cubicBezTo>
                      <a:cubicBezTo>
                        <a:pt x="245559" y="243348"/>
                        <a:pt x="348386" y="242917"/>
                        <a:pt x="348386" y="24291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2" name="Google Shape;882;p6"/>
                <p:cNvSpPr/>
                <p:nvPr/>
              </p:nvSpPr>
              <p:spPr>
                <a:xfrm>
                  <a:off x="1645092" y="2811523"/>
                  <a:ext cx="304576" cy="459076"/>
                </a:xfrm>
                <a:custGeom>
                  <a:rect b="b" l="l" r="r" t="t"/>
                  <a:pathLst>
                    <a:path extrusionOk="0" h="459076" w="304576">
                      <a:moveTo>
                        <a:pt x="0" y="0"/>
                      </a:moveTo>
                      <a:cubicBezTo>
                        <a:pt x="61869" y="76400"/>
                        <a:pt x="165400" y="80706"/>
                        <a:pt x="237526" y="144403"/>
                      </a:cubicBezTo>
                      <a:cubicBezTo>
                        <a:pt x="270000" y="173088"/>
                        <a:pt x="282083" y="194195"/>
                        <a:pt x="304575" y="209788"/>
                      </a:cubicBezTo>
                      <a:cubicBezTo>
                        <a:pt x="305115" y="210164"/>
                        <a:pt x="183866" y="207851"/>
                        <a:pt x="156243" y="273922"/>
                      </a:cubicBezTo>
                      <a:cubicBezTo>
                        <a:pt x="107891" y="389592"/>
                        <a:pt x="267620" y="380368"/>
                        <a:pt x="253095" y="323095"/>
                      </a:cubicBezTo>
                      <a:cubicBezTo>
                        <a:pt x="239615" y="269939"/>
                        <a:pt x="83742" y="345052"/>
                        <a:pt x="99013" y="424221"/>
                      </a:cubicBezTo>
                      <a:cubicBezTo>
                        <a:pt x="107010" y="465682"/>
                        <a:pt x="157361" y="458620"/>
                        <a:pt x="157361" y="45862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883" name="Google Shape;883;p6"/>
            <p:cNvSpPr/>
            <p:nvPr/>
          </p:nvSpPr>
          <p:spPr>
            <a:xfrm>
              <a:off x="10447797" y="1677059"/>
              <a:ext cx="506357" cy="218266"/>
            </a:xfrm>
            <a:custGeom>
              <a:rect b="b" l="l" r="r" t="t"/>
              <a:pathLst>
                <a:path extrusionOk="0" h="218266" w="506357">
                  <a:moveTo>
                    <a:pt x="861" y="13572"/>
                  </a:moveTo>
                  <a:cubicBezTo>
                    <a:pt x="861" y="13572"/>
                    <a:pt x="-7003" y="84889"/>
                    <a:pt x="24809" y="121906"/>
                  </a:cubicBezTo>
                  <a:cubicBezTo>
                    <a:pt x="56622" y="158921"/>
                    <a:pt x="87990" y="188608"/>
                    <a:pt x="87990" y="188608"/>
                  </a:cubicBezTo>
                  <a:lnTo>
                    <a:pt x="138493" y="134906"/>
                  </a:lnTo>
                  <a:lnTo>
                    <a:pt x="157711" y="205532"/>
                  </a:lnTo>
                  <a:cubicBezTo>
                    <a:pt x="157711" y="205532"/>
                    <a:pt x="200040" y="218119"/>
                    <a:pt x="236935" y="218265"/>
                  </a:cubicBezTo>
                  <a:cubicBezTo>
                    <a:pt x="273830" y="218417"/>
                    <a:pt x="305284" y="206127"/>
                    <a:pt x="305284" y="206127"/>
                  </a:cubicBezTo>
                  <a:lnTo>
                    <a:pt x="329305" y="123077"/>
                  </a:lnTo>
                  <a:lnTo>
                    <a:pt x="391976" y="180132"/>
                  </a:lnTo>
                  <a:cubicBezTo>
                    <a:pt x="391976" y="180132"/>
                    <a:pt x="425853" y="180411"/>
                    <a:pt x="457398" y="148994"/>
                  </a:cubicBezTo>
                  <a:cubicBezTo>
                    <a:pt x="488943" y="117576"/>
                    <a:pt x="506358" y="0"/>
                    <a:pt x="506358" y="0"/>
                  </a:cubicBezTo>
                  <a:cubicBezTo>
                    <a:pt x="506358" y="0"/>
                    <a:pt x="441720" y="42190"/>
                    <a:pt x="390847" y="53350"/>
                  </a:cubicBezTo>
                  <a:cubicBezTo>
                    <a:pt x="339968" y="64517"/>
                    <a:pt x="296254" y="53715"/>
                    <a:pt x="296254" y="53715"/>
                  </a:cubicBezTo>
                  <a:lnTo>
                    <a:pt x="254860" y="131475"/>
                  </a:lnTo>
                  <a:lnTo>
                    <a:pt x="204564" y="66928"/>
                  </a:lnTo>
                  <a:cubicBezTo>
                    <a:pt x="204564" y="66928"/>
                    <a:pt x="160480" y="76917"/>
                    <a:pt x="108587" y="66436"/>
                  </a:cubicBezTo>
                  <a:cubicBezTo>
                    <a:pt x="56701" y="55955"/>
                    <a:pt x="861" y="13572"/>
                    <a:pt x="861" y="13572"/>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884" name="Google Shape;884;p6"/>
            <p:cNvGrpSpPr/>
            <p:nvPr/>
          </p:nvGrpSpPr>
          <p:grpSpPr>
            <a:xfrm>
              <a:off x="10406819" y="1410993"/>
              <a:ext cx="588313" cy="266067"/>
              <a:chOff x="9948754" y="3715493"/>
              <a:chExt cx="588313" cy="266067"/>
            </a:xfrm>
          </p:grpSpPr>
          <p:sp>
            <p:nvSpPr>
              <p:cNvPr id="885" name="Google Shape;885;p6"/>
              <p:cNvSpPr/>
              <p:nvPr/>
            </p:nvSpPr>
            <p:spPr>
              <a:xfrm flipH="1" rot="7860845">
                <a:off x="9989478" y="3752343"/>
                <a:ext cx="185313" cy="192367"/>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6" name="Google Shape;886;p6"/>
              <p:cNvSpPr/>
              <p:nvPr/>
            </p:nvSpPr>
            <p:spPr>
              <a:xfrm flipH="1" rot="8697484">
                <a:off x="10313438" y="3752518"/>
                <a:ext cx="185218" cy="192269"/>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87" name="Google Shape;887;p6"/>
            <p:cNvSpPr/>
            <p:nvPr/>
          </p:nvSpPr>
          <p:spPr>
            <a:xfrm>
              <a:off x="10475144" y="1677059"/>
              <a:ext cx="506357" cy="218266"/>
            </a:xfrm>
            <a:custGeom>
              <a:rect b="b" l="l" r="r" t="t"/>
              <a:pathLst>
                <a:path extrusionOk="0" h="218266" w="506357">
                  <a:moveTo>
                    <a:pt x="861" y="13572"/>
                  </a:moveTo>
                  <a:cubicBezTo>
                    <a:pt x="861" y="13572"/>
                    <a:pt x="-7003" y="84889"/>
                    <a:pt x="24809" y="121906"/>
                  </a:cubicBezTo>
                  <a:cubicBezTo>
                    <a:pt x="56622" y="158921"/>
                    <a:pt x="87990" y="188608"/>
                    <a:pt x="87990" y="188608"/>
                  </a:cubicBezTo>
                  <a:lnTo>
                    <a:pt x="138493" y="134906"/>
                  </a:lnTo>
                  <a:lnTo>
                    <a:pt x="157711" y="205532"/>
                  </a:lnTo>
                  <a:cubicBezTo>
                    <a:pt x="157711" y="205532"/>
                    <a:pt x="200040" y="218119"/>
                    <a:pt x="236935" y="218265"/>
                  </a:cubicBezTo>
                  <a:cubicBezTo>
                    <a:pt x="273830" y="218417"/>
                    <a:pt x="305284" y="206127"/>
                    <a:pt x="305284" y="206127"/>
                  </a:cubicBezTo>
                  <a:lnTo>
                    <a:pt x="329305" y="123077"/>
                  </a:lnTo>
                  <a:lnTo>
                    <a:pt x="391976" y="180132"/>
                  </a:lnTo>
                  <a:cubicBezTo>
                    <a:pt x="391976" y="180132"/>
                    <a:pt x="425853" y="180411"/>
                    <a:pt x="457398" y="148994"/>
                  </a:cubicBezTo>
                  <a:cubicBezTo>
                    <a:pt x="488943" y="117576"/>
                    <a:pt x="506358" y="0"/>
                    <a:pt x="506358" y="0"/>
                  </a:cubicBezTo>
                  <a:cubicBezTo>
                    <a:pt x="506358" y="0"/>
                    <a:pt x="441720" y="42190"/>
                    <a:pt x="390847" y="53350"/>
                  </a:cubicBezTo>
                  <a:cubicBezTo>
                    <a:pt x="339968" y="64517"/>
                    <a:pt x="296254" y="53715"/>
                    <a:pt x="296254" y="53715"/>
                  </a:cubicBezTo>
                  <a:lnTo>
                    <a:pt x="254860" y="131475"/>
                  </a:lnTo>
                  <a:lnTo>
                    <a:pt x="204564" y="66928"/>
                  </a:lnTo>
                  <a:cubicBezTo>
                    <a:pt x="204564" y="66928"/>
                    <a:pt x="160480" y="76917"/>
                    <a:pt x="108587" y="66436"/>
                  </a:cubicBezTo>
                  <a:cubicBezTo>
                    <a:pt x="56701" y="55955"/>
                    <a:pt x="861" y="13572"/>
                    <a:pt x="861" y="13572"/>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888" name="Google Shape;888;p6"/>
            <p:cNvGrpSpPr/>
            <p:nvPr/>
          </p:nvGrpSpPr>
          <p:grpSpPr>
            <a:xfrm>
              <a:off x="10434167" y="1410993"/>
              <a:ext cx="588313" cy="266067"/>
              <a:chOff x="9948754" y="3715493"/>
              <a:chExt cx="588313" cy="266067"/>
            </a:xfrm>
          </p:grpSpPr>
          <p:sp>
            <p:nvSpPr>
              <p:cNvPr id="889" name="Google Shape;889;p6"/>
              <p:cNvSpPr/>
              <p:nvPr/>
            </p:nvSpPr>
            <p:spPr>
              <a:xfrm flipH="1" rot="7860845">
                <a:off x="9989478" y="3752343"/>
                <a:ext cx="185313" cy="192367"/>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0" name="Google Shape;890;p6"/>
              <p:cNvSpPr/>
              <p:nvPr/>
            </p:nvSpPr>
            <p:spPr>
              <a:xfrm flipH="1" rot="8697484">
                <a:off x="10313438" y="3752518"/>
                <a:ext cx="185218" cy="192269"/>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891" name="Shape 891"/>
        <p:cNvGrpSpPr/>
        <p:nvPr/>
      </p:nvGrpSpPr>
      <p:grpSpPr>
        <a:xfrm>
          <a:off x="0" y="0"/>
          <a:ext cx="0" cy="0"/>
          <a:chOff x="0" y="0"/>
          <a:chExt cx="0" cy="0"/>
        </a:xfrm>
      </p:grpSpPr>
      <p:sp>
        <p:nvSpPr>
          <p:cNvPr id="892" name="Google Shape;892;p7"/>
          <p:cNvSpPr/>
          <p:nvPr/>
        </p:nvSpPr>
        <p:spPr>
          <a:xfrm>
            <a:off x="2" y="5692563"/>
            <a:ext cx="12202668" cy="1172682"/>
          </a:xfrm>
          <a:custGeom>
            <a:rect b="b" l="l" r="r" t="t"/>
            <a:pathLst>
              <a:path extrusionOk="0" h="1144080" w="7772400">
                <a:moveTo>
                  <a:pt x="2296544" y="160440"/>
                </a:moveTo>
                <a:cubicBezTo>
                  <a:pt x="1792935" y="175706"/>
                  <a:pt x="1311325" y="17519"/>
                  <a:pt x="828908" y="155413"/>
                </a:cubicBezTo>
                <a:cubicBezTo>
                  <a:pt x="623838" y="214034"/>
                  <a:pt x="0" y="340505"/>
                  <a:pt x="0" y="340505"/>
                </a:cubicBezTo>
                <a:lnTo>
                  <a:pt x="0" y="1144080"/>
                </a:lnTo>
                <a:lnTo>
                  <a:pt x="7772400" y="1144080"/>
                </a:lnTo>
                <a:lnTo>
                  <a:pt x="7772400" y="436822"/>
                </a:lnTo>
                <a:cubicBezTo>
                  <a:pt x="7772400" y="436822"/>
                  <a:pt x="6831272" y="252926"/>
                  <a:pt x="6306878" y="172943"/>
                </a:cubicBezTo>
                <a:cubicBezTo>
                  <a:pt x="5936741" y="116496"/>
                  <a:pt x="5562598" y="69200"/>
                  <a:pt x="5190251" y="41377"/>
                </a:cubicBezTo>
                <a:cubicBezTo>
                  <a:pt x="4761743" y="9365"/>
                  <a:pt x="4325305" y="-3041"/>
                  <a:pt x="3897403" y="621"/>
                </a:cubicBezTo>
                <a:cubicBezTo>
                  <a:pt x="3707763" y="2248"/>
                  <a:pt x="2450747" y="155765"/>
                  <a:pt x="2296544" y="16044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3" name="Google Shape;893;p7"/>
          <p:cNvSpPr/>
          <p:nvPr/>
        </p:nvSpPr>
        <p:spPr>
          <a:xfrm flipH="1">
            <a:off x="7" y="5878524"/>
            <a:ext cx="12202668" cy="1003930"/>
          </a:xfrm>
          <a:custGeom>
            <a:rect b="b" l="l" r="r" t="t"/>
            <a:pathLst>
              <a:path extrusionOk="0" h="1144080" w="7772400">
                <a:moveTo>
                  <a:pt x="2296544" y="160440"/>
                </a:moveTo>
                <a:cubicBezTo>
                  <a:pt x="1792935" y="175706"/>
                  <a:pt x="1311325" y="17519"/>
                  <a:pt x="828908" y="155413"/>
                </a:cubicBezTo>
                <a:cubicBezTo>
                  <a:pt x="623838" y="214034"/>
                  <a:pt x="0" y="340505"/>
                  <a:pt x="0" y="340505"/>
                </a:cubicBezTo>
                <a:lnTo>
                  <a:pt x="0" y="1144080"/>
                </a:lnTo>
                <a:lnTo>
                  <a:pt x="7772400" y="1144080"/>
                </a:lnTo>
                <a:lnTo>
                  <a:pt x="7772400" y="436822"/>
                </a:lnTo>
                <a:cubicBezTo>
                  <a:pt x="7772400" y="436822"/>
                  <a:pt x="6831272" y="252926"/>
                  <a:pt x="6306878" y="172943"/>
                </a:cubicBezTo>
                <a:cubicBezTo>
                  <a:pt x="5936741" y="116496"/>
                  <a:pt x="5562598" y="69200"/>
                  <a:pt x="5190251" y="41377"/>
                </a:cubicBezTo>
                <a:cubicBezTo>
                  <a:pt x="4761743" y="9365"/>
                  <a:pt x="4325305" y="-3041"/>
                  <a:pt x="3897403" y="621"/>
                </a:cubicBezTo>
                <a:cubicBezTo>
                  <a:pt x="3707763" y="2248"/>
                  <a:pt x="2450747" y="155765"/>
                  <a:pt x="2296544" y="16044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4" name="Google Shape;894;p7"/>
          <p:cNvSpPr txBox="1"/>
          <p:nvPr>
            <p:ph type="title"/>
          </p:nvPr>
        </p:nvSpPr>
        <p:spPr>
          <a:xfrm>
            <a:off x="920475" y="1169575"/>
            <a:ext cx="77940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95" name="Google Shape;895;p7"/>
          <p:cNvSpPr txBox="1"/>
          <p:nvPr>
            <p:ph idx="1" type="body"/>
          </p:nvPr>
        </p:nvSpPr>
        <p:spPr>
          <a:xfrm>
            <a:off x="920475" y="2217975"/>
            <a:ext cx="7794000" cy="30969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896" name="Google Shape;896;p7"/>
          <p:cNvGrpSpPr/>
          <p:nvPr/>
        </p:nvGrpSpPr>
        <p:grpSpPr>
          <a:xfrm>
            <a:off x="11261851" y="5785765"/>
            <a:ext cx="721921" cy="814571"/>
            <a:chOff x="3478311" y="2624392"/>
            <a:chExt cx="1041282" cy="1174919"/>
          </a:xfrm>
        </p:grpSpPr>
        <p:sp>
          <p:nvSpPr>
            <p:cNvPr id="897" name="Google Shape;897;p7"/>
            <p:cNvSpPr/>
            <p:nvPr/>
          </p:nvSpPr>
          <p:spPr>
            <a:xfrm>
              <a:off x="3478311" y="2624392"/>
              <a:ext cx="1041282" cy="794746"/>
            </a:xfrm>
            <a:custGeom>
              <a:rect b="b" l="l" r="r" t="t"/>
              <a:pathLst>
                <a:path extrusionOk="0" h="794746" w="1041282">
                  <a:moveTo>
                    <a:pt x="1041283" y="794746"/>
                  </a:moveTo>
                  <a:cubicBezTo>
                    <a:pt x="1041283" y="794746"/>
                    <a:pt x="658856" y="562606"/>
                    <a:pt x="439438" y="398366"/>
                  </a:cubicBezTo>
                  <a:cubicBezTo>
                    <a:pt x="220019" y="234125"/>
                    <a:pt x="0" y="0"/>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8" name="Google Shape;898;p7"/>
            <p:cNvSpPr/>
            <p:nvPr/>
          </p:nvSpPr>
          <p:spPr>
            <a:xfrm>
              <a:off x="3478311" y="2624392"/>
              <a:ext cx="777166" cy="873393"/>
            </a:xfrm>
            <a:custGeom>
              <a:rect b="b" l="l" r="r" t="t"/>
              <a:pathLst>
                <a:path extrusionOk="0" h="873393" w="777166">
                  <a:moveTo>
                    <a:pt x="777167" y="873393"/>
                  </a:moveTo>
                  <a:cubicBezTo>
                    <a:pt x="777167" y="873393"/>
                    <a:pt x="574678" y="753273"/>
                    <a:pt x="380386" y="534923"/>
                  </a:cubicBezTo>
                  <a:cubicBezTo>
                    <a:pt x="186094" y="316574"/>
                    <a:pt x="0" y="0"/>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9" name="Google Shape;899;p7"/>
            <p:cNvSpPr/>
            <p:nvPr/>
          </p:nvSpPr>
          <p:spPr>
            <a:xfrm>
              <a:off x="3478311" y="2624392"/>
              <a:ext cx="508721" cy="1041525"/>
            </a:xfrm>
            <a:custGeom>
              <a:rect b="b" l="l" r="r" t="t"/>
              <a:pathLst>
                <a:path extrusionOk="0" h="1041525" w="508721">
                  <a:moveTo>
                    <a:pt x="508722" y="1041526"/>
                  </a:moveTo>
                  <a:cubicBezTo>
                    <a:pt x="508722" y="1041526"/>
                    <a:pt x="384806" y="912115"/>
                    <a:pt x="257625" y="651734"/>
                  </a:cubicBezTo>
                  <a:cubicBezTo>
                    <a:pt x="130449" y="391353"/>
                    <a:pt x="64408" y="162935"/>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0" name="Google Shape;900;p7"/>
            <p:cNvSpPr/>
            <p:nvPr/>
          </p:nvSpPr>
          <p:spPr>
            <a:xfrm>
              <a:off x="3478311" y="2624392"/>
              <a:ext cx="220244" cy="1174919"/>
            </a:xfrm>
            <a:custGeom>
              <a:rect b="b" l="l" r="r" t="t"/>
              <a:pathLst>
                <a:path extrusionOk="0" h="1174919" w="220244">
                  <a:moveTo>
                    <a:pt x="220244" y="1174920"/>
                  </a:moveTo>
                  <a:cubicBezTo>
                    <a:pt x="220244" y="1174920"/>
                    <a:pt x="131596" y="976232"/>
                    <a:pt x="76534" y="682502"/>
                  </a:cubicBezTo>
                  <a:cubicBezTo>
                    <a:pt x="21477" y="388772"/>
                    <a:pt x="0" y="0"/>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1" name="Google Shape;901;p7"/>
            <p:cNvSpPr/>
            <p:nvPr/>
          </p:nvSpPr>
          <p:spPr>
            <a:xfrm>
              <a:off x="3510585" y="2868238"/>
              <a:ext cx="231174" cy="131505"/>
            </a:xfrm>
            <a:custGeom>
              <a:rect b="b" l="l" r="r" t="t"/>
              <a:pathLst>
                <a:path extrusionOk="0" h="131505" w="231174">
                  <a:moveTo>
                    <a:pt x="231174" y="9977"/>
                  </a:moveTo>
                  <a:cubicBezTo>
                    <a:pt x="231174" y="9977"/>
                    <a:pt x="184303" y="-6691"/>
                    <a:pt x="165862" y="3061"/>
                  </a:cubicBezTo>
                  <a:cubicBezTo>
                    <a:pt x="147420" y="12807"/>
                    <a:pt x="157403" y="48979"/>
                    <a:pt x="157403" y="48979"/>
                  </a:cubicBezTo>
                  <a:cubicBezTo>
                    <a:pt x="157403" y="48979"/>
                    <a:pt x="130515" y="40866"/>
                    <a:pt x="115214" y="53011"/>
                  </a:cubicBezTo>
                  <a:cubicBezTo>
                    <a:pt x="99912" y="65161"/>
                    <a:pt x="96195" y="97568"/>
                    <a:pt x="96195" y="97568"/>
                  </a:cubicBezTo>
                  <a:cubicBezTo>
                    <a:pt x="96195" y="97568"/>
                    <a:pt x="67025" y="75247"/>
                    <a:pt x="42979" y="83730"/>
                  </a:cubicBezTo>
                  <a:cubicBezTo>
                    <a:pt x="18927" y="92213"/>
                    <a:pt x="0" y="131506"/>
                    <a:pt x="0" y="131506"/>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2" name="Google Shape;902;p7"/>
            <p:cNvSpPr/>
            <p:nvPr/>
          </p:nvSpPr>
          <p:spPr>
            <a:xfrm>
              <a:off x="3534218" y="2931328"/>
              <a:ext cx="280832" cy="251674"/>
            </a:xfrm>
            <a:custGeom>
              <a:rect b="b" l="l" r="r" t="t"/>
              <a:pathLst>
                <a:path extrusionOk="0" h="251674" w="280832">
                  <a:moveTo>
                    <a:pt x="280833" y="9340"/>
                  </a:moveTo>
                  <a:cubicBezTo>
                    <a:pt x="280833" y="9340"/>
                    <a:pt x="233160" y="-11931"/>
                    <a:pt x="215830" y="9728"/>
                  </a:cubicBezTo>
                  <a:cubicBezTo>
                    <a:pt x="198506" y="31394"/>
                    <a:pt x="217998" y="98540"/>
                    <a:pt x="217998" y="98540"/>
                  </a:cubicBezTo>
                  <a:cubicBezTo>
                    <a:pt x="217998" y="98540"/>
                    <a:pt x="162079" y="80493"/>
                    <a:pt x="139290" y="97216"/>
                  </a:cubicBezTo>
                  <a:cubicBezTo>
                    <a:pt x="116501" y="113939"/>
                    <a:pt x="120308" y="164259"/>
                    <a:pt x="120308" y="164259"/>
                  </a:cubicBezTo>
                  <a:cubicBezTo>
                    <a:pt x="120308" y="164259"/>
                    <a:pt x="70037" y="153427"/>
                    <a:pt x="40453" y="176082"/>
                  </a:cubicBezTo>
                  <a:cubicBezTo>
                    <a:pt x="10869" y="198737"/>
                    <a:pt x="0" y="251675"/>
                    <a:pt x="0" y="251675"/>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3" name="Google Shape;903;p7"/>
            <p:cNvSpPr/>
            <p:nvPr/>
          </p:nvSpPr>
          <p:spPr>
            <a:xfrm>
              <a:off x="3554845" y="3019987"/>
              <a:ext cx="362904" cy="286905"/>
            </a:xfrm>
            <a:custGeom>
              <a:rect b="b" l="l" r="r" t="t"/>
              <a:pathLst>
                <a:path extrusionOk="0" h="286905" w="362904">
                  <a:moveTo>
                    <a:pt x="362904" y="2770"/>
                  </a:moveTo>
                  <a:cubicBezTo>
                    <a:pt x="362904" y="2770"/>
                    <a:pt x="296505" y="-9672"/>
                    <a:pt x="276248" y="18181"/>
                  </a:cubicBezTo>
                  <a:cubicBezTo>
                    <a:pt x="255991" y="46028"/>
                    <a:pt x="281877" y="114164"/>
                    <a:pt x="281877" y="114164"/>
                  </a:cubicBezTo>
                  <a:cubicBezTo>
                    <a:pt x="281877" y="114164"/>
                    <a:pt x="221404" y="95231"/>
                    <a:pt x="193678" y="125695"/>
                  </a:cubicBezTo>
                  <a:cubicBezTo>
                    <a:pt x="165947" y="156153"/>
                    <a:pt x="169147" y="231394"/>
                    <a:pt x="169147" y="231394"/>
                  </a:cubicBezTo>
                  <a:cubicBezTo>
                    <a:pt x="169147" y="231394"/>
                    <a:pt x="117509" y="209959"/>
                    <a:pt x="75319" y="224435"/>
                  </a:cubicBezTo>
                  <a:cubicBezTo>
                    <a:pt x="33136" y="238911"/>
                    <a:pt x="0" y="286906"/>
                    <a:pt x="0" y="286906"/>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7"/>
            <p:cNvSpPr/>
            <p:nvPr/>
          </p:nvSpPr>
          <p:spPr>
            <a:xfrm>
              <a:off x="3621712" y="3118875"/>
              <a:ext cx="429249" cy="463525"/>
            </a:xfrm>
            <a:custGeom>
              <a:rect b="b" l="l" r="r" t="t"/>
              <a:pathLst>
                <a:path extrusionOk="0" h="463525" w="429249">
                  <a:moveTo>
                    <a:pt x="429249" y="1718"/>
                  </a:moveTo>
                  <a:cubicBezTo>
                    <a:pt x="429249" y="1718"/>
                    <a:pt x="356170" y="-10038"/>
                    <a:pt x="335622" y="27961"/>
                  </a:cubicBezTo>
                  <a:cubicBezTo>
                    <a:pt x="315068" y="65961"/>
                    <a:pt x="351209" y="157918"/>
                    <a:pt x="351209" y="157918"/>
                  </a:cubicBezTo>
                  <a:cubicBezTo>
                    <a:pt x="351209" y="157918"/>
                    <a:pt x="264499" y="133047"/>
                    <a:pt x="227956" y="179511"/>
                  </a:cubicBezTo>
                  <a:cubicBezTo>
                    <a:pt x="191420" y="225969"/>
                    <a:pt x="201651" y="318923"/>
                    <a:pt x="201651" y="318923"/>
                  </a:cubicBezTo>
                  <a:cubicBezTo>
                    <a:pt x="201651" y="318923"/>
                    <a:pt x="131408" y="268274"/>
                    <a:pt x="77785" y="306329"/>
                  </a:cubicBezTo>
                  <a:cubicBezTo>
                    <a:pt x="24167" y="344389"/>
                    <a:pt x="0" y="463525"/>
                    <a:pt x="0" y="463525"/>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7"/>
            <p:cNvSpPr/>
            <p:nvPr/>
          </p:nvSpPr>
          <p:spPr>
            <a:xfrm>
              <a:off x="3678493" y="3230160"/>
              <a:ext cx="564361" cy="519760"/>
            </a:xfrm>
            <a:custGeom>
              <a:rect b="b" l="l" r="r" t="t"/>
              <a:pathLst>
                <a:path extrusionOk="0" h="519760" w="564361">
                  <a:moveTo>
                    <a:pt x="564361" y="15034"/>
                  </a:moveTo>
                  <a:cubicBezTo>
                    <a:pt x="564361" y="15034"/>
                    <a:pt x="475313" y="-24466"/>
                    <a:pt x="449627" y="24586"/>
                  </a:cubicBezTo>
                  <a:cubicBezTo>
                    <a:pt x="423942" y="73637"/>
                    <a:pt x="468888" y="193435"/>
                    <a:pt x="468888" y="193435"/>
                  </a:cubicBezTo>
                  <a:cubicBezTo>
                    <a:pt x="468888" y="193435"/>
                    <a:pt x="351264" y="160432"/>
                    <a:pt x="297476" y="207274"/>
                  </a:cubicBezTo>
                  <a:cubicBezTo>
                    <a:pt x="243683" y="254114"/>
                    <a:pt x="247860" y="361805"/>
                    <a:pt x="247860" y="361805"/>
                  </a:cubicBezTo>
                  <a:cubicBezTo>
                    <a:pt x="247860" y="361805"/>
                    <a:pt x="153997" y="321479"/>
                    <a:pt x="92158" y="360912"/>
                  </a:cubicBezTo>
                  <a:cubicBezTo>
                    <a:pt x="30318" y="400351"/>
                    <a:pt x="0" y="519760"/>
                    <a:pt x="0" y="51976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06" name="Google Shape;906;p7"/>
          <p:cNvGrpSpPr/>
          <p:nvPr/>
        </p:nvGrpSpPr>
        <p:grpSpPr>
          <a:xfrm>
            <a:off x="9553831" y="3886207"/>
            <a:ext cx="1001205" cy="850133"/>
            <a:chOff x="441334" y="862736"/>
            <a:chExt cx="1604238" cy="1362175"/>
          </a:xfrm>
        </p:grpSpPr>
        <p:sp>
          <p:nvSpPr>
            <p:cNvPr id="907" name="Google Shape;907;p7"/>
            <p:cNvSpPr/>
            <p:nvPr/>
          </p:nvSpPr>
          <p:spPr>
            <a:xfrm>
              <a:off x="441334" y="862736"/>
              <a:ext cx="1604238" cy="1362175"/>
            </a:xfrm>
            <a:custGeom>
              <a:rect b="b" l="l" r="r" t="t"/>
              <a:pathLst>
                <a:path extrusionOk="0" h="1362175" w="1604238">
                  <a:moveTo>
                    <a:pt x="1604239" y="946908"/>
                  </a:moveTo>
                  <a:cubicBezTo>
                    <a:pt x="1604239" y="946908"/>
                    <a:pt x="1517850" y="1006986"/>
                    <a:pt x="1500088" y="1098391"/>
                  </a:cubicBezTo>
                  <a:cubicBezTo>
                    <a:pt x="1481860" y="1192224"/>
                    <a:pt x="1445129" y="1283435"/>
                    <a:pt x="1366956" y="1303740"/>
                  </a:cubicBezTo>
                  <a:cubicBezTo>
                    <a:pt x="1255240" y="1332759"/>
                    <a:pt x="1204604" y="1246400"/>
                    <a:pt x="1106926" y="1259152"/>
                  </a:cubicBezTo>
                  <a:cubicBezTo>
                    <a:pt x="1034546" y="1268600"/>
                    <a:pt x="970551" y="1390269"/>
                    <a:pt x="602176" y="1356161"/>
                  </a:cubicBezTo>
                  <a:cubicBezTo>
                    <a:pt x="259909" y="1324470"/>
                    <a:pt x="109953" y="897322"/>
                    <a:pt x="109953" y="897322"/>
                  </a:cubicBezTo>
                  <a:cubicBezTo>
                    <a:pt x="109953" y="897322"/>
                    <a:pt x="-15886" y="876598"/>
                    <a:pt x="1682" y="805626"/>
                  </a:cubicBezTo>
                  <a:cubicBezTo>
                    <a:pt x="14503" y="753824"/>
                    <a:pt x="109184" y="780700"/>
                    <a:pt x="109184" y="780700"/>
                  </a:cubicBezTo>
                  <a:cubicBezTo>
                    <a:pt x="109184" y="780700"/>
                    <a:pt x="70399" y="421542"/>
                    <a:pt x="191826" y="203599"/>
                  </a:cubicBezTo>
                  <a:cubicBezTo>
                    <a:pt x="328144" y="-41067"/>
                    <a:pt x="732855" y="-78381"/>
                    <a:pt x="885474" y="163857"/>
                  </a:cubicBezTo>
                  <a:cubicBezTo>
                    <a:pt x="977158" y="309389"/>
                    <a:pt x="956142" y="681432"/>
                    <a:pt x="956142" y="681432"/>
                  </a:cubicBezTo>
                  <a:cubicBezTo>
                    <a:pt x="956142" y="681432"/>
                    <a:pt x="1022286" y="595541"/>
                    <a:pt x="1055361" y="621918"/>
                  </a:cubicBezTo>
                  <a:cubicBezTo>
                    <a:pt x="1113545" y="668328"/>
                    <a:pt x="1001963" y="771592"/>
                    <a:pt x="999764" y="800623"/>
                  </a:cubicBezTo>
                  <a:cubicBezTo>
                    <a:pt x="995222" y="860628"/>
                    <a:pt x="988622" y="996250"/>
                    <a:pt x="1089481" y="1091505"/>
                  </a:cubicBezTo>
                  <a:cubicBezTo>
                    <a:pt x="1128234" y="1128102"/>
                    <a:pt x="1198896" y="1113474"/>
                    <a:pt x="1239774" y="1144910"/>
                  </a:cubicBezTo>
                  <a:cubicBezTo>
                    <a:pt x="1294933" y="1187336"/>
                    <a:pt x="1308389" y="1231171"/>
                    <a:pt x="1357477" y="1217922"/>
                  </a:cubicBezTo>
                  <a:cubicBezTo>
                    <a:pt x="1392149" y="1208558"/>
                    <a:pt x="1439051" y="1193979"/>
                    <a:pt x="1476279" y="1059766"/>
                  </a:cubicBezTo>
                  <a:cubicBezTo>
                    <a:pt x="1495625" y="990039"/>
                    <a:pt x="1604239" y="946908"/>
                    <a:pt x="1604239" y="946908"/>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8" name="Google Shape;908;p7"/>
            <p:cNvSpPr/>
            <p:nvPr/>
          </p:nvSpPr>
          <p:spPr>
            <a:xfrm>
              <a:off x="1142450" y="1125958"/>
              <a:ext cx="98357" cy="98351"/>
            </a:xfrm>
            <a:custGeom>
              <a:rect b="b" l="l" r="r" t="t"/>
              <a:pathLst>
                <a:path extrusionOk="0" h="98351" w="98357">
                  <a:moveTo>
                    <a:pt x="0" y="49173"/>
                  </a:moveTo>
                  <a:cubicBezTo>
                    <a:pt x="0" y="22018"/>
                    <a:pt x="22018" y="0"/>
                    <a:pt x="49179" y="0"/>
                  </a:cubicBezTo>
                  <a:cubicBezTo>
                    <a:pt x="76340" y="0"/>
                    <a:pt x="98357" y="22018"/>
                    <a:pt x="98357" y="49173"/>
                  </a:cubicBezTo>
                  <a:cubicBezTo>
                    <a:pt x="98357" y="76333"/>
                    <a:pt x="76340" y="98351"/>
                    <a:pt x="49179" y="98351"/>
                  </a:cubicBezTo>
                  <a:cubicBezTo>
                    <a:pt x="22018" y="98351"/>
                    <a:pt x="0" y="76333"/>
                    <a:pt x="0" y="4917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9" name="Google Shape;909;p7"/>
            <p:cNvSpPr/>
            <p:nvPr/>
          </p:nvSpPr>
          <p:spPr>
            <a:xfrm>
              <a:off x="718137" y="1176873"/>
              <a:ext cx="102820" cy="102820"/>
            </a:xfrm>
            <a:custGeom>
              <a:rect b="b" l="l" r="r" t="t"/>
              <a:pathLst>
                <a:path extrusionOk="0" h="102820" w="102820">
                  <a:moveTo>
                    <a:pt x="0" y="51413"/>
                  </a:moveTo>
                  <a:cubicBezTo>
                    <a:pt x="0" y="23020"/>
                    <a:pt x="23018" y="0"/>
                    <a:pt x="51414" y="0"/>
                  </a:cubicBezTo>
                  <a:cubicBezTo>
                    <a:pt x="79807" y="0"/>
                    <a:pt x="102821" y="23020"/>
                    <a:pt x="102821" y="51413"/>
                  </a:cubicBezTo>
                  <a:cubicBezTo>
                    <a:pt x="102821" y="79807"/>
                    <a:pt x="79807" y="102820"/>
                    <a:pt x="51414" y="102820"/>
                  </a:cubicBezTo>
                  <a:cubicBezTo>
                    <a:pt x="23018" y="102820"/>
                    <a:pt x="0" y="79807"/>
                    <a:pt x="0" y="5141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0" name="Google Shape;910;p7"/>
            <p:cNvSpPr/>
            <p:nvPr/>
          </p:nvSpPr>
          <p:spPr>
            <a:xfrm>
              <a:off x="920093" y="1276270"/>
              <a:ext cx="132062" cy="56792"/>
            </a:xfrm>
            <a:custGeom>
              <a:rect b="b" l="l" r="r" t="t"/>
              <a:pathLst>
                <a:path extrusionOk="0" h="56792" w="132062">
                  <a:moveTo>
                    <a:pt x="0" y="16036"/>
                  </a:moveTo>
                  <a:cubicBezTo>
                    <a:pt x="0" y="16036"/>
                    <a:pt x="51966" y="33250"/>
                    <a:pt x="74415" y="26377"/>
                  </a:cubicBezTo>
                  <a:cubicBezTo>
                    <a:pt x="105073" y="16989"/>
                    <a:pt x="103027" y="-7725"/>
                    <a:pt x="124383" y="2386"/>
                  </a:cubicBezTo>
                  <a:cubicBezTo>
                    <a:pt x="146601" y="12909"/>
                    <a:pt x="117005" y="55165"/>
                    <a:pt x="81598" y="56726"/>
                  </a:cubicBezTo>
                  <a:cubicBezTo>
                    <a:pt x="36676" y="58711"/>
                    <a:pt x="0" y="16036"/>
                    <a:pt x="0" y="160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11" name="Google Shape;911;p7"/>
          <p:cNvSpPr/>
          <p:nvPr/>
        </p:nvSpPr>
        <p:spPr>
          <a:xfrm flipH="1">
            <a:off x="10076174" y="4593605"/>
            <a:ext cx="1334342" cy="1983222"/>
          </a:xfrm>
          <a:custGeom>
            <a:rect b="b" l="l" r="r" t="t"/>
            <a:pathLst>
              <a:path extrusionOk="0" h="3185899" w="2143521">
                <a:moveTo>
                  <a:pt x="1582806" y="573110"/>
                </a:moveTo>
                <a:cubicBezTo>
                  <a:pt x="1582806" y="573110"/>
                  <a:pt x="1968827" y="393798"/>
                  <a:pt x="2123237" y="725030"/>
                </a:cubicBezTo>
                <a:cubicBezTo>
                  <a:pt x="2216172" y="924398"/>
                  <a:pt x="1959057" y="1104876"/>
                  <a:pt x="1969039" y="1233035"/>
                </a:cubicBezTo>
                <a:cubicBezTo>
                  <a:pt x="1978743" y="1357576"/>
                  <a:pt x="2056291" y="1365342"/>
                  <a:pt x="2056291" y="1365342"/>
                </a:cubicBezTo>
                <a:lnTo>
                  <a:pt x="1855071" y="3074784"/>
                </a:lnTo>
                <a:cubicBezTo>
                  <a:pt x="1855071" y="3074784"/>
                  <a:pt x="1423605" y="3022746"/>
                  <a:pt x="1115818" y="3049135"/>
                </a:cubicBezTo>
                <a:cubicBezTo>
                  <a:pt x="814097" y="3075009"/>
                  <a:pt x="379535" y="3185899"/>
                  <a:pt x="379535" y="3185899"/>
                </a:cubicBezTo>
                <a:lnTo>
                  <a:pt x="58644" y="1487114"/>
                </a:lnTo>
                <a:cubicBezTo>
                  <a:pt x="58644" y="1487114"/>
                  <a:pt x="195815" y="1369653"/>
                  <a:pt x="191012" y="1287746"/>
                </a:cubicBezTo>
                <a:cubicBezTo>
                  <a:pt x="185529" y="1194198"/>
                  <a:pt x="-31309" y="1019397"/>
                  <a:pt x="3855" y="857027"/>
                </a:cubicBezTo>
                <a:cubicBezTo>
                  <a:pt x="88532" y="466021"/>
                  <a:pt x="516888" y="575600"/>
                  <a:pt x="516888" y="575600"/>
                </a:cubicBezTo>
                <a:cubicBezTo>
                  <a:pt x="516888" y="575600"/>
                  <a:pt x="521327" y="-15339"/>
                  <a:pt x="1122073" y="305"/>
                </a:cubicBezTo>
                <a:cubicBezTo>
                  <a:pt x="1600239" y="12757"/>
                  <a:pt x="1582806" y="573110"/>
                  <a:pt x="1582806" y="573110"/>
                </a:cubicBezTo>
                <a:close/>
              </a:path>
            </a:pathLst>
          </a:custGeom>
          <a:solidFill>
            <a:srgbClr val="C6BB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2" name="Google Shape;912;p7"/>
          <p:cNvSpPr/>
          <p:nvPr/>
        </p:nvSpPr>
        <p:spPr>
          <a:xfrm flipH="1">
            <a:off x="10545248" y="4593599"/>
            <a:ext cx="865287" cy="1983240"/>
          </a:xfrm>
          <a:custGeom>
            <a:rect b="b" l="l" r="r" t="t"/>
            <a:pathLst>
              <a:path extrusionOk="0" h="3185927" w="1390020">
                <a:moveTo>
                  <a:pt x="1122086" y="305"/>
                </a:moveTo>
                <a:cubicBezTo>
                  <a:pt x="521346" y="-15339"/>
                  <a:pt x="516956" y="575646"/>
                  <a:pt x="516956" y="575646"/>
                </a:cubicBezTo>
                <a:cubicBezTo>
                  <a:pt x="516956" y="575646"/>
                  <a:pt x="88532" y="466049"/>
                  <a:pt x="3856" y="857056"/>
                </a:cubicBezTo>
                <a:cubicBezTo>
                  <a:pt x="-31308" y="1019426"/>
                  <a:pt x="185469" y="1194250"/>
                  <a:pt x="190952" y="1287798"/>
                </a:cubicBezTo>
                <a:cubicBezTo>
                  <a:pt x="195755" y="1369706"/>
                  <a:pt x="58694" y="1487045"/>
                  <a:pt x="58694" y="1487045"/>
                </a:cubicBezTo>
                <a:lnTo>
                  <a:pt x="379572" y="3185928"/>
                </a:lnTo>
                <a:cubicBezTo>
                  <a:pt x="379572" y="3185928"/>
                  <a:pt x="434878" y="3172514"/>
                  <a:pt x="507465" y="3155755"/>
                </a:cubicBezTo>
                <a:lnTo>
                  <a:pt x="193423" y="1536758"/>
                </a:lnTo>
                <a:cubicBezTo>
                  <a:pt x="193423" y="1536758"/>
                  <a:pt x="309293" y="1476826"/>
                  <a:pt x="310313" y="1324802"/>
                </a:cubicBezTo>
                <a:cubicBezTo>
                  <a:pt x="311327" y="1172779"/>
                  <a:pt x="41473" y="1038444"/>
                  <a:pt x="149588" y="799176"/>
                </a:cubicBezTo>
                <a:cubicBezTo>
                  <a:pt x="323878" y="413452"/>
                  <a:pt x="672173" y="661604"/>
                  <a:pt x="672173" y="661604"/>
                </a:cubicBezTo>
                <a:cubicBezTo>
                  <a:pt x="672173" y="661604"/>
                  <a:pt x="663976" y="293538"/>
                  <a:pt x="879386" y="148505"/>
                </a:cubicBezTo>
                <a:cubicBezTo>
                  <a:pt x="1058765" y="27736"/>
                  <a:pt x="1249972" y="46969"/>
                  <a:pt x="1390021" y="91009"/>
                </a:cubicBezTo>
                <a:cubicBezTo>
                  <a:pt x="1324976" y="39108"/>
                  <a:pt x="1238380" y="3334"/>
                  <a:pt x="1122086" y="305"/>
                </a:cubicBezTo>
                <a:close/>
              </a:path>
            </a:pathLst>
          </a:custGeom>
          <a:solidFill>
            <a:srgbClr val="000000">
              <a:alpha val="1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13" name="Google Shape;913;p7"/>
          <p:cNvGrpSpPr/>
          <p:nvPr/>
        </p:nvGrpSpPr>
        <p:grpSpPr>
          <a:xfrm>
            <a:off x="10305810" y="5204716"/>
            <a:ext cx="856465" cy="673797"/>
            <a:chOff x="1969294" y="1458082"/>
            <a:chExt cx="1492100" cy="1173863"/>
          </a:xfrm>
        </p:grpSpPr>
        <p:grpSp>
          <p:nvGrpSpPr>
            <p:cNvPr id="914" name="Google Shape;914;p7"/>
            <p:cNvGrpSpPr/>
            <p:nvPr/>
          </p:nvGrpSpPr>
          <p:grpSpPr>
            <a:xfrm>
              <a:off x="2293791" y="1458082"/>
              <a:ext cx="843110" cy="490620"/>
              <a:chOff x="2293791" y="1458082"/>
              <a:chExt cx="843110" cy="490620"/>
            </a:xfrm>
          </p:grpSpPr>
          <p:sp>
            <p:nvSpPr>
              <p:cNvPr id="915" name="Google Shape;915;p7"/>
              <p:cNvSpPr/>
              <p:nvPr/>
            </p:nvSpPr>
            <p:spPr>
              <a:xfrm>
                <a:off x="2293791" y="1464428"/>
                <a:ext cx="177307" cy="476660"/>
              </a:xfrm>
              <a:custGeom>
                <a:rect b="b" l="l" r="r" t="t"/>
                <a:pathLst>
                  <a:path extrusionOk="0" h="476660" w="177307">
                    <a:moveTo>
                      <a:pt x="177308" y="13013"/>
                    </a:moveTo>
                    <a:cubicBezTo>
                      <a:pt x="177308" y="18939"/>
                      <a:pt x="176871" y="23536"/>
                      <a:pt x="175984" y="26815"/>
                    </a:cubicBezTo>
                    <a:cubicBezTo>
                      <a:pt x="175098" y="30094"/>
                      <a:pt x="174029" y="32268"/>
                      <a:pt x="172778" y="33324"/>
                    </a:cubicBezTo>
                    <a:cubicBezTo>
                      <a:pt x="168722" y="35650"/>
                      <a:pt x="164811" y="37556"/>
                      <a:pt x="161053" y="39032"/>
                    </a:cubicBezTo>
                    <a:cubicBezTo>
                      <a:pt x="157288" y="40514"/>
                      <a:pt x="153529" y="41679"/>
                      <a:pt x="149771" y="42524"/>
                    </a:cubicBezTo>
                    <a:cubicBezTo>
                      <a:pt x="149400" y="52045"/>
                      <a:pt x="148866" y="67754"/>
                      <a:pt x="148161" y="89650"/>
                    </a:cubicBezTo>
                    <a:cubicBezTo>
                      <a:pt x="147463" y="111552"/>
                      <a:pt x="146783" y="138416"/>
                      <a:pt x="146115" y="170258"/>
                    </a:cubicBezTo>
                    <a:cubicBezTo>
                      <a:pt x="145453" y="202101"/>
                      <a:pt x="144864" y="238224"/>
                      <a:pt x="144348" y="278635"/>
                    </a:cubicBezTo>
                    <a:cubicBezTo>
                      <a:pt x="143832" y="319045"/>
                      <a:pt x="143571" y="362522"/>
                      <a:pt x="143571" y="409065"/>
                    </a:cubicBezTo>
                    <a:lnTo>
                      <a:pt x="143571" y="440167"/>
                    </a:lnTo>
                    <a:cubicBezTo>
                      <a:pt x="147263" y="440167"/>
                      <a:pt x="150912" y="440428"/>
                      <a:pt x="154525" y="440956"/>
                    </a:cubicBezTo>
                    <a:cubicBezTo>
                      <a:pt x="158138" y="441491"/>
                      <a:pt x="161897" y="442280"/>
                      <a:pt x="165807" y="443337"/>
                    </a:cubicBezTo>
                    <a:cubicBezTo>
                      <a:pt x="167501" y="444399"/>
                      <a:pt x="168795" y="446567"/>
                      <a:pt x="169681" y="449846"/>
                    </a:cubicBezTo>
                    <a:cubicBezTo>
                      <a:pt x="170562" y="453125"/>
                      <a:pt x="171005" y="457090"/>
                      <a:pt x="171005" y="461747"/>
                    </a:cubicBezTo>
                    <a:cubicBezTo>
                      <a:pt x="170859" y="466186"/>
                      <a:pt x="170216" y="469787"/>
                      <a:pt x="169068" y="472538"/>
                    </a:cubicBezTo>
                    <a:cubicBezTo>
                      <a:pt x="167926" y="475288"/>
                      <a:pt x="166621" y="476661"/>
                      <a:pt x="165145" y="476661"/>
                    </a:cubicBezTo>
                    <a:lnTo>
                      <a:pt x="164702" y="476661"/>
                    </a:lnTo>
                    <a:cubicBezTo>
                      <a:pt x="160500" y="475604"/>
                      <a:pt x="156365" y="474754"/>
                      <a:pt x="152315" y="474123"/>
                    </a:cubicBezTo>
                    <a:cubicBezTo>
                      <a:pt x="148259" y="473485"/>
                      <a:pt x="144239" y="473169"/>
                      <a:pt x="140255" y="473169"/>
                    </a:cubicBezTo>
                    <a:cubicBezTo>
                      <a:pt x="136272" y="473169"/>
                      <a:pt x="132325" y="473485"/>
                      <a:pt x="128421" y="474123"/>
                    </a:cubicBezTo>
                    <a:cubicBezTo>
                      <a:pt x="124510" y="474754"/>
                      <a:pt x="120679" y="475604"/>
                      <a:pt x="116914" y="476661"/>
                    </a:cubicBezTo>
                    <a:lnTo>
                      <a:pt x="116143" y="476661"/>
                    </a:lnTo>
                    <a:cubicBezTo>
                      <a:pt x="114443" y="476661"/>
                      <a:pt x="113046" y="474967"/>
                      <a:pt x="111941" y="471584"/>
                    </a:cubicBezTo>
                    <a:cubicBezTo>
                      <a:pt x="110830" y="468196"/>
                      <a:pt x="110277" y="464389"/>
                      <a:pt x="110277" y="460156"/>
                    </a:cubicBezTo>
                    <a:cubicBezTo>
                      <a:pt x="110277" y="455930"/>
                      <a:pt x="110775" y="452226"/>
                      <a:pt x="111771" y="449050"/>
                    </a:cubicBezTo>
                    <a:cubicBezTo>
                      <a:pt x="112767" y="445881"/>
                      <a:pt x="114005" y="443974"/>
                      <a:pt x="115475" y="443337"/>
                    </a:cubicBezTo>
                    <a:cubicBezTo>
                      <a:pt x="118280" y="442705"/>
                      <a:pt x="121043" y="442122"/>
                      <a:pt x="123775" y="441594"/>
                    </a:cubicBezTo>
                    <a:cubicBezTo>
                      <a:pt x="126502" y="441066"/>
                      <a:pt x="129265" y="440586"/>
                      <a:pt x="132070" y="440167"/>
                    </a:cubicBezTo>
                    <a:lnTo>
                      <a:pt x="132070" y="409065"/>
                    </a:lnTo>
                    <a:cubicBezTo>
                      <a:pt x="132070" y="362734"/>
                      <a:pt x="132289" y="319361"/>
                      <a:pt x="132732" y="278950"/>
                    </a:cubicBezTo>
                    <a:cubicBezTo>
                      <a:pt x="126684" y="280644"/>
                      <a:pt x="120642" y="281810"/>
                      <a:pt x="114594" y="282442"/>
                    </a:cubicBezTo>
                    <a:cubicBezTo>
                      <a:pt x="108546" y="283079"/>
                      <a:pt x="102499" y="283395"/>
                      <a:pt x="96451" y="283395"/>
                    </a:cubicBezTo>
                    <a:cubicBezTo>
                      <a:pt x="90330" y="283395"/>
                      <a:pt x="84343" y="283079"/>
                      <a:pt x="78477" y="282442"/>
                    </a:cubicBezTo>
                    <a:cubicBezTo>
                      <a:pt x="72617" y="281810"/>
                      <a:pt x="66843" y="280644"/>
                      <a:pt x="61165" y="278950"/>
                    </a:cubicBezTo>
                    <a:lnTo>
                      <a:pt x="59841" y="439529"/>
                    </a:lnTo>
                    <a:cubicBezTo>
                      <a:pt x="62641" y="440167"/>
                      <a:pt x="65501" y="440798"/>
                      <a:pt x="68409" y="441436"/>
                    </a:cubicBezTo>
                    <a:cubicBezTo>
                      <a:pt x="71324" y="442068"/>
                      <a:pt x="74257" y="442705"/>
                      <a:pt x="77208" y="443337"/>
                    </a:cubicBezTo>
                    <a:cubicBezTo>
                      <a:pt x="78683" y="443974"/>
                      <a:pt x="79916" y="445881"/>
                      <a:pt x="80912" y="449050"/>
                    </a:cubicBezTo>
                    <a:cubicBezTo>
                      <a:pt x="81908" y="452226"/>
                      <a:pt x="82406" y="455930"/>
                      <a:pt x="82406" y="460156"/>
                    </a:cubicBezTo>
                    <a:cubicBezTo>
                      <a:pt x="82406" y="465026"/>
                      <a:pt x="81780" y="468992"/>
                      <a:pt x="80523" y="472058"/>
                    </a:cubicBezTo>
                    <a:cubicBezTo>
                      <a:pt x="79272" y="475125"/>
                      <a:pt x="77943" y="476661"/>
                      <a:pt x="76540" y="476661"/>
                    </a:cubicBezTo>
                    <a:lnTo>
                      <a:pt x="76097" y="476661"/>
                    </a:lnTo>
                    <a:cubicBezTo>
                      <a:pt x="70201" y="474967"/>
                      <a:pt x="64317" y="473649"/>
                      <a:pt x="58457" y="472695"/>
                    </a:cubicBezTo>
                    <a:cubicBezTo>
                      <a:pt x="52591" y="471742"/>
                      <a:pt x="46713" y="471269"/>
                      <a:pt x="40811" y="471269"/>
                    </a:cubicBezTo>
                    <a:cubicBezTo>
                      <a:pt x="34988" y="471269"/>
                      <a:pt x="29219" y="471742"/>
                      <a:pt x="23505" y="472695"/>
                    </a:cubicBezTo>
                    <a:cubicBezTo>
                      <a:pt x="17786" y="473649"/>
                      <a:pt x="12053" y="474967"/>
                      <a:pt x="6303" y="476661"/>
                    </a:cubicBezTo>
                    <a:lnTo>
                      <a:pt x="5860" y="476661"/>
                    </a:lnTo>
                    <a:cubicBezTo>
                      <a:pt x="4166" y="476661"/>
                      <a:pt x="2763" y="474967"/>
                      <a:pt x="1658" y="471584"/>
                    </a:cubicBezTo>
                    <a:cubicBezTo>
                      <a:pt x="553" y="468196"/>
                      <a:pt x="0" y="464389"/>
                      <a:pt x="0" y="460156"/>
                    </a:cubicBezTo>
                    <a:cubicBezTo>
                      <a:pt x="0" y="455930"/>
                      <a:pt x="498" y="452226"/>
                      <a:pt x="1488" y="449050"/>
                    </a:cubicBezTo>
                    <a:cubicBezTo>
                      <a:pt x="2484" y="445881"/>
                      <a:pt x="3722" y="443974"/>
                      <a:pt x="5198" y="443337"/>
                    </a:cubicBezTo>
                    <a:cubicBezTo>
                      <a:pt x="7924" y="442705"/>
                      <a:pt x="10669" y="442068"/>
                      <a:pt x="13438" y="441436"/>
                    </a:cubicBezTo>
                    <a:cubicBezTo>
                      <a:pt x="16201" y="440798"/>
                      <a:pt x="18951" y="440167"/>
                      <a:pt x="21678" y="439529"/>
                    </a:cubicBezTo>
                    <a:lnTo>
                      <a:pt x="24222" y="39032"/>
                    </a:lnTo>
                    <a:cubicBezTo>
                      <a:pt x="17883" y="37763"/>
                      <a:pt x="11464" y="35862"/>
                      <a:pt x="4973" y="33324"/>
                    </a:cubicBezTo>
                    <a:cubicBezTo>
                      <a:pt x="3498" y="32687"/>
                      <a:pt x="2301" y="30786"/>
                      <a:pt x="1379" y="27610"/>
                    </a:cubicBezTo>
                    <a:cubicBezTo>
                      <a:pt x="455" y="24434"/>
                      <a:pt x="0" y="20949"/>
                      <a:pt x="0" y="17136"/>
                    </a:cubicBezTo>
                    <a:cubicBezTo>
                      <a:pt x="0" y="11634"/>
                      <a:pt x="662" y="7408"/>
                      <a:pt x="1986" y="4445"/>
                    </a:cubicBezTo>
                    <a:cubicBezTo>
                      <a:pt x="3315" y="1482"/>
                      <a:pt x="4609" y="0"/>
                      <a:pt x="5860" y="0"/>
                    </a:cubicBezTo>
                    <a:lnTo>
                      <a:pt x="6522" y="0"/>
                    </a:lnTo>
                    <a:cubicBezTo>
                      <a:pt x="14343" y="3388"/>
                      <a:pt x="22048" y="5769"/>
                      <a:pt x="29645" y="7141"/>
                    </a:cubicBezTo>
                    <a:cubicBezTo>
                      <a:pt x="37235" y="8519"/>
                      <a:pt x="44795" y="9205"/>
                      <a:pt x="52318" y="9205"/>
                    </a:cubicBezTo>
                    <a:cubicBezTo>
                      <a:pt x="56890" y="9205"/>
                      <a:pt x="61390" y="8993"/>
                      <a:pt x="65810" y="8568"/>
                    </a:cubicBezTo>
                    <a:cubicBezTo>
                      <a:pt x="70237" y="8149"/>
                      <a:pt x="74664" y="7299"/>
                      <a:pt x="79084" y="6030"/>
                    </a:cubicBezTo>
                    <a:lnTo>
                      <a:pt x="79528" y="6030"/>
                    </a:lnTo>
                    <a:cubicBezTo>
                      <a:pt x="81003" y="6030"/>
                      <a:pt x="82315" y="7457"/>
                      <a:pt x="83456" y="10317"/>
                    </a:cubicBezTo>
                    <a:cubicBezTo>
                      <a:pt x="84598" y="13171"/>
                      <a:pt x="85241" y="16717"/>
                      <a:pt x="85393" y="20949"/>
                    </a:cubicBezTo>
                    <a:cubicBezTo>
                      <a:pt x="85393" y="26238"/>
                      <a:pt x="84859" y="30464"/>
                      <a:pt x="83784" y="33640"/>
                    </a:cubicBezTo>
                    <a:cubicBezTo>
                      <a:pt x="82715" y="36816"/>
                      <a:pt x="81446" y="38613"/>
                      <a:pt x="79971" y="39032"/>
                    </a:cubicBezTo>
                    <a:cubicBezTo>
                      <a:pt x="77244" y="39670"/>
                      <a:pt x="74512" y="40307"/>
                      <a:pt x="71785" y="40939"/>
                    </a:cubicBezTo>
                    <a:cubicBezTo>
                      <a:pt x="69059" y="41576"/>
                      <a:pt x="66254" y="42105"/>
                      <a:pt x="63382" y="42524"/>
                    </a:cubicBezTo>
                    <a:lnTo>
                      <a:pt x="61608" y="245310"/>
                    </a:lnTo>
                    <a:cubicBezTo>
                      <a:pt x="67067" y="247217"/>
                      <a:pt x="72745" y="248541"/>
                      <a:pt x="78641" y="249281"/>
                    </a:cubicBezTo>
                    <a:cubicBezTo>
                      <a:pt x="84543" y="250022"/>
                      <a:pt x="90482" y="250393"/>
                      <a:pt x="96451" y="250393"/>
                    </a:cubicBezTo>
                    <a:cubicBezTo>
                      <a:pt x="102644" y="250393"/>
                      <a:pt x="108783" y="250071"/>
                      <a:pt x="114868" y="249439"/>
                    </a:cubicBezTo>
                    <a:cubicBezTo>
                      <a:pt x="120952" y="248802"/>
                      <a:pt x="127055" y="247642"/>
                      <a:pt x="133175" y="245948"/>
                    </a:cubicBezTo>
                    <a:cubicBezTo>
                      <a:pt x="133473" y="220985"/>
                      <a:pt x="133855" y="197814"/>
                      <a:pt x="134335" y="176446"/>
                    </a:cubicBezTo>
                    <a:cubicBezTo>
                      <a:pt x="134815" y="155078"/>
                      <a:pt x="135294" y="135774"/>
                      <a:pt x="135774" y="118529"/>
                    </a:cubicBezTo>
                    <a:cubicBezTo>
                      <a:pt x="136254" y="101290"/>
                      <a:pt x="136697" y="86371"/>
                      <a:pt x="137104" y="73783"/>
                    </a:cubicBezTo>
                    <a:cubicBezTo>
                      <a:pt x="137511" y="61196"/>
                      <a:pt x="137857" y="51201"/>
                      <a:pt x="138155" y="43793"/>
                    </a:cubicBezTo>
                    <a:cubicBezTo>
                      <a:pt x="135203" y="43374"/>
                      <a:pt x="132307" y="42845"/>
                      <a:pt x="129471" y="42208"/>
                    </a:cubicBezTo>
                    <a:cubicBezTo>
                      <a:pt x="126629" y="41576"/>
                      <a:pt x="123812" y="40514"/>
                      <a:pt x="121007" y="39032"/>
                    </a:cubicBezTo>
                    <a:cubicBezTo>
                      <a:pt x="119610" y="38401"/>
                      <a:pt x="118444" y="36548"/>
                      <a:pt x="117527" y="33482"/>
                    </a:cubicBezTo>
                    <a:cubicBezTo>
                      <a:pt x="116604" y="30416"/>
                      <a:pt x="116143" y="26869"/>
                      <a:pt x="116143" y="22850"/>
                    </a:cubicBezTo>
                    <a:cubicBezTo>
                      <a:pt x="116143" y="17561"/>
                      <a:pt x="116786" y="13438"/>
                      <a:pt x="118080" y="10475"/>
                    </a:cubicBezTo>
                    <a:cubicBezTo>
                      <a:pt x="119367" y="7511"/>
                      <a:pt x="120642" y="6030"/>
                      <a:pt x="121893" y="6030"/>
                    </a:cubicBezTo>
                    <a:lnTo>
                      <a:pt x="122780" y="6030"/>
                    </a:lnTo>
                    <a:cubicBezTo>
                      <a:pt x="125731" y="7724"/>
                      <a:pt x="128676" y="8890"/>
                      <a:pt x="131627" y="9521"/>
                    </a:cubicBezTo>
                    <a:cubicBezTo>
                      <a:pt x="134578" y="10159"/>
                      <a:pt x="137602" y="10475"/>
                      <a:pt x="140699" y="10475"/>
                    </a:cubicBezTo>
                    <a:cubicBezTo>
                      <a:pt x="145344" y="10475"/>
                      <a:pt x="150117" y="9624"/>
                      <a:pt x="155023" y="7936"/>
                    </a:cubicBezTo>
                    <a:cubicBezTo>
                      <a:pt x="159923" y="6242"/>
                      <a:pt x="165030" y="3595"/>
                      <a:pt x="170343" y="0"/>
                    </a:cubicBezTo>
                    <a:lnTo>
                      <a:pt x="171667" y="0"/>
                    </a:lnTo>
                    <a:cubicBezTo>
                      <a:pt x="173070" y="0"/>
                      <a:pt x="174272" y="1215"/>
                      <a:pt x="175262" y="3649"/>
                    </a:cubicBezTo>
                    <a:cubicBezTo>
                      <a:pt x="176257" y="6084"/>
                      <a:pt x="176944" y="9205"/>
                      <a:pt x="177308" y="13013"/>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6" name="Google Shape;916;p7"/>
              <p:cNvSpPr/>
              <p:nvPr/>
            </p:nvSpPr>
            <p:spPr>
              <a:xfrm>
                <a:off x="2464468" y="1458082"/>
                <a:ext cx="197334" cy="481736"/>
              </a:xfrm>
              <a:custGeom>
                <a:rect b="b" l="l" r="r" t="t"/>
                <a:pathLst>
                  <a:path extrusionOk="0" h="481736" w="197334">
                    <a:moveTo>
                      <a:pt x="115924" y="307514"/>
                    </a:moveTo>
                    <a:cubicBezTo>
                      <a:pt x="113198" y="283608"/>
                      <a:pt x="110320" y="261547"/>
                      <a:pt x="107296" y="241345"/>
                    </a:cubicBezTo>
                    <a:cubicBezTo>
                      <a:pt x="104272" y="221137"/>
                      <a:pt x="101302" y="202945"/>
                      <a:pt x="98394" y="186762"/>
                    </a:cubicBezTo>
                    <a:cubicBezTo>
                      <a:pt x="95479" y="170574"/>
                      <a:pt x="92716" y="156401"/>
                      <a:pt x="90093" y="144233"/>
                    </a:cubicBezTo>
                    <a:cubicBezTo>
                      <a:pt x="87476" y="132070"/>
                      <a:pt x="85247" y="122075"/>
                      <a:pt x="83402" y="114248"/>
                    </a:cubicBezTo>
                    <a:cubicBezTo>
                      <a:pt x="76546" y="147676"/>
                      <a:pt x="70407" y="180308"/>
                      <a:pt x="64985" y="212150"/>
                    </a:cubicBezTo>
                    <a:cubicBezTo>
                      <a:pt x="59568" y="243987"/>
                      <a:pt x="54753" y="275775"/>
                      <a:pt x="50551" y="307514"/>
                    </a:cubicBezTo>
                    <a:cubicBezTo>
                      <a:pt x="56453" y="309414"/>
                      <a:pt x="62131" y="310951"/>
                      <a:pt x="67583" y="312110"/>
                    </a:cubicBezTo>
                    <a:cubicBezTo>
                      <a:pt x="73042" y="313276"/>
                      <a:pt x="78465" y="313859"/>
                      <a:pt x="83845" y="313859"/>
                    </a:cubicBezTo>
                    <a:cubicBezTo>
                      <a:pt x="89158" y="313859"/>
                      <a:pt x="94447" y="313276"/>
                      <a:pt x="99717" y="312110"/>
                    </a:cubicBezTo>
                    <a:cubicBezTo>
                      <a:pt x="104994" y="310951"/>
                      <a:pt x="110392" y="309414"/>
                      <a:pt x="115924" y="307514"/>
                    </a:cubicBezTo>
                    <a:close/>
                    <a:moveTo>
                      <a:pt x="191365" y="481737"/>
                    </a:moveTo>
                    <a:cubicBezTo>
                      <a:pt x="191213" y="481737"/>
                      <a:pt x="191067" y="481682"/>
                      <a:pt x="190922" y="481579"/>
                    </a:cubicBezTo>
                    <a:cubicBezTo>
                      <a:pt x="190770" y="481470"/>
                      <a:pt x="190624" y="481209"/>
                      <a:pt x="190479" y="480784"/>
                    </a:cubicBezTo>
                    <a:cubicBezTo>
                      <a:pt x="183769" y="477820"/>
                      <a:pt x="177150" y="475707"/>
                      <a:pt x="170622" y="474438"/>
                    </a:cubicBezTo>
                    <a:cubicBezTo>
                      <a:pt x="164095" y="473169"/>
                      <a:pt x="157592" y="472532"/>
                      <a:pt x="151100" y="472532"/>
                    </a:cubicBezTo>
                    <a:cubicBezTo>
                      <a:pt x="144682" y="472532"/>
                      <a:pt x="138361" y="473169"/>
                      <a:pt x="132131" y="474438"/>
                    </a:cubicBezTo>
                    <a:cubicBezTo>
                      <a:pt x="125901" y="475707"/>
                      <a:pt x="119683" y="477820"/>
                      <a:pt x="113489" y="480784"/>
                    </a:cubicBezTo>
                    <a:cubicBezTo>
                      <a:pt x="113344" y="481209"/>
                      <a:pt x="113198" y="481470"/>
                      <a:pt x="113046" y="481579"/>
                    </a:cubicBezTo>
                    <a:cubicBezTo>
                      <a:pt x="112900" y="481682"/>
                      <a:pt x="112754" y="481737"/>
                      <a:pt x="112609" y="481737"/>
                    </a:cubicBezTo>
                    <a:cubicBezTo>
                      <a:pt x="110981" y="481737"/>
                      <a:pt x="109603" y="479940"/>
                      <a:pt x="108455" y="476345"/>
                    </a:cubicBezTo>
                    <a:cubicBezTo>
                      <a:pt x="107314" y="472744"/>
                      <a:pt x="106743" y="468834"/>
                      <a:pt x="106743" y="464601"/>
                    </a:cubicBezTo>
                    <a:cubicBezTo>
                      <a:pt x="106743" y="460794"/>
                      <a:pt x="107204" y="457303"/>
                      <a:pt x="108127" y="454127"/>
                    </a:cubicBezTo>
                    <a:cubicBezTo>
                      <a:pt x="109051" y="450951"/>
                      <a:pt x="110247" y="449050"/>
                      <a:pt x="111722" y="448413"/>
                    </a:cubicBezTo>
                    <a:cubicBezTo>
                      <a:pt x="114673" y="446725"/>
                      <a:pt x="117655" y="445401"/>
                      <a:pt x="120679" y="444448"/>
                    </a:cubicBezTo>
                    <a:cubicBezTo>
                      <a:pt x="123703" y="443494"/>
                      <a:pt x="126799" y="442493"/>
                      <a:pt x="129975" y="441436"/>
                    </a:cubicBezTo>
                    <a:cubicBezTo>
                      <a:pt x="129605" y="437416"/>
                      <a:pt x="129161" y="432388"/>
                      <a:pt x="128645" y="426359"/>
                    </a:cubicBezTo>
                    <a:cubicBezTo>
                      <a:pt x="128129" y="420329"/>
                      <a:pt x="127449" y="413188"/>
                      <a:pt x="126599" y="404936"/>
                    </a:cubicBezTo>
                    <a:cubicBezTo>
                      <a:pt x="125749" y="396690"/>
                      <a:pt x="124753" y="387114"/>
                      <a:pt x="123611" y="376221"/>
                    </a:cubicBezTo>
                    <a:cubicBezTo>
                      <a:pt x="122470" y="365321"/>
                      <a:pt x="121122" y="353001"/>
                      <a:pt x="119574" y="339247"/>
                    </a:cubicBezTo>
                    <a:cubicBezTo>
                      <a:pt x="113307" y="341785"/>
                      <a:pt x="107259" y="343741"/>
                      <a:pt x="101436" y="345119"/>
                    </a:cubicBezTo>
                    <a:cubicBezTo>
                      <a:pt x="95607" y="346491"/>
                      <a:pt x="89747" y="347183"/>
                      <a:pt x="83845" y="347183"/>
                    </a:cubicBezTo>
                    <a:cubicBezTo>
                      <a:pt x="77876" y="347183"/>
                      <a:pt x="71828" y="346491"/>
                      <a:pt x="65707" y="345119"/>
                    </a:cubicBezTo>
                    <a:cubicBezTo>
                      <a:pt x="59586" y="343741"/>
                      <a:pt x="53168" y="341785"/>
                      <a:pt x="46458" y="339247"/>
                    </a:cubicBezTo>
                    <a:cubicBezTo>
                      <a:pt x="42548" y="372674"/>
                      <a:pt x="39378" y="405786"/>
                      <a:pt x="36949" y="438576"/>
                    </a:cubicBezTo>
                    <a:cubicBezTo>
                      <a:pt x="41516" y="439001"/>
                      <a:pt x="46106" y="440003"/>
                      <a:pt x="50715" y="441594"/>
                    </a:cubicBezTo>
                    <a:cubicBezTo>
                      <a:pt x="55324" y="443179"/>
                      <a:pt x="60030" y="445456"/>
                      <a:pt x="64821" y="448413"/>
                    </a:cubicBezTo>
                    <a:cubicBezTo>
                      <a:pt x="66150" y="449050"/>
                      <a:pt x="67237" y="450951"/>
                      <a:pt x="68081" y="454127"/>
                    </a:cubicBezTo>
                    <a:cubicBezTo>
                      <a:pt x="68931" y="457303"/>
                      <a:pt x="69357" y="460794"/>
                      <a:pt x="69357" y="464601"/>
                    </a:cubicBezTo>
                    <a:cubicBezTo>
                      <a:pt x="69357" y="469465"/>
                      <a:pt x="68713" y="473540"/>
                      <a:pt x="67419" y="476819"/>
                    </a:cubicBezTo>
                    <a:cubicBezTo>
                      <a:pt x="66132" y="480098"/>
                      <a:pt x="64784" y="481737"/>
                      <a:pt x="63381" y="481737"/>
                    </a:cubicBezTo>
                    <a:cubicBezTo>
                      <a:pt x="63163" y="481737"/>
                      <a:pt x="62975" y="481579"/>
                      <a:pt x="62829" y="481263"/>
                    </a:cubicBezTo>
                    <a:cubicBezTo>
                      <a:pt x="62683" y="480942"/>
                      <a:pt x="62501" y="480784"/>
                      <a:pt x="62276" y="480784"/>
                    </a:cubicBezTo>
                    <a:cubicBezTo>
                      <a:pt x="57413" y="477820"/>
                      <a:pt x="52634" y="475604"/>
                      <a:pt x="47952" y="474122"/>
                    </a:cubicBezTo>
                    <a:cubicBezTo>
                      <a:pt x="43270" y="472641"/>
                      <a:pt x="38607" y="471900"/>
                      <a:pt x="33962" y="471900"/>
                    </a:cubicBezTo>
                    <a:cubicBezTo>
                      <a:pt x="29389" y="471900"/>
                      <a:pt x="24890" y="472641"/>
                      <a:pt x="20463" y="474122"/>
                    </a:cubicBezTo>
                    <a:cubicBezTo>
                      <a:pt x="16043" y="475604"/>
                      <a:pt x="11543" y="477820"/>
                      <a:pt x="6971" y="480784"/>
                    </a:cubicBezTo>
                    <a:cubicBezTo>
                      <a:pt x="6746" y="480784"/>
                      <a:pt x="6564" y="480942"/>
                      <a:pt x="6418" y="481263"/>
                    </a:cubicBezTo>
                    <a:cubicBezTo>
                      <a:pt x="6273" y="481579"/>
                      <a:pt x="6084" y="481737"/>
                      <a:pt x="5866" y="481737"/>
                    </a:cubicBezTo>
                    <a:cubicBezTo>
                      <a:pt x="4166" y="481737"/>
                      <a:pt x="2769" y="480043"/>
                      <a:pt x="1658" y="476661"/>
                    </a:cubicBezTo>
                    <a:cubicBezTo>
                      <a:pt x="553" y="473272"/>
                      <a:pt x="0" y="469253"/>
                      <a:pt x="0" y="464601"/>
                    </a:cubicBezTo>
                    <a:cubicBezTo>
                      <a:pt x="0" y="460794"/>
                      <a:pt x="407" y="457406"/>
                      <a:pt x="1220" y="454443"/>
                    </a:cubicBezTo>
                    <a:cubicBezTo>
                      <a:pt x="2028" y="451485"/>
                      <a:pt x="3133" y="449475"/>
                      <a:pt x="4536" y="448413"/>
                    </a:cubicBezTo>
                    <a:cubicBezTo>
                      <a:pt x="7857" y="446087"/>
                      <a:pt x="11191" y="444290"/>
                      <a:pt x="14549" y="443021"/>
                    </a:cubicBezTo>
                    <a:cubicBezTo>
                      <a:pt x="17901" y="441752"/>
                      <a:pt x="21350" y="440695"/>
                      <a:pt x="24890" y="439845"/>
                    </a:cubicBezTo>
                    <a:cubicBezTo>
                      <a:pt x="27398" y="404936"/>
                      <a:pt x="30677" y="370027"/>
                      <a:pt x="34733" y="335124"/>
                    </a:cubicBezTo>
                    <a:cubicBezTo>
                      <a:pt x="38789" y="300215"/>
                      <a:pt x="43641" y="264936"/>
                      <a:pt x="49282" y="229286"/>
                    </a:cubicBezTo>
                    <a:cubicBezTo>
                      <a:pt x="54923" y="193636"/>
                      <a:pt x="61390" y="157403"/>
                      <a:pt x="68695" y="120594"/>
                    </a:cubicBezTo>
                    <a:cubicBezTo>
                      <a:pt x="75994" y="83778"/>
                      <a:pt x="84215" y="45912"/>
                      <a:pt x="93360" y="6983"/>
                    </a:cubicBezTo>
                    <a:cubicBezTo>
                      <a:pt x="94022" y="4445"/>
                      <a:pt x="94781" y="2641"/>
                      <a:pt x="95625" y="1585"/>
                    </a:cubicBezTo>
                    <a:cubicBezTo>
                      <a:pt x="96475" y="528"/>
                      <a:pt x="97307" y="0"/>
                      <a:pt x="98114" y="0"/>
                    </a:cubicBezTo>
                    <a:cubicBezTo>
                      <a:pt x="99001" y="0"/>
                      <a:pt x="99851" y="474"/>
                      <a:pt x="100659" y="1427"/>
                    </a:cubicBezTo>
                    <a:cubicBezTo>
                      <a:pt x="101472" y="2380"/>
                      <a:pt x="102134" y="3807"/>
                      <a:pt x="102650" y="5714"/>
                    </a:cubicBezTo>
                    <a:cubicBezTo>
                      <a:pt x="118135" y="62410"/>
                      <a:pt x="131427" y="126678"/>
                      <a:pt x="142526" y="198500"/>
                    </a:cubicBezTo>
                    <a:cubicBezTo>
                      <a:pt x="153626" y="270328"/>
                      <a:pt x="162753" y="351094"/>
                      <a:pt x="169906" y="440798"/>
                    </a:cubicBezTo>
                    <a:cubicBezTo>
                      <a:pt x="177423" y="442705"/>
                      <a:pt x="184910" y="445243"/>
                      <a:pt x="192361" y="448413"/>
                    </a:cubicBezTo>
                    <a:cubicBezTo>
                      <a:pt x="193830" y="449050"/>
                      <a:pt x="195033" y="450951"/>
                      <a:pt x="195956" y="454127"/>
                    </a:cubicBezTo>
                    <a:cubicBezTo>
                      <a:pt x="196872" y="457303"/>
                      <a:pt x="197334" y="460794"/>
                      <a:pt x="197334" y="464601"/>
                    </a:cubicBezTo>
                    <a:cubicBezTo>
                      <a:pt x="197334" y="469253"/>
                      <a:pt x="196690" y="473272"/>
                      <a:pt x="195403" y="476661"/>
                    </a:cubicBezTo>
                    <a:cubicBezTo>
                      <a:pt x="194110" y="480043"/>
                      <a:pt x="192762" y="481737"/>
                      <a:pt x="191365" y="481737"/>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7" name="Google Shape;917;p7"/>
              <p:cNvSpPr/>
              <p:nvPr/>
            </p:nvSpPr>
            <p:spPr>
              <a:xfrm>
                <a:off x="2659598" y="1466013"/>
                <a:ext cx="146558" cy="472221"/>
              </a:xfrm>
              <a:custGeom>
                <a:rect b="b" l="l" r="r" t="t"/>
                <a:pathLst>
                  <a:path extrusionOk="0" h="472221" w="146558">
                    <a:moveTo>
                      <a:pt x="134948" y="169469"/>
                    </a:moveTo>
                    <a:cubicBezTo>
                      <a:pt x="134948" y="152333"/>
                      <a:pt x="134043" y="137153"/>
                      <a:pt x="132234" y="123927"/>
                    </a:cubicBezTo>
                    <a:cubicBezTo>
                      <a:pt x="130430" y="110708"/>
                      <a:pt x="127996" y="99177"/>
                      <a:pt x="124935" y="89334"/>
                    </a:cubicBezTo>
                    <a:cubicBezTo>
                      <a:pt x="121875" y="79497"/>
                      <a:pt x="118262" y="71142"/>
                      <a:pt x="114096" y="64268"/>
                    </a:cubicBezTo>
                    <a:cubicBezTo>
                      <a:pt x="109931" y="57388"/>
                      <a:pt x="105486" y="51784"/>
                      <a:pt x="100768" y="47448"/>
                    </a:cubicBezTo>
                    <a:cubicBezTo>
                      <a:pt x="96050" y="43113"/>
                      <a:pt x="91143" y="39882"/>
                      <a:pt x="86055" y="37769"/>
                    </a:cubicBezTo>
                    <a:cubicBezTo>
                      <a:pt x="80966" y="35650"/>
                      <a:pt x="75987" y="34278"/>
                      <a:pt x="71123" y="33640"/>
                    </a:cubicBezTo>
                    <a:lnTo>
                      <a:pt x="63381" y="33640"/>
                    </a:lnTo>
                    <a:lnTo>
                      <a:pt x="60946" y="301484"/>
                    </a:lnTo>
                    <a:cubicBezTo>
                      <a:pt x="63230" y="303178"/>
                      <a:pt x="65701" y="304447"/>
                      <a:pt x="68355" y="305291"/>
                    </a:cubicBezTo>
                    <a:cubicBezTo>
                      <a:pt x="71014" y="306141"/>
                      <a:pt x="73814" y="306560"/>
                      <a:pt x="76765" y="306560"/>
                    </a:cubicBezTo>
                    <a:cubicBezTo>
                      <a:pt x="84507" y="306560"/>
                      <a:pt x="91902" y="303652"/>
                      <a:pt x="98940" y="297835"/>
                    </a:cubicBezTo>
                    <a:cubicBezTo>
                      <a:pt x="105984" y="292018"/>
                      <a:pt x="112178" y="283395"/>
                      <a:pt x="117527" y="271973"/>
                    </a:cubicBezTo>
                    <a:cubicBezTo>
                      <a:pt x="122871" y="260545"/>
                      <a:pt x="127109" y="246264"/>
                      <a:pt x="130248" y="229128"/>
                    </a:cubicBezTo>
                    <a:cubicBezTo>
                      <a:pt x="133382" y="211992"/>
                      <a:pt x="134948" y="192106"/>
                      <a:pt x="134948" y="169469"/>
                    </a:cubicBezTo>
                    <a:close/>
                    <a:moveTo>
                      <a:pt x="76765" y="339885"/>
                    </a:moveTo>
                    <a:cubicBezTo>
                      <a:pt x="73814" y="339885"/>
                      <a:pt x="70996" y="339514"/>
                      <a:pt x="68300" y="338774"/>
                    </a:cubicBezTo>
                    <a:cubicBezTo>
                      <a:pt x="65610" y="338033"/>
                      <a:pt x="63084" y="336818"/>
                      <a:pt x="60728" y="335124"/>
                    </a:cubicBezTo>
                    <a:lnTo>
                      <a:pt x="59841" y="435406"/>
                    </a:lnTo>
                    <a:cubicBezTo>
                      <a:pt x="62641" y="436044"/>
                      <a:pt x="65501" y="436675"/>
                      <a:pt x="68415" y="437313"/>
                    </a:cubicBezTo>
                    <a:cubicBezTo>
                      <a:pt x="71324" y="437944"/>
                      <a:pt x="74257" y="438582"/>
                      <a:pt x="77208" y="439213"/>
                    </a:cubicBezTo>
                    <a:cubicBezTo>
                      <a:pt x="78683" y="439851"/>
                      <a:pt x="79916" y="441752"/>
                      <a:pt x="80912" y="444927"/>
                    </a:cubicBezTo>
                    <a:cubicBezTo>
                      <a:pt x="81908" y="448103"/>
                      <a:pt x="82406" y="451801"/>
                      <a:pt x="82406" y="456033"/>
                    </a:cubicBezTo>
                    <a:cubicBezTo>
                      <a:pt x="82406" y="460903"/>
                      <a:pt x="81780" y="464814"/>
                      <a:pt x="80523" y="467777"/>
                    </a:cubicBezTo>
                    <a:cubicBezTo>
                      <a:pt x="79272" y="470740"/>
                      <a:pt x="77943" y="472222"/>
                      <a:pt x="76540" y="472222"/>
                    </a:cubicBezTo>
                    <a:lnTo>
                      <a:pt x="76103" y="472222"/>
                    </a:lnTo>
                    <a:cubicBezTo>
                      <a:pt x="70201" y="470528"/>
                      <a:pt x="64323" y="469259"/>
                      <a:pt x="58457" y="468415"/>
                    </a:cubicBezTo>
                    <a:cubicBezTo>
                      <a:pt x="52597" y="467565"/>
                      <a:pt x="46713" y="467139"/>
                      <a:pt x="40817" y="467139"/>
                    </a:cubicBezTo>
                    <a:cubicBezTo>
                      <a:pt x="34988" y="467139"/>
                      <a:pt x="29219" y="467565"/>
                      <a:pt x="23505" y="468415"/>
                    </a:cubicBezTo>
                    <a:cubicBezTo>
                      <a:pt x="17791" y="469259"/>
                      <a:pt x="12053" y="470528"/>
                      <a:pt x="6303" y="472222"/>
                    </a:cubicBezTo>
                    <a:lnTo>
                      <a:pt x="5860" y="472222"/>
                    </a:lnTo>
                    <a:cubicBezTo>
                      <a:pt x="4238" y="472222"/>
                      <a:pt x="2854" y="470583"/>
                      <a:pt x="1712" y="467303"/>
                    </a:cubicBezTo>
                    <a:cubicBezTo>
                      <a:pt x="571" y="464024"/>
                      <a:pt x="0" y="460266"/>
                      <a:pt x="0" y="456033"/>
                    </a:cubicBezTo>
                    <a:cubicBezTo>
                      <a:pt x="0" y="451801"/>
                      <a:pt x="498" y="448103"/>
                      <a:pt x="1494" y="444927"/>
                    </a:cubicBezTo>
                    <a:cubicBezTo>
                      <a:pt x="2490" y="441752"/>
                      <a:pt x="3722" y="439851"/>
                      <a:pt x="5198" y="439213"/>
                    </a:cubicBezTo>
                    <a:cubicBezTo>
                      <a:pt x="7924" y="438582"/>
                      <a:pt x="10675" y="437944"/>
                      <a:pt x="13438" y="437313"/>
                    </a:cubicBezTo>
                    <a:cubicBezTo>
                      <a:pt x="16201" y="436675"/>
                      <a:pt x="18951" y="436044"/>
                      <a:pt x="21678" y="435406"/>
                    </a:cubicBezTo>
                    <a:lnTo>
                      <a:pt x="24222" y="41576"/>
                    </a:lnTo>
                    <a:cubicBezTo>
                      <a:pt x="18763" y="44114"/>
                      <a:pt x="14731" y="46653"/>
                      <a:pt x="12108" y="49191"/>
                    </a:cubicBezTo>
                    <a:cubicBezTo>
                      <a:pt x="9491" y="51729"/>
                      <a:pt x="8112" y="52998"/>
                      <a:pt x="7961" y="52998"/>
                    </a:cubicBezTo>
                    <a:cubicBezTo>
                      <a:pt x="7080" y="54061"/>
                      <a:pt x="6376" y="54589"/>
                      <a:pt x="5860" y="54589"/>
                    </a:cubicBezTo>
                    <a:cubicBezTo>
                      <a:pt x="4238" y="54589"/>
                      <a:pt x="2854" y="52792"/>
                      <a:pt x="1712" y="49191"/>
                    </a:cubicBezTo>
                    <a:cubicBezTo>
                      <a:pt x="571" y="45596"/>
                      <a:pt x="0" y="41679"/>
                      <a:pt x="0" y="37447"/>
                    </a:cubicBezTo>
                    <a:cubicBezTo>
                      <a:pt x="0" y="34278"/>
                      <a:pt x="310" y="31211"/>
                      <a:pt x="941" y="28248"/>
                    </a:cubicBezTo>
                    <a:cubicBezTo>
                      <a:pt x="1567" y="25285"/>
                      <a:pt x="2471" y="23172"/>
                      <a:pt x="3649" y="21902"/>
                    </a:cubicBezTo>
                    <a:cubicBezTo>
                      <a:pt x="3868" y="21690"/>
                      <a:pt x="5234" y="20469"/>
                      <a:pt x="7742" y="18253"/>
                    </a:cubicBezTo>
                    <a:cubicBezTo>
                      <a:pt x="10250" y="16031"/>
                      <a:pt x="13881" y="13541"/>
                      <a:pt x="18636" y="10790"/>
                    </a:cubicBezTo>
                    <a:cubicBezTo>
                      <a:pt x="23390" y="8040"/>
                      <a:pt x="29310" y="5556"/>
                      <a:pt x="36391" y="3334"/>
                    </a:cubicBezTo>
                    <a:cubicBezTo>
                      <a:pt x="43471" y="1111"/>
                      <a:pt x="51729" y="0"/>
                      <a:pt x="61165" y="0"/>
                    </a:cubicBezTo>
                    <a:cubicBezTo>
                      <a:pt x="62793" y="0"/>
                      <a:pt x="64468" y="0"/>
                      <a:pt x="66199" y="0"/>
                    </a:cubicBezTo>
                    <a:cubicBezTo>
                      <a:pt x="67936" y="0"/>
                      <a:pt x="69648" y="213"/>
                      <a:pt x="71342" y="638"/>
                    </a:cubicBezTo>
                    <a:cubicBezTo>
                      <a:pt x="77760" y="1275"/>
                      <a:pt x="84063" y="3073"/>
                      <a:pt x="90257" y="6030"/>
                    </a:cubicBezTo>
                    <a:cubicBezTo>
                      <a:pt x="96451" y="8993"/>
                      <a:pt x="102353" y="13492"/>
                      <a:pt x="107957" y="19522"/>
                    </a:cubicBezTo>
                    <a:cubicBezTo>
                      <a:pt x="113562" y="25552"/>
                      <a:pt x="118705" y="33008"/>
                      <a:pt x="123387" y="41892"/>
                    </a:cubicBezTo>
                    <a:cubicBezTo>
                      <a:pt x="128069" y="50782"/>
                      <a:pt x="132143" y="61408"/>
                      <a:pt x="135610" y="73789"/>
                    </a:cubicBezTo>
                    <a:cubicBezTo>
                      <a:pt x="139077" y="86164"/>
                      <a:pt x="141767" y="100288"/>
                      <a:pt x="143686" y="116155"/>
                    </a:cubicBezTo>
                    <a:cubicBezTo>
                      <a:pt x="145605" y="132022"/>
                      <a:pt x="146558" y="149795"/>
                      <a:pt x="146558" y="169469"/>
                    </a:cubicBezTo>
                    <a:cubicBezTo>
                      <a:pt x="146558" y="188086"/>
                      <a:pt x="145605" y="205167"/>
                      <a:pt x="143686" y="220718"/>
                    </a:cubicBezTo>
                    <a:cubicBezTo>
                      <a:pt x="141767" y="236269"/>
                      <a:pt x="139132" y="250338"/>
                      <a:pt x="135774" y="262926"/>
                    </a:cubicBezTo>
                    <a:cubicBezTo>
                      <a:pt x="132422" y="275513"/>
                      <a:pt x="128493" y="286625"/>
                      <a:pt x="123994" y="296250"/>
                    </a:cubicBezTo>
                    <a:cubicBezTo>
                      <a:pt x="119501" y="305874"/>
                      <a:pt x="114649" y="313914"/>
                      <a:pt x="109451" y="320369"/>
                    </a:cubicBezTo>
                    <a:cubicBezTo>
                      <a:pt x="104253" y="326823"/>
                      <a:pt x="98867" y="331687"/>
                      <a:pt x="93299" y="334966"/>
                    </a:cubicBezTo>
                    <a:cubicBezTo>
                      <a:pt x="87731" y="338245"/>
                      <a:pt x="82223" y="339885"/>
                      <a:pt x="76765" y="33988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7"/>
              <p:cNvSpPr/>
              <p:nvPr/>
            </p:nvSpPr>
            <p:spPr>
              <a:xfrm>
                <a:off x="2815453" y="1466013"/>
                <a:ext cx="146564" cy="472221"/>
              </a:xfrm>
              <a:custGeom>
                <a:rect b="b" l="l" r="r" t="t"/>
                <a:pathLst>
                  <a:path extrusionOk="0" h="472221" w="146564">
                    <a:moveTo>
                      <a:pt x="134948" y="169469"/>
                    </a:moveTo>
                    <a:cubicBezTo>
                      <a:pt x="134948" y="152333"/>
                      <a:pt x="134050" y="137153"/>
                      <a:pt x="132240" y="123927"/>
                    </a:cubicBezTo>
                    <a:cubicBezTo>
                      <a:pt x="130437" y="110708"/>
                      <a:pt x="128002" y="99177"/>
                      <a:pt x="124941" y="89334"/>
                    </a:cubicBezTo>
                    <a:cubicBezTo>
                      <a:pt x="121881" y="79497"/>
                      <a:pt x="118268" y="71142"/>
                      <a:pt x="114103" y="64268"/>
                    </a:cubicBezTo>
                    <a:cubicBezTo>
                      <a:pt x="109931" y="57388"/>
                      <a:pt x="105492" y="51784"/>
                      <a:pt x="100774" y="47448"/>
                    </a:cubicBezTo>
                    <a:cubicBezTo>
                      <a:pt x="96050" y="43113"/>
                      <a:pt x="91150" y="39882"/>
                      <a:pt x="86061" y="37769"/>
                    </a:cubicBezTo>
                    <a:cubicBezTo>
                      <a:pt x="80973" y="35650"/>
                      <a:pt x="75994" y="34278"/>
                      <a:pt x="71130" y="33640"/>
                    </a:cubicBezTo>
                    <a:lnTo>
                      <a:pt x="63381" y="33640"/>
                    </a:lnTo>
                    <a:lnTo>
                      <a:pt x="60953" y="301484"/>
                    </a:lnTo>
                    <a:cubicBezTo>
                      <a:pt x="63236" y="303178"/>
                      <a:pt x="65707" y="304447"/>
                      <a:pt x="68361" y="305291"/>
                    </a:cubicBezTo>
                    <a:cubicBezTo>
                      <a:pt x="71014" y="306141"/>
                      <a:pt x="73820" y="306560"/>
                      <a:pt x="76771" y="306560"/>
                    </a:cubicBezTo>
                    <a:cubicBezTo>
                      <a:pt x="84513" y="306560"/>
                      <a:pt x="91903" y="303652"/>
                      <a:pt x="98946" y="297835"/>
                    </a:cubicBezTo>
                    <a:cubicBezTo>
                      <a:pt x="105990" y="292018"/>
                      <a:pt x="112184" y="283395"/>
                      <a:pt x="117527" y="271973"/>
                    </a:cubicBezTo>
                    <a:cubicBezTo>
                      <a:pt x="122877" y="260545"/>
                      <a:pt x="127115" y="246264"/>
                      <a:pt x="130248" y="229128"/>
                    </a:cubicBezTo>
                    <a:cubicBezTo>
                      <a:pt x="133382" y="211992"/>
                      <a:pt x="134948" y="192106"/>
                      <a:pt x="134948" y="169469"/>
                    </a:cubicBezTo>
                    <a:close/>
                    <a:moveTo>
                      <a:pt x="76771" y="339885"/>
                    </a:moveTo>
                    <a:cubicBezTo>
                      <a:pt x="73820" y="339885"/>
                      <a:pt x="70996" y="339514"/>
                      <a:pt x="68306" y="338774"/>
                    </a:cubicBezTo>
                    <a:cubicBezTo>
                      <a:pt x="65616" y="338033"/>
                      <a:pt x="63090" y="336818"/>
                      <a:pt x="60728" y="335124"/>
                    </a:cubicBezTo>
                    <a:lnTo>
                      <a:pt x="59841" y="435406"/>
                    </a:lnTo>
                    <a:cubicBezTo>
                      <a:pt x="62647" y="436044"/>
                      <a:pt x="65507" y="436675"/>
                      <a:pt x="68415" y="437313"/>
                    </a:cubicBezTo>
                    <a:cubicBezTo>
                      <a:pt x="71330" y="437944"/>
                      <a:pt x="74263" y="438582"/>
                      <a:pt x="77208" y="439213"/>
                    </a:cubicBezTo>
                    <a:cubicBezTo>
                      <a:pt x="78683" y="439851"/>
                      <a:pt x="79922" y="441752"/>
                      <a:pt x="80918" y="444927"/>
                    </a:cubicBezTo>
                    <a:cubicBezTo>
                      <a:pt x="81914" y="448103"/>
                      <a:pt x="82412" y="451801"/>
                      <a:pt x="82412" y="456033"/>
                    </a:cubicBezTo>
                    <a:cubicBezTo>
                      <a:pt x="82412" y="460903"/>
                      <a:pt x="81780" y="464814"/>
                      <a:pt x="80529" y="467777"/>
                    </a:cubicBezTo>
                    <a:cubicBezTo>
                      <a:pt x="79272" y="470740"/>
                      <a:pt x="77949" y="472222"/>
                      <a:pt x="76546" y="472222"/>
                    </a:cubicBezTo>
                    <a:lnTo>
                      <a:pt x="76103" y="472222"/>
                    </a:lnTo>
                    <a:cubicBezTo>
                      <a:pt x="70207" y="470528"/>
                      <a:pt x="64323" y="469259"/>
                      <a:pt x="58463" y="468415"/>
                    </a:cubicBezTo>
                    <a:cubicBezTo>
                      <a:pt x="52597" y="467565"/>
                      <a:pt x="46719" y="467139"/>
                      <a:pt x="40817" y="467139"/>
                    </a:cubicBezTo>
                    <a:cubicBezTo>
                      <a:pt x="34994" y="467139"/>
                      <a:pt x="29225" y="467565"/>
                      <a:pt x="23505" y="468415"/>
                    </a:cubicBezTo>
                    <a:cubicBezTo>
                      <a:pt x="17791" y="469259"/>
                      <a:pt x="12059" y="470528"/>
                      <a:pt x="6309" y="472222"/>
                    </a:cubicBezTo>
                    <a:lnTo>
                      <a:pt x="5866" y="472222"/>
                    </a:lnTo>
                    <a:cubicBezTo>
                      <a:pt x="4244" y="472222"/>
                      <a:pt x="2860" y="470583"/>
                      <a:pt x="1718" y="467303"/>
                    </a:cubicBezTo>
                    <a:cubicBezTo>
                      <a:pt x="577" y="464024"/>
                      <a:pt x="0" y="460266"/>
                      <a:pt x="0" y="456033"/>
                    </a:cubicBezTo>
                    <a:cubicBezTo>
                      <a:pt x="0" y="451801"/>
                      <a:pt x="498" y="448103"/>
                      <a:pt x="1494" y="444927"/>
                    </a:cubicBezTo>
                    <a:cubicBezTo>
                      <a:pt x="2490" y="441752"/>
                      <a:pt x="3728" y="439851"/>
                      <a:pt x="5204" y="439213"/>
                    </a:cubicBezTo>
                    <a:cubicBezTo>
                      <a:pt x="7930" y="438582"/>
                      <a:pt x="10675" y="437944"/>
                      <a:pt x="13444" y="437313"/>
                    </a:cubicBezTo>
                    <a:cubicBezTo>
                      <a:pt x="16207" y="436675"/>
                      <a:pt x="18951" y="436044"/>
                      <a:pt x="21684" y="435406"/>
                    </a:cubicBezTo>
                    <a:lnTo>
                      <a:pt x="24228" y="41576"/>
                    </a:lnTo>
                    <a:cubicBezTo>
                      <a:pt x="18769" y="44114"/>
                      <a:pt x="14731" y="46653"/>
                      <a:pt x="12114" y="49191"/>
                    </a:cubicBezTo>
                    <a:cubicBezTo>
                      <a:pt x="9497" y="51729"/>
                      <a:pt x="8112" y="52998"/>
                      <a:pt x="7967" y="52998"/>
                    </a:cubicBezTo>
                    <a:cubicBezTo>
                      <a:pt x="7080" y="54061"/>
                      <a:pt x="6382" y="54589"/>
                      <a:pt x="5866" y="54589"/>
                    </a:cubicBezTo>
                    <a:cubicBezTo>
                      <a:pt x="4244" y="54589"/>
                      <a:pt x="2860" y="52792"/>
                      <a:pt x="1718" y="49191"/>
                    </a:cubicBezTo>
                    <a:cubicBezTo>
                      <a:pt x="577" y="45596"/>
                      <a:pt x="0" y="41679"/>
                      <a:pt x="0" y="37447"/>
                    </a:cubicBezTo>
                    <a:cubicBezTo>
                      <a:pt x="0" y="34278"/>
                      <a:pt x="316" y="31211"/>
                      <a:pt x="941" y="28248"/>
                    </a:cubicBezTo>
                    <a:cubicBezTo>
                      <a:pt x="1567" y="25285"/>
                      <a:pt x="2471" y="23172"/>
                      <a:pt x="3655" y="21902"/>
                    </a:cubicBezTo>
                    <a:cubicBezTo>
                      <a:pt x="3874" y="21690"/>
                      <a:pt x="5240" y="20469"/>
                      <a:pt x="7748" y="18253"/>
                    </a:cubicBezTo>
                    <a:cubicBezTo>
                      <a:pt x="10250" y="16031"/>
                      <a:pt x="13887" y="13541"/>
                      <a:pt x="18642" y="10790"/>
                    </a:cubicBezTo>
                    <a:cubicBezTo>
                      <a:pt x="23396" y="8040"/>
                      <a:pt x="29317" y="5556"/>
                      <a:pt x="36397" y="3334"/>
                    </a:cubicBezTo>
                    <a:cubicBezTo>
                      <a:pt x="43471" y="1111"/>
                      <a:pt x="51735" y="0"/>
                      <a:pt x="61171" y="0"/>
                    </a:cubicBezTo>
                    <a:cubicBezTo>
                      <a:pt x="62793" y="0"/>
                      <a:pt x="64475" y="0"/>
                      <a:pt x="66205" y="0"/>
                    </a:cubicBezTo>
                    <a:cubicBezTo>
                      <a:pt x="67936" y="0"/>
                      <a:pt x="69654" y="213"/>
                      <a:pt x="71348" y="638"/>
                    </a:cubicBezTo>
                    <a:cubicBezTo>
                      <a:pt x="77767" y="1275"/>
                      <a:pt x="84069" y="3073"/>
                      <a:pt x="90263" y="6030"/>
                    </a:cubicBezTo>
                    <a:cubicBezTo>
                      <a:pt x="96457" y="8993"/>
                      <a:pt x="102359" y="13492"/>
                      <a:pt x="107963" y="19522"/>
                    </a:cubicBezTo>
                    <a:cubicBezTo>
                      <a:pt x="113568" y="25552"/>
                      <a:pt x="118711" y="33008"/>
                      <a:pt x="123393" y="41892"/>
                    </a:cubicBezTo>
                    <a:cubicBezTo>
                      <a:pt x="128075" y="50782"/>
                      <a:pt x="132149" y="61408"/>
                      <a:pt x="135616" y="73789"/>
                    </a:cubicBezTo>
                    <a:cubicBezTo>
                      <a:pt x="139077" y="86164"/>
                      <a:pt x="141773" y="100288"/>
                      <a:pt x="143692" y="116155"/>
                    </a:cubicBezTo>
                    <a:cubicBezTo>
                      <a:pt x="145605" y="132022"/>
                      <a:pt x="146564" y="149795"/>
                      <a:pt x="146564" y="169469"/>
                    </a:cubicBezTo>
                    <a:cubicBezTo>
                      <a:pt x="146564" y="188086"/>
                      <a:pt x="145605" y="205167"/>
                      <a:pt x="143692" y="220718"/>
                    </a:cubicBezTo>
                    <a:cubicBezTo>
                      <a:pt x="141773" y="236269"/>
                      <a:pt x="139138" y="250338"/>
                      <a:pt x="135780" y="262926"/>
                    </a:cubicBezTo>
                    <a:cubicBezTo>
                      <a:pt x="132422" y="275513"/>
                      <a:pt x="128500" y="286625"/>
                      <a:pt x="124000" y="296250"/>
                    </a:cubicBezTo>
                    <a:cubicBezTo>
                      <a:pt x="119501" y="305874"/>
                      <a:pt x="114655" y="313914"/>
                      <a:pt x="109457" y="320369"/>
                    </a:cubicBezTo>
                    <a:cubicBezTo>
                      <a:pt x="104253" y="326823"/>
                      <a:pt x="98873" y="331687"/>
                      <a:pt x="93305" y="334966"/>
                    </a:cubicBezTo>
                    <a:cubicBezTo>
                      <a:pt x="87737" y="338245"/>
                      <a:pt x="82224" y="339885"/>
                      <a:pt x="76771" y="33988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9" name="Google Shape;919;p7"/>
              <p:cNvSpPr/>
              <p:nvPr/>
            </p:nvSpPr>
            <p:spPr>
              <a:xfrm>
                <a:off x="2953613" y="1474902"/>
                <a:ext cx="183288" cy="473800"/>
              </a:xfrm>
              <a:custGeom>
                <a:rect b="b" l="l" r="r" t="t"/>
                <a:pathLst>
                  <a:path extrusionOk="0" h="473800" w="183288">
                    <a:moveTo>
                      <a:pt x="183289" y="16820"/>
                    </a:moveTo>
                    <a:cubicBezTo>
                      <a:pt x="183289" y="20840"/>
                      <a:pt x="182809" y="24434"/>
                      <a:pt x="181850" y="27610"/>
                    </a:cubicBezTo>
                    <a:cubicBezTo>
                      <a:pt x="180891" y="30780"/>
                      <a:pt x="179713" y="32687"/>
                      <a:pt x="178310" y="33318"/>
                    </a:cubicBezTo>
                    <a:cubicBezTo>
                      <a:pt x="171011" y="36494"/>
                      <a:pt x="163749" y="38401"/>
                      <a:pt x="156523" y="39032"/>
                    </a:cubicBezTo>
                    <a:cubicBezTo>
                      <a:pt x="153201" y="72885"/>
                      <a:pt x="149698" y="102608"/>
                      <a:pt x="146012" y="128208"/>
                    </a:cubicBezTo>
                    <a:cubicBezTo>
                      <a:pt x="142326" y="153809"/>
                      <a:pt x="138804" y="175759"/>
                      <a:pt x="135446" y="194061"/>
                    </a:cubicBezTo>
                    <a:cubicBezTo>
                      <a:pt x="132094" y="212357"/>
                      <a:pt x="129070" y="227009"/>
                      <a:pt x="126381" y="238012"/>
                    </a:cubicBezTo>
                    <a:cubicBezTo>
                      <a:pt x="123685" y="249014"/>
                      <a:pt x="121675" y="256841"/>
                      <a:pt x="120351" y="261493"/>
                    </a:cubicBezTo>
                    <a:lnTo>
                      <a:pt x="120351" y="428423"/>
                    </a:lnTo>
                    <a:cubicBezTo>
                      <a:pt x="126690" y="429055"/>
                      <a:pt x="133109" y="430324"/>
                      <a:pt x="139600" y="432230"/>
                    </a:cubicBezTo>
                    <a:cubicBezTo>
                      <a:pt x="141069" y="432862"/>
                      <a:pt x="142308" y="434769"/>
                      <a:pt x="143304" y="437944"/>
                    </a:cubicBezTo>
                    <a:cubicBezTo>
                      <a:pt x="144300" y="441114"/>
                      <a:pt x="144797" y="444818"/>
                      <a:pt x="144797" y="449050"/>
                    </a:cubicBezTo>
                    <a:cubicBezTo>
                      <a:pt x="144797" y="454339"/>
                      <a:pt x="144130" y="458414"/>
                      <a:pt x="142806" y="461268"/>
                    </a:cubicBezTo>
                    <a:cubicBezTo>
                      <a:pt x="141476" y="464122"/>
                      <a:pt x="140189" y="465555"/>
                      <a:pt x="138932" y="465555"/>
                    </a:cubicBezTo>
                    <a:lnTo>
                      <a:pt x="138161" y="465555"/>
                    </a:lnTo>
                    <a:cubicBezTo>
                      <a:pt x="133661" y="463861"/>
                      <a:pt x="129107" y="462640"/>
                      <a:pt x="124498" y="461905"/>
                    </a:cubicBezTo>
                    <a:cubicBezTo>
                      <a:pt x="119889" y="461164"/>
                      <a:pt x="115262" y="460794"/>
                      <a:pt x="110617" y="460794"/>
                    </a:cubicBezTo>
                    <a:cubicBezTo>
                      <a:pt x="102948" y="460794"/>
                      <a:pt x="95388" y="461905"/>
                      <a:pt x="87938" y="464122"/>
                    </a:cubicBezTo>
                    <a:cubicBezTo>
                      <a:pt x="80493" y="466344"/>
                      <a:pt x="73079" y="469574"/>
                      <a:pt x="65707" y="473801"/>
                    </a:cubicBezTo>
                    <a:lnTo>
                      <a:pt x="64602" y="473801"/>
                    </a:lnTo>
                    <a:cubicBezTo>
                      <a:pt x="62981" y="473801"/>
                      <a:pt x="61596" y="472161"/>
                      <a:pt x="60455" y="468882"/>
                    </a:cubicBezTo>
                    <a:cubicBezTo>
                      <a:pt x="59307" y="465603"/>
                      <a:pt x="58736" y="461851"/>
                      <a:pt x="58736" y="457618"/>
                    </a:cubicBezTo>
                    <a:cubicBezTo>
                      <a:pt x="58736" y="453599"/>
                      <a:pt x="59180" y="450052"/>
                      <a:pt x="60066" y="446986"/>
                    </a:cubicBezTo>
                    <a:cubicBezTo>
                      <a:pt x="60953" y="443919"/>
                      <a:pt x="62094" y="441855"/>
                      <a:pt x="63497" y="440798"/>
                    </a:cubicBezTo>
                    <a:cubicBezTo>
                      <a:pt x="66594" y="439104"/>
                      <a:pt x="69691" y="437519"/>
                      <a:pt x="72787" y="436038"/>
                    </a:cubicBezTo>
                    <a:cubicBezTo>
                      <a:pt x="75884" y="434556"/>
                      <a:pt x="79054" y="433287"/>
                      <a:pt x="82296" y="432230"/>
                    </a:cubicBezTo>
                    <a:lnTo>
                      <a:pt x="82296" y="294501"/>
                    </a:lnTo>
                    <a:cubicBezTo>
                      <a:pt x="77208" y="280748"/>
                      <a:pt x="72289" y="265567"/>
                      <a:pt x="67535" y="248960"/>
                    </a:cubicBezTo>
                    <a:cubicBezTo>
                      <a:pt x="62774" y="232352"/>
                      <a:pt x="58293" y="215478"/>
                      <a:pt x="54091" y="198342"/>
                    </a:cubicBezTo>
                    <a:cubicBezTo>
                      <a:pt x="49889" y="181206"/>
                      <a:pt x="45997" y="164228"/>
                      <a:pt x="42420" y="147408"/>
                    </a:cubicBezTo>
                    <a:cubicBezTo>
                      <a:pt x="38844" y="130588"/>
                      <a:pt x="35656" y="114983"/>
                      <a:pt x="32857" y="100598"/>
                    </a:cubicBezTo>
                    <a:cubicBezTo>
                      <a:pt x="30051" y="86213"/>
                      <a:pt x="27677" y="73625"/>
                      <a:pt x="25722" y="62835"/>
                    </a:cubicBezTo>
                    <a:cubicBezTo>
                      <a:pt x="23767" y="52045"/>
                      <a:pt x="22309" y="43902"/>
                      <a:pt x="21350" y="38401"/>
                    </a:cubicBezTo>
                    <a:cubicBezTo>
                      <a:pt x="18624" y="37763"/>
                      <a:pt x="15897" y="37077"/>
                      <a:pt x="13164" y="36336"/>
                    </a:cubicBezTo>
                    <a:cubicBezTo>
                      <a:pt x="10438" y="35595"/>
                      <a:pt x="7712" y="34587"/>
                      <a:pt x="4979" y="33318"/>
                    </a:cubicBezTo>
                    <a:cubicBezTo>
                      <a:pt x="3504" y="32687"/>
                      <a:pt x="2307" y="30780"/>
                      <a:pt x="1384" y="27610"/>
                    </a:cubicBezTo>
                    <a:cubicBezTo>
                      <a:pt x="462" y="24434"/>
                      <a:pt x="0" y="20840"/>
                      <a:pt x="0" y="16820"/>
                    </a:cubicBezTo>
                    <a:cubicBezTo>
                      <a:pt x="0" y="11319"/>
                      <a:pt x="668" y="7141"/>
                      <a:pt x="1992" y="4281"/>
                    </a:cubicBezTo>
                    <a:cubicBezTo>
                      <a:pt x="3321" y="1427"/>
                      <a:pt x="4609" y="0"/>
                      <a:pt x="5866" y="0"/>
                    </a:cubicBezTo>
                    <a:lnTo>
                      <a:pt x="6637" y="0"/>
                    </a:lnTo>
                    <a:cubicBezTo>
                      <a:pt x="13128" y="2963"/>
                      <a:pt x="19528" y="5131"/>
                      <a:pt x="25831" y="6503"/>
                    </a:cubicBezTo>
                    <a:cubicBezTo>
                      <a:pt x="32134" y="7882"/>
                      <a:pt x="38425" y="8568"/>
                      <a:pt x="44691" y="8568"/>
                    </a:cubicBezTo>
                    <a:cubicBezTo>
                      <a:pt x="50958" y="8568"/>
                      <a:pt x="57170" y="7882"/>
                      <a:pt x="63327" y="6503"/>
                    </a:cubicBezTo>
                    <a:cubicBezTo>
                      <a:pt x="69484" y="5131"/>
                      <a:pt x="75660" y="2963"/>
                      <a:pt x="81859" y="0"/>
                    </a:cubicBezTo>
                    <a:lnTo>
                      <a:pt x="82521" y="0"/>
                    </a:lnTo>
                    <a:cubicBezTo>
                      <a:pt x="84215" y="0"/>
                      <a:pt x="85618" y="1694"/>
                      <a:pt x="86723" y="5076"/>
                    </a:cubicBezTo>
                    <a:cubicBezTo>
                      <a:pt x="87828" y="8465"/>
                      <a:pt x="88381" y="12375"/>
                      <a:pt x="88381" y="16820"/>
                    </a:cubicBezTo>
                    <a:cubicBezTo>
                      <a:pt x="88381" y="20840"/>
                      <a:pt x="87919" y="24434"/>
                      <a:pt x="87002" y="27610"/>
                    </a:cubicBezTo>
                    <a:cubicBezTo>
                      <a:pt x="86079" y="30780"/>
                      <a:pt x="84877" y="32687"/>
                      <a:pt x="83408" y="33318"/>
                    </a:cubicBezTo>
                    <a:cubicBezTo>
                      <a:pt x="80602" y="34587"/>
                      <a:pt x="77724" y="35698"/>
                      <a:pt x="74779" y="36652"/>
                    </a:cubicBezTo>
                    <a:cubicBezTo>
                      <a:pt x="71828" y="37605"/>
                      <a:pt x="68877" y="38401"/>
                      <a:pt x="65926" y="39032"/>
                    </a:cubicBezTo>
                    <a:cubicBezTo>
                      <a:pt x="67845" y="49191"/>
                      <a:pt x="70407" y="62040"/>
                      <a:pt x="73613" y="77590"/>
                    </a:cubicBezTo>
                    <a:cubicBezTo>
                      <a:pt x="76825" y="93141"/>
                      <a:pt x="80511" y="109749"/>
                      <a:pt x="84677" y="127413"/>
                    </a:cubicBezTo>
                    <a:cubicBezTo>
                      <a:pt x="88842" y="145083"/>
                      <a:pt x="93396" y="162905"/>
                      <a:pt x="98339" y="180890"/>
                    </a:cubicBezTo>
                    <a:cubicBezTo>
                      <a:pt x="103276" y="198870"/>
                      <a:pt x="108480" y="215478"/>
                      <a:pt x="113932" y="230713"/>
                    </a:cubicBezTo>
                    <a:cubicBezTo>
                      <a:pt x="115560" y="224580"/>
                      <a:pt x="117545" y="216061"/>
                      <a:pt x="119908" y="205167"/>
                    </a:cubicBezTo>
                    <a:cubicBezTo>
                      <a:pt x="122270" y="194267"/>
                      <a:pt x="124814" y="180890"/>
                      <a:pt x="127540" y="165024"/>
                    </a:cubicBezTo>
                    <a:cubicBezTo>
                      <a:pt x="130267" y="149151"/>
                      <a:pt x="133109" y="130692"/>
                      <a:pt x="136060" y="109645"/>
                    </a:cubicBezTo>
                    <a:cubicBezTo>
                      <a:pt x="139005" y="88593"/>
                      <a:pt x="141846" y="64845"/>
                      <a:pt x="144573" y="38401"/>
                    </a:cubicBezTo>
                    <a:cubicBezTo>
                      <a:pt x="141033" y="37975"/>
                      <a:pt x="137535" y="37447"/>
                      <a:pt x="134068" y="36810"/>
                    </a:cubicBezTo>
                    <a:cubicBezTo>
                      <a:pt x="130601" y="36178"/>
                      <a:pt x="127133" y="35012"/>
                      <a:pt x="123666" y="33318"/>
                    </a:cubicBezTo>
                    <a:cubicBezTo>
                      <a:pt x="122191" y="32687"/>
                      <a:pt x="120995" y="30780"/>
                      <a:pt x="120072" y="27610"/>
                    </a:cubicBezTo>
                    <a:cubicBezTo>
                      <a:pt x="119155" y="24434"/>
                      <a:pt x="118693" y="20840"/>
                      <a:pt x="118693" y="16820"/>
                    </a:cubicBezTo>
                    <a:cubicBezTo>
                      <a:pt x="118693" y="11744"/>
                      <a:pt x="119337" y="7669"/>
                      <a:pt x="120624" y="4603"/>
                    </a:cubicBezTo>
                    <a:cubicBezTo>
                      <a:pt x="121917" y="1530"/>
                      <a:pt x="123187" y="0"/>
                      <a:pt x="124444" y="0"/>
                    </a:cubicBezTo>
                    <a:lnTo>
                      <a:pt x="125330" y="0"/>
                    </a:lnTo>
                    <a:cubicBezTo>
                      <a:pt x="129678" y="1901"/>
                      <a:pt x="133977" y="3382"/>
                      <a:pt x="138215" y="4445"/>
                    </a:cubicBezTo>
                    <a:cubicBezTo>
                      <a:pt x="142454" y="5501"/>
                      <a:pt x="146753" y="6030"/>
                      <a:pt x="151100" y="6030"/>
                    </a:cubicBezTo>
                    <a:cubicBezTo>
                      <a:pt x="155454" y="6030"/>
                      <a:pt x="159729" y="5501"/>
                      <a:pt x="163931" y="4445"/>
                    </a:cubicBezTo>
                    <a:cubicBezTo>
                      <a:pt x="168133" y="3382"/>
                      <a:pt x="172341" y="1901"/>
                      <a:pt x="176543" y="0"/>
                    </a:cubicBezTo>
                    <a:lnTo>
                      <a:pt x="177429" y="0"/>
                    </a:lnTo>
                    <a:cubicBezTo>
                      <a:pt x="178978" y="0"/>
                      <a:pt x="180338" y="1743"/>
                      <a:pt x="181522" y="5234"/>
                    </a:cubicBezTo>
                    <a:cubicBezTo>
                      <a:pt x="182700" y="8726"/>
                      <a:pt x="183289" y="12588"/>
                      <a:pt x="183289" y="16820"/>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20" name="Google Shape;920;p7"/>
            <p:cNvGrpSpPr/>
            <p:nvPr/>
          </p:nvGrpSpPr>
          <p:grpSpPr>
            <a:xfrm>
              <a:off x="1969294" y="2125768"/>
              <a:ext cx="1492100" cy="506177"/>
              <a:chOff x="1969294" y="2125768"/>
              <a:chExt cx="1492100" cy="506177"/>
            </a:xfrm>
          </p:grpSpPr>
          <p:sp>
            <p:nvSpPr>
              <p:cNvPr id="921" name="Google Shape;921;p7"/>
              <p:cNvSpPr/>
              <p:nvPr/>
            </p:nvSpPr>
            <p:spPr>
              <a:xfrm>
                <a:off x="1969294" y="2134658"/>
                <a:ext cx="177314" cy="476660"/>
              </a:xfrm>
              <a:custGeom>
                <a:rect b="b" l="l" r="r" t="t"/>
                <a:pathLst>
                  <a:path extrusionOk="0" h="476660" w="177314">
                    <a:moveTo>
                      <a:pt x="177314" y="13013"/>
                    </a:moveTo>
                    <a:cubicBezTo>
                      <a:pt x="177314" y="18933"/>
                      <a:pt x="176871" y="23536"/>
                      <a:pt x="175990" y="26815"/>
                    </a:cubicBezTo>
                    <a:cubicBezTo>
                      <a:pt x="175104" y="30094"/>
                      <a:pt x="174035" y="32262"/>
                      <a:pt x="172778" y="33318"/>
                    </a:cubicBezTo>
                    <a:cubicBezTo>
                      <a:pt x="168722" y="35650"/>
                      <a:pt x="164817" y="37551"/>
                      <a:pt x="161053" y="39032"/>
                    </a:cubicBezTo>
                    <a:cubicBezTo>
                      <a:pt x="157294" y="40514"/>
                      <a:pt x="153535" y="41680"/>
                      <a:pt x="149771" y="42523"/>
                    </a:cubicBezTo>
                    <a:cubicBezTo>
                      <a:pt x="149406" y="52045"/>
                      <a:pt x="148866" y="67754"/>
                      <a:pt x="148167" y="89650"/>
                    </a:cubicBezTo>
                    <a:cubicBezTo>
                      <a:pt x="147469" y="111546"/>
                      <a:pt x="146783" y="138416"/>
                      <a:pt x="146121" y="170258"/>
                    </a:cubicBezTo>
                    <a:cubicBezTo>
                      <a:pt x="145459" y="202101"/>
                      <a:pt x="144870" y="238224"/>
                      <a:pt x="144354" y="278634"/>
                    </a:cubicBezTo>
                    <a:cubicBezTo>
                      <a:pt x="143838" y="319045"/>
                      <a:pt x="143577" y="362522"/>
                      <a:pt x="143577" y="409065"/>
                    </a:cubicBezTo>
                    <a:lnTo>
                      <a:pt x="143577" y="440167"/>
                    </a:lnTo>
                    <a:cubicBezTo>
                      <a:pt x="147263" y="440167"/>
                      <a:pt x="150912" y="440428"/>
                      <a:pt x="154531" y="440956"/>
                    </a:cubicBezTo>
                    <a:cubicBezTo>
                      <a:pt x="158144" y="441484"/>
                      <a:pt x="161903" y="442280"/>
                      <a:pt x="165813" y="443337"/>
                    </a:cubicBezTo>
                    <a:cubicBezTo>
                      <a:pt x="167507" y="444393"/>
                      <a:pt x="168795" y="446561"/>
                      <a:pt x="169681" y="449846"/>
                    </a:cubicBezTo>
                    <a:cubicBezTo>
                      <a:pt x="170568" y="453125"/>
                      <a:pt x="171011" y="457090"/>
                      <a:pt x="171011" y="461741"/>
                    </a:cubicBezTo>
                    <a:cubicBezTo>
                      <a:pt x="170865" y="466186"/>
                      <a:pt x="170216" y="469781"/>
                      <a:pt x="169074" y="472532"/>
                    </a:cubicBezTo>
                    <a:cubicBezTo>
                      <a:pt x="167932" y="475282"/>
                      <a:pt x="166621" y="476661"/>
                      <a:pt x="165145" y="476661"/>
                    </a:cubicBezTo>
                    <a:lnTo>
                      <a:pt x="164702" y="476661"/>
                    </a:lnTo>
                    <a:cubicBezTo>
                      <a:pt x="160500" y="475604"/>
                      <a:pt x="156371" y="474754"/>
                      <a:pt x="152315" y="474122"/>
                    </a:cubicBezTo>
                    <a:cubicBezTo>
                      <a:pt x="148259" y="473485"/>
                      <a:pt x="144239" y="473169"/>
                      <a:pt x="140261" y="473169"/>
                    </a:cubicBezTo>
                    <a:cubicBezTo>
                      <a:pt x="136278" y="473169"/>
                      <a:pt x="132331" y="473485"/>
                      <a:pt x="128421" y="474122"/>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24"/>
                      <a:pt x="110781" y="452226"/>
                      <a:pt x="111777" y="449050"/>
                    </a:cubicBezTo>
                    <a:cubicBezTo>
                      <a:pt x="112773" y="445875"/>
                      <a:pt x="114005" y="443974"/>
                      <a:pt x="115481" y="443337"/>
                    </a:cubicBezTo>
                    <a:cubicBezTo>
                      <a:pt x="118286" y="442705"/>
                      <a:pt x="121049" y="442122"/>
                      <a:pt x="123775" y="441594"/>
                    </a:cubicBezTo>
                    <a:cubicBezTo>
                      <a:pt x="126508" y="441065"/>
                      <a:pt x="129271" y="440586"/>
                      <a:pt x="132076" y="440167"/>
                    </a:cubicBezTo>
                    <a:lnTo>
                      <a:pt x="132076" y="409065"/>
                    </a:lnTo>
                    <a:cubicBezTo>
                      <a:pt x="132076" y="362728"/>
                      <a:pt x="132295" y="319361"/>
                      <a:pt x="132738" y="278950"/>
                    </a:cubicBezTo>
                    <a:cubicBezTo>
                      <a:pt x="126690" y="280644"/>
                      <a:pt x="120642" y="281804"/>
                      <a:pt x="114594" y="282442"/>
                    </a:cubicBezTo>
                    <a:cubicBezTo>
                      <a:pt x="108553" y="283073"/>
                      <a:pt x="102505" y="283395"/>
                      <a:pt x="96457" y="283395"/>
                    </a:cubicBezTo>
                    <a:cubicBezTo>
                      <a:pt x="90336" y="283395"/>
                      <a:pt x="84343" y="283073"/>
                      <a:pt x="78483" y="282442"/>
                    </a:cubicBezTo>
                    <a:cubicBezTo>
                      <a:pt x="72617" y="281804"/>
                      <a:pt x="66849" y="280644"/>
                      <a:pt x="61171" y="278950"/>
                    </a:cubicBezTo>
                    <a:lnTo>
                      <a:pt x="59841" y="439529"/>
                    </a:lnTo>
                    <a:cubicBezTo>
                      <a:pt x="62647" y="440167"/>
                      <a:pt x="65501" y="440798"/>
                      <a:pt x="68415" y="441436"/>
                    </a:cubicBezTo>
                    <a:cubicBezTo>
                      <a:pt x="71330" y="442067"/>
                      <a:pt x="74263" y="442705"/>
                      <a:pt x="77208" y="443337"/>
                    </a:cubicBezTo>
                    <a:cubicBezTo>
                      <a:pt x="78683" y="443974"/>
                      <a:pt x="79922" y="445875"/>
                      <a:pt x="80918" y="449050"/>
                    </a:cubicBezTo>
                    <a:cubicBezTo>
                      <a:pt x="81908" y="452226"/>
                      <a:pt x="82406" y="455924"/>
                      <a:pt x="82406" y="460156"/>
                    </a:cubicBezTo>
                    <a:cubicBezTo>
                      <a:pt x="82406" y="465020"/>
                      <a:pt x="81780" y="468991"/>
                      <a:pt x="80529" y="472058"/>
                    </a:cubicBezTo>
                    <a:cubicBezTo>
                      <a:pt x="79272" y="475124"/>
                      <a:pt x="77949" y="476661"/>
                      <a:pt x="76546" y="476661"/>
                    </a:cubicBezTo>
                    <a:lnTo>
                      <a:pt x="76103" y="476661"/>
                    </a:lnTo>
                    <a:cubicBezTo>
                      <a:pt x="70207" y="474967"/>
                      <a:pt x="64323" y="473643"/>
                      <a:pt x="58463" y="472689"/>
                    </a:cubicBezTo>
                    <a:cubicBezTo>
                      <a:pt x="52597" y="471742"/>
                      <a:pt x="46719" y="471263"/>
                      <a:pt x="40817" y="471263"/>
                    </a:cubicBezTo>
                    <a:cubicBezTo>
                      <a:pt x="34994" y="471263"/>
                      <a:pt x="29219" y="471742"/>
                      <a:pt x="23505" y="472689"/>
                    </a:cubicBezTo>
                    <a:cubicBezTo>
                      <a:pt x="17791" y="473643"/>
                      <a:pt x="12059" y="474967"/>
                      <a:pt x="6309" y="476661"/>
                    </a:cubicBezTo>
                    <a:lnTo>
                      <a:pt x="5866" y="476661"/>
                    </a:lnTo>
                    <a:cubicBezTo>
                      <a:pt x="4166" y="476661"/>
                      <a:pt x="2769" y="474967"/>
                      <a:pt x="1658" y="471584"/>
                    </a:cubicBezTo>
                    <a:cubicBezTo>
                      <a:pt x="553" y="468196"/>
                      <a:pt x="0" y="464389"/>
                      <a:pt x="0" y="460156"/>
                    </a:cubicBezTo>
                    <a:cubicBezTo>
                      <a:pt x="0" y="455924"/>
                      <a:pt x="498" y="452226"/>
                      <a:pt x="1494" y="449050"/>
                    </a:cubicBezTo>
                    <a:cubicBezTo>
                      <a:pt x="2490" y="445875"/>
                      <a:pt x="3728" y="443974"/>
                      <a:pt x="5198" y="443337"/>
                    </a:cubicBezTo>
                    <a:cubicBezTo>
                      <a:pt x="7930" y="442705"/>
                      <a:pt x="10675" y="442067"/>
                      <a:pt x="13444" y="441436"/>
                    </a:cubicBezTo>
                    <a:cubicBezTo>
                      <a:pt x="16207" y="440798"/>
                      <a:pt x="18951" y="440167"/>
                      <a:pt x="21684" y="439529"/>
                    </a:cubicBezTo>
                    <a:lnTo>
                      <a:pt x="24228" y="39032"/>
                    </a:lnTo>
                    <a:cubicBezTo>
                      <a:pt x="17883" y="37763"/>
                      <a:pt x="11470" y="35862"/>
                      <a:pt x="4979" y="33318"/>
                    </a:cubicBezTo>
                    <a:cubicBezTo>
                      <a:pt x="3504" y="32687"/>
                      <a:pt x="2307" y="30780"/>
                      <a:pt x="1384" y="27610"/>
                    </a:cubicBezTo>
                    <a:cubicBezTo>
                      <a:pt x="462" y="24435"/>
                      <a:pt x="0" y="20943"/>
                      <a:pt x="0" y="17136"/>
                    </a:cubicBezTo>
                    <a:cubicBezTo>
                      <a:pt x="0" y="11634"/>
                      <a:pt x="668" y="7402"/>
                      <a:pt x="1992" y="4445"/>
                    </a:cubicBezTo>
                    <a:cubicBezTo>
                      <a:pt x="3321" y="1482"/>
                      <a:pt x="4609" y="0"/>
                      <a:pt x="5866" y="0"/>
                    </a:cubicBezTo>
                    <a:lnTo>
                      <a:pt x="6528" y="0"/>
                    </a:lnTo>
                    <a:cubicBezTo>
                      <a:pt x="14343" y="3382"/>
                      <a:pt x="22048" y="5763"/>
                      <a:pt x="29645" y="7141"/>
                    </a:cubicBezTo>
                    <a:cubicBezTo>
                      <a:pt x="37241" y="8513"/>
                      <a:pt x="44801" y="9199"/>
                      <a:pt x="52324" y="9199"/>
                    </a:cubicBezTo>
                    <a:cubicBezTo>
                      <a:pt x="56896" y="9199"/>
                      <a:pt x="61390" y="8993"/>
                      <a:pt x="65817" y="8568"/>
                    </a:cubicBezTo>
                    <a:cubicBezTo>
                      <a:pt x="70243" y="8143"/>
                      <a:pt x="74664" y="7299"/>
                      <a:pt x="79090" y="6030"/>
                    </a:cubicBezTo>
                    <a:lnTo>
                      <a:pt x="79534" y="6030"/>
                    </a:lnTo>
                    <a:cubicBezTo>
                      <a:pt x="81009" y="6030"/>
                      <a:pt x="82315" y="7457"/>
                      <a:pt x="83462" y="10311"/>
                    </a:cubicBezTo>
                    <a:cubicBezTo>
                      <a:pt x="84604" y="13171"/>
                      <a:pt x="85247" y="16711"/>
                      <a:pt x="85393" y="20943"/>
                    </a:cubicBezTo>
                    <a:cubicBezTo>
                      <a:pt x="85393" y="26232"/>
                      <a:pt x="84859" y="30464"/>
                      <a:pt x="83790" y="33640"/>
                    </a:cubicBezTo>
                    <a:cubicBezTo>
                      <a:pt x="82722" y="36810"/>
                      <a:pt x="81452" y="38613"/>
                      <a:pt x="79977" y="39032"/>
                    </a:cubicBezTo>
                    <a:cubicBezTo>
                      <a:pt x="77244" y="39670"/>
                      <a:pt x="74518" y="40301"/>
                      <a:pt x="71791" y="40939"/>
                    </a:cubicBezTo>
                    <a:cubicBezTo>
                      <a:pt x="69059" y="41570"/>
                      <a:pt x="66260" y="42099"/>
                      <a:pt x="63382" y="42523"/>
                    </a:cubicBezTo>
                    <a:lnTo>
                      <a:pt x="61615" y="245310"/>
                    </a:lnTo>
                    <a:cubicBezTo>
                      <a:pt x="67067" y="247217"/>
                      <a:pt x="72751" y="248535"/>
                      <a:pt x="78647" y="249275"/>
                    </a:cubicBezTo>
                    <a:cubicBezTo>
                      <a:pt x="84549" y="250016"/>
                      <a:pt x="90482" y="250387"/>
                      <a:pt x="96457" y="250387"/>
                    </a:cubicBezTo>
                    <a:cubicBezTo>
                      <a:pt x="102650" y="250387"/>
                      <a:pt x="108789" y="250071"/>
                      <a:pt x="114874" y="249439"/>
                    </a:cubicBezTo>
                    <a:cubicBezTo>
                      <a:pt x="120958" y="248802"/>
                      <a:pt x="127061" y="247636"/>
                      <a:pt x="133181" y="245948"/>
                    </a:cubicBezTo>
                    <a:cubicBezTo>
                      <a:pt x="133473" y="220979"/>
                      <a:pt x="133861" y="197814"/>
                      <a:pt x="134341" y="176446"/>
                    </a:cubicBezTo>
                    <a:cubicBezTo>
                      <a:pt x="134821" y="155078"/>
                      <a:pt x="135301" y="135774"/>
                      <a:pt x="135780" y="118529"/>
                    </a:cubicBezTo>
                    <a:cubicBezTo>
                      <a:pt x="136260" y="101284"/>
                      <a:pt x="136703" y="86371"/>
                      <a:pt x="137104" y="73783"/>
                    </a:cubicBezTo>
                    <a:cubicBezTo>
                      <a:pt x="137511" y="61196"/>
                      <a:pt x="137863" y="51201"/>
                      <a:pt x="138161" y="43793"/>
                    </a:cubicBezTo>
                    <a:cubicBezTo>
                      <a:pt x="135209" y="43368"/>
                      <a:pt x="132313" y="42839"/>
                      <a:pt x="129477" y="42208"/>
                    </a:cubicBezTo>
                    <a:cubicBezTo>
                      <a:pt x="126636" y="41570"/>
                      <a:pt x="123812" y="40514"/>
                      <a:pt x="121013" y="39032"/>
                    </a:cubicBezTo>
                    <a:cubicBezTo>
                      <a:pt x="119610" y="38401"/>
                      <a:pt x="118450" y="36549"/>
                      <a:pt x="117527" y="33482"/>
                    </a:cubicBezTo>
                    <a:cubicBezTo>
                      <a:pt x="116604" y="30409"/>
                      <a:pt x="116143" y="26870"/>
                      <a:pt x="116143" y="22850"/>
                    </a:cubicBezTo>
                    <a:cubicBezTo>
                      <a:pt x="116143" y="17561"/>
                      <a:pt x="116793" y="13432"/>
                      <a:pt x="118080" y="10475"/>
                    </a:cubicBezTo>
                    <a:cubicBezTo>
                      <a:pt x="119373" y="7511"/>
                      <a:pt x="120642" y="6030"/>
                      <a:pt x="121899" y="6030"/>
                    </a:cubicBezTo>
                    <a:lnTo>
                      <a:pt x="122780" y="6030"/>
                    </a:lnTo>
                    <a:cubicBezTo>
                      <a:pt x="125731" y="7724"/>
                      <a:pt x="128682" y="8884"/>
                      <a:pt x="131633" y="9521"/>
                    </a:cubicBezTo>
                    <a:cubicBezTo>
                      <a:pt x="134584" y="10153"/>
                      <a:pt x="137602" y="10475"/>
                      <a:pt x="140705" y="10475"/>
                    </a:cubicBezTo>
                    <a:cubicBezTo>
                      <a:pt x="145350" y="10475"/>
                      <a:pt x="150123" y="9624"/>
                      <a:pt x="155029" y="7930"/>
                    </a:cubicBezTo>
                    <a:cubicBezTo>
                      <a:pt x="159929" y="6242"/>
                      <a:pt x="165036" y="3595"/>
                      <a:pt x="170349" y="0"/>
                    </a:cubicBezTo>
                    <a:lnTo>
                      <a:pt x="171673" y="0"/>
                    </a:lnTo>
                    <a:cubicBezTo>
                      <a:pt x="173076" y="0"/>
                      <a:pt x="174272" y="1215"/>
                      <a:pt x="175268" y="3649"/>
                    </a:cubicBezTo>
                    <a:cubicBezTo>
                      <a:pt x="176264" y="6084"/>
                      <a:pt x="176944" y="9199"/>
                      <a:pt x="177314" y="13013"/>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2" name="Google Shape;922;p7"/>
              <p:cNvSpPr/>
              <p:nvPr/>
            </p:nvSpPr>
            <p:spPr>
              <a:xfrm>
                <a:off x="2139977" y="2128312"/>
                <a:ext cx="197333" cy="481736"/>
              </a:xfrm>
              <a:custGeom>
                <a:rect b="b" l="l" r="r" t="t"/>
                <a:pathLst>
                  <a:path extrusionOk="0" h="481736" w="197333">
                    <a:moveTo>
                      <a:pt x="115924" y="307508"/>
                    </a:moveTo>
                    <a:cubicBezTo>
                      <a:pt x="113192" y="283601"/>
                      <a:pt x="110320" y="261547"/>
                      <a:pt x="107296" y="241345"/>
                    </a:cubicBezTo>
                    <a:cubicBezTo>
                      <a:pt x="104272" y="221137"/>
                      <a:pt x="101302" y="202945"/>
                      <a:pt x="98388" y="186756"/>
                    </a:cubicBezTo>
                    <a:cubicBezTo>
                      <a:pt x="95479" y="170574"/>
                      <a:pt x="92710" y="156401"/>
                      <a:pt x="90093" y="144233"/>
                    </a:cubicBezTo>
                    <a:cubicBezTo>
                      <a:pt x="87476" y="132070"/>
                      <a:pt x="85247" y="122069"/>
                      <a:pt x="83401" y="114242"/>
                    </a:cubicBezTo>
                    <a:cubicBezTo>
                      <a:pt x="76546" y="147670"/>
                      <a:pt x="70407" y="180308"/>
                      <a:pt x="64985" y="212144"/>
                    </a:cubicBezTo>
                    <a:cubicBezTo>
                      <a:pt x="59562" y="243987"/>
                      <a:pt x="54753" y="275774"/>
                      <a:pt x="50551" y="307508"/>
                    </a:cubicBezTo>
                    <a:cubicBezTo>
                      <a:pt x="56447" y="309414"/>
                      <a:pt x="62124" y="310951"/>
                      <a:pt x="67583" y="312110"/>
                    </a:cubicBezTo>
                    <a:cubicBezTo>
                      <a:pt x="73042" y="313276"/>
                      <a:pt x="78459" y="313859"/>
                      <a:pt x="83845" y="313859"/>
                    </a:cubicBezTo>
                    <a:cubicBezTo>
                      <a:pt x="89152" y="313859"/>
                      <a:pt x="94447" y="313276"/>
                      <a:pt x="99717" y="312110"/>
                    </a:cubicBezTo>
                    <a:cubicBezTo>
                      <a:pt x="104988" y="310951"/>
                      <a:pt x="110392" y="309414"/>
                      <a:pt x="115924" y="307508"/>
                    </a:cubicBezTo>
                    <a:close/>
                    <a:moveTo>
                      <a:pt x="191359" y="481737"/>
                    </a:moveTo>
                    <a:cubicBezTo>
                      <a:pt x="191213" y="481737"/>
                      <a:pt x="191067" y="481682"/>
                      <a:pt x="190916" y="481579"/>
                    </a:cubicBezTo>
                    <a:cubicBezTo>
                      <a:pt x="190770" y="481470"/>
                      <a:pt x="190624" y="481209"/>
                      <a:pt x="190478" y="480784"/>
                    </a:cubicBezTo>
                    <a:cubicBezTo>
                      <a:pt x="183763" y="477820"/>
                      <a:pt x="177144" y="475707"/>
                      <a:pt x="170622" y="474438"/>
                    </a:cubicBezTo>
                    <a:cubicBezTo>
                      <a:pt x="164095" y="473169"/>
                      <a:pt x="157585" y="472532"/>
                      <a:pt x="151100" y="472532"/>
                    </a:cubicBezTo>
                    <a:cubicBezTo>
                      <a:pt x="144682" y="472532"/>
                      <a:pt x="138361" y="473169"/>
                      <a:pt x="132125" y="474438"/>
                    </a:cubicBezTo>
                    <a:cubicBezTo>
                      <a:pt x="125895" y="475707"/>
                      <a:pt x="119683" y="477820"/>
                      <a:pt x="113489" y="480784"/>
                    </a:cubicBezTo>
                    <a:cubicBezTo>
                      <a:pt x="113343" y="481209"/>
                      <a:pt x="113192" y="481470"/>
                      <a:pt x="113046" y="481579"/>
                    </a:cubicBezTo>
                    <a:cubicBezTo>
                      <a:pt x="112900" y="481682"/>
                      <a:pt x="112748" y="481737"/>
                      <a:pt x="112603" y="481737"/>
                    </a:cubicBezTo>
                    <a:cubicBezTo>
                      <a:pt x="110981" y="481737"/>
                      <a:pt x="109597" y="479940"/>
                      <a:pt x="108455" y="476339"/>
                    </a:cubicBezTo>
                    <a:cubicBezTo>
                      <a:pt x="107314" y="472744"/>
                      <a:pt x="106743" y="468827"/>
                      <a:pt x="106743" y="464601"/>
                    </a:cubicBezTo>
                    <a:cubicBezTo>
                      <a:pt x="106743" y="460788"/>
                      <a:pt x="107204" y="457296"/>
                      <a:pt x="108121" y="454127"/>
                    </a:cubicBezTo>
                    <a:cubicBezTo>
                      <a:pt x="109044" y="450951"/>
                      <a:pt x="110247" y="449050"/>
                      <a:pt x="111716" y="448413"/>
                    </a:cubicBezTo>
                    <a:cubicBezTo>
                      <a:pt x="114667" y="446719"/>
                      <a:pt x="117655" y="445401"/>
                      <a:pt x="120679" y="444448"/>
                    </a:cubicBezTo>
                    <a:cubicBezTo>
                      <a:pt x="123703" y="443494"/>
                      <a:pt x="126799" y="442492"/>
                      <a:pt x="129969" y="441430"/>
                    </a:cubicBezTo>
                    <a:cubicBezTo>
                      <a:pt x="129599" y="437410"/>
                      <a:pt x="129161" y="432388"/>
                      <a:pt x="128645" y="426359"/>
                    </a:cubicBezTo>
                    <a:cubicBezTo>
                      <a:pt x="128129" y="420329"/>
                      <a:pt x="127443" y="413188"/>
                      <a:pt x="126599" y="404936"/>
                    </a:cubicBezTo>
                    <a:cubicBezTo>
                      <a:pt x="125749" y="396684"/>
                      <a:pt x="124753" y="387114"/>
                      <a:pt x="123611" y="376215"/>
                    </a:cubicBezTo>
                    <a:cubicBezTo>
                      <a:pt x="122470" y="365321"/>
                      <a:pt x="121122" y="352994"/>
                      <a:pt x="119573" y="339247"/>
                    </a:cubicBezTo>
                    <a:cubicBezTo>
                      <a:pt x="113307" y="341785"/>
                      <a:pt x="107259" y="343740"/>
                      <a:pt x="101430" y="345119"/>
                    </a:cubicBezTo>
                    <a:cubicBezTo>
                      <a:pt x="95607" y="346491"/>
                      <a:pt x="89741" y="347177"/>
                      <a:pt x="83845" y="347177"/>
                    </a:cubicBezTo>
                    <a:cubicBezTo>
                      <a:pt x="77870" y="347177"/>
                      <a:pt x="71822" y="346491"/>
                      <a:pt x="65701" y="345119"/>
                    </a:cubicBezTo>
                    <a:cubicBezTo>
                      <a:pt x="59580" y="343740"/>
                      <a:pt x="53168" y="341785"/>
                      <a:pt x="46458" y="339247"/>
                    </a:cubicBezTo>
                    <a:cubicBezTo>
                      <a:pt x="42548" y="372674"/>
                      <a:pt x="39378" y="405780"/>
                      <a:pt x="36943" y="438576"/>
                    </a:cubicBezTo>
                    <a:cubicBezTo>
                      <a:pt x="41516" y="439001"/>
                      <a:pt x="46106" y="440003"/>
                      <a:pt x="50715" y="441588"/>
                    </a:cubicBezTo>
                    <a:cubicBezTo>
                      <a:pt x="55324" y="443179"/>
                      <a:pt x="60024" y="445449"/>
                      <a:pt x="64821" y="448413"/>
                    </a:cubicBezTo>
                    <a:cubicBezTo>
                      <a:pt x="66144" y="449050"/>
                      <a:pt x="67231" y="450951"/>
                      <a:pt x="68081" y="454127"/>
                    </a:cubicBezTo>
                    <a:cubicBezTo>
                      <a:pt x="68931" y="457296"/>
                      <a:pt x="69357" y="460788"/>
                      <a:pt x="69357" y="464601"/>
                    </a:cubicBezTo>
                    <a:cubicBezTo>
                      <a:pt x="69357" y="469465"/>
                      <a:pt x="68707" y="473539"/>
                      <a:pt x="67419" y="476819"/>
                    </a:cubicBezTo>
                    <a:cubicBezTo>
                      <a:pt x="66126" y="480098"/>
                      <a:pt x="64784" y="481737"/>
                      <a:pt x="63381" y="481737"/>
                    </a:cubicBezTo>
                    <a:cubicBezTo>
                      <a:pt x="63157" y="481737"/>
                      <a:pt x="62975" y="481579"/>
                      <a:pt x="62829" y="481257"/>
                    </a:cubicBezTo>
                    <a:cubicBezTo>
                      <a:pt x="62683" y="480941"/>
                      <a:pt x="62495" y="480784"/>
                      <a:pt x="62276" y="480784"/>
                    </a:cubicBezTo>
                    <a:cubicBezTo>
                      <a:pt x="57407" y="477820"/>
                      <a:pt x="52634" y="475598"/>
                      <a:pt x="47952" y="474116"/>
                    </a:cubicBezTo>
                    <a:cubicBezTo>
                      <a:pt x="43270" y="472635"/>
                      <a:pt x="38601" y="471900"/>
                      <a:pt x="33956" y="471900"/>
                    </a:cubicBezTo>
                    <a:cubicBezTo>
                      <a:pt x="29383" y="471900"/>
                      <a:pt x="24890" y="472635"/>
                      <a:pt x="20463" y="474116"/>
                    </a:cubicBezTo>
                    <a:cubicBezTo>
                      <a:pt x="16037" y="475598"/>
                      <a:pt x="11537" y="477820"/>
                      <a:pt x="6971" y="480784"/>
                    </a:cubicBezTo>
                    <a:cubicBezTo>
                      <a:pt x="6746" y="480784"/>
                      <a:pt x="6564" y="480941"/>
                      <a:pt x="6412" y="481257"/>
                    </a:cubicBezTo>
                    <a:cubicBezTo>
                      <a:pt x="6267" y="481579"/>
                      <a:pt x="6084" y="481737"/>
                      <a:pt x="5860" y="481737"/>
                    </a:cubicBezTo>
                    <a:cubicBezTo>
                      <a:pt x="4166" y="481737"/>
                      <a:pt x="2763" y="480043"/>
                      <a:pt x="1658" y="476655"/>
                    </a:cubicBezTo>
                    <a:cubicBezTo>
                      <a:pt x="553" y="473272"/>
                      <a:pt x="0" y="469253"/>
                      <a:pt x="0" y="464601"/>
                    </a:cubicBezTo>
                    <a:cubicBezTo>
                      <a:pt x="0" y="460788"/>
                      <a:pt x="407" y="457406"/>
                      <a:pt x="1215" y="454443"/>
                    </a:cubicBezTo>
                    <a:cubicBezTo>
                      <a:pt x="2028" y="451479"/>
                      <a:pt x="3133" y="449469"/>
                      <a:pt x="4536" y="448413"/>
                    </a:cubicBezTo>
                    <a:cubicBezTo>
                      <a:pt x="7851" y="446087"/>
                      <a:pt x="11191" y="444290"/>
                      <a:pt x="14543" y="443021"/>
                    </a:cubicBezTo>
                    <a:cubicBezTo>
                      <a:pt x="17901" y="441752"/>
                      <a:pt x="21350" y="440689"/>
                      <a:pt x="24890" y="439845"/>
                    </a:cubicBezTo>
                    <a:cubicBezTo>
                      <a:pt x="27398" y="404936"/>
                      <a:pt x="30677" y="370027"/>
                      <a:pt x="34733" y="335118"/>
                    </a:cubicBezTo>
                    <a:cubicBezTo>
                      <a:pt x="38789" y="300209"/>
                      <a:pt x="43635" y="264929"/>
                      <a:pt x="49276" y="229286"/>
                    </a:cubicBezTo>
                    <a:cubicBezTo>
                      <a:pt x="54917" y="193636"/>
                      <a:pt x="61390" y="157403"/>
                      <a:pt x="68689" y="120594"/>
                    </a:cubicBezTo>
                    <a:cubicBezTo>
                      <a:pt x="75993" y="83778"/>
                      <a:pt x="84215" y="45906"/>
                      <a:pt x="93360" y="6977"/>
                    </a:cubicBezTo>
                    <a:cubicBezTo>
                      <a:pt x="94022" y="4439"/>
                      <a:pt x="94775" y="2641"/>
                      <a:pt x="95625" y="1585"/>
                    </a:cubicBezTo>
                    <a:cubicBezTo>
                      <a:pt x="96475" y="528"/>
                      <a:pt x="97301" y="0"/>
                      <a:pt x="98114" y="0"/>
                    </a:cubicBezTo>
                    <a:cubicBezTo>
                      <a:pt x="99001" y="0"/>
                      <a:pt x="99845" y="474"/>
                      <a:pt x="100659" y="1427"/>
                    </a:cubicBezTo>
                    <a:cubicBezTo>
                      <a:pt x="101466" y="2380"/>
                      <a:pt x="102134" y="3807"/>
                      <a:pt x="102650" y="5708"/>
                    </a:cubicBezTo>
                    <a:cubicBezTo>
                      <a:pt x="118134" y="62410"/>
                      <a:pt x="131427" y="126672"/>
                      <a:pt x="142526" y="198500"/>
                    </a:cubicBezTo>
                    <a:cubicBezTo>
                      <a:pt x="153620" y="270328"/>
                      <a:pt x="162747" y="351094"/>
                      <a:pt x="169900" y="440798"/>
                    </a:cubicBezTo>
                    <a:cubicBezTo>
                      <a:pt x="177423" y="442699"/>
                      <a:pt x="184910" y="445237"/>
                      <a:pt x="192355" y="448413"/>
                    </a:cubicBezTo>
                    <a:cubicBezTo>
                      <a:pt x="193830" y="449050"/>
                      <a:pt x="195027" y="450951"/>
                      <a:pt x="195949" y="454127"/>
                    </a:cubicBezTo>
                    <a:cubicBezTo>
                      <a:pt x="196872" y="457296"/>
                      <a:pt x="197334" y="460788"/>
                      <a:pt x="197334" y="464601"/>
                    </a:cubicBezTo>
                    <a:cubicBezTo>
                      <a:pt x="197334" y="469253"/>
                      <a:pt x="196690" y="473272"/>
                      <a:pt x="195397" y="476655"/>
                    </a:cubicBezTo>
                    <a:cubicBezTo>
                      <a:pt x="194110" y="480043"/>
                      <a:pt x="192762" y="481737"/>
                      <a:pt x="191359" y="481737"/>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3" name="Google Shape;923;p7"/>
              <p:cNvSpPr/>
              <p:nvPr/>
            </p:nvSpPr>
            <p:spPr>
              <a:xfrm>
                <a:off x="2334882" y="2130850"/>
                <a:ext cx="135944" cy="476338"/>
              </a:xfrm>
              <a:custGeom>
                <a:rect b="b" l="l" r="r" t="t"/>
                <a:pathLst>
                  <a:path extrusionOk="0" h="476338" w="135944">
                    <a:moveTo>
                      <a:pt x="126654" y="462694"/>
                    </a:moveTo>
                    <a:cubicBezTo>
                      <a:pt x="126429" y="466927"/>
                      <a:pt x="125767" y="470260"/>
                      <a:pt x="124662" y="472689"/>
                    </a:cubicBezTo>
                    <a:cubicBezTo>
                      <a:pt x="123557" y="475124"/>
                      <a:pt x="122300" y="476339"/>
                      <a:pt x="120897" y="476339"/>
                    </a:cubicBezTo>
                    <a:lnTo>
                      <a:pt x="120235" y="476339"/>
                    </a:lnTo>
                    <a:cubicBezTo>
                      <a:pt x="117211" y="475495"/>
                      <a:pt x="113599" y="474754"/>
                      <a:pt x="109397" y="474116"/>
                    </a:cubicBezTo>
                    <a:cubicBezTo>
                      <a:pt x="105195" y="473485"/>
                      <a:pt x="100604" y="472956"/>
                      <a:pt x="95625" y="472532"/>
                    </a:cubicBezTo>
                    <a:cubicBezTo>
                      <a:pt x="90646" y="472106"/>
                      <a:pt x="85375" y="471791"/>
                      <a:pt x="79807" y="471578"/>
                    </a:cubicBezTo>
                    <a:cubicBezTo>
                      <a:pt x="74239" y="471372"/>
                      <a:pt x="68616" y="471262"/>
                      <a:pt x="62938" y="471262"/>
                    </a:cubicBezTo>
                    <a:cubicBezTo>
                      <a:pt x="57261" y="471262"/>
                      <a:pt x="51656" y="471372"/>
                      <a:pt x="46124" y="471578"/>
                    </a:cubicBezTo>
                    <a:cubicBezTo>
                      <a:pt x="40593" y="471791"/>
                      <a:pt x="35377" y="472106"/>
                      <a:pt x="30476" y="472532"/>
                    </a:cubicBezTo>
                    <a:cubicBezTo>
                      <a:pt x="25570" y="472956"/>
                      <a:pt x="21034" y="473485"/>
                      <a:pt x="16869" y="474116"/>
                    </a:cubicBezTo>
                    <a:cubicBezTo>
                      <a:pt x="12703" y="474754"/>
                      <a:pt x="9181" y="475495"/>
                      <a:pt x="6303" y="476339"/>
                    </a:cubicBezTo>
                    <a:lnTo>
                      <a:pt x="5860" y="476339"/>
                    </a:lnTo>
                    <a:cubicBezTo>
                      <a:pt x="4390" y="476339"/>
                      <a:pt x="3097" y="474967"/>
                      <a:pt x="1992" y="472216"/>
                    </a:cubicBezTo>
                    <a:cubicBezTo>
                      <a:pt x="887" y="469465"/>
                      <a:pt x="219" y="465445"/>
                      <a:pt x="0" y="460156"/>
                    </a:cubicBezTo>
                    <a:cubicBezTo>
                      <a:pt x="0" y="455924"/>
                      <a:pt x="498" y="452220"/>
                      <a:pt x="1494" y="449050"/>
                    </a:cubicBezTo>
                    <a:cubicBezTo>
                      <a:pt x="2490" y="445875"/>
                      <a:pt x="3722" y="443974"/>
                      <a:pt x="5198" y="443336"/>
                    </a:cubicBezTo>
                    <a:cubicBezTo>
                      <a:pt x="7335" y="442699"/>
                      <a:pt x="9788" y="442171"/>
                      <a:pt x="12557" y="441752"/>
                    </a:cubicBezTo>
                    <a:cubicBezTo>
                      <a:pt x="15320" y="441327"/>
                      <a:pt x="18362" y="440798"/>
                      <a:pt x="21678" y="440161"/>
                    </a:cubicBezTo>
                    <a:lnTo>
                      <a:pt x="24222" y="39032"/>
                    </a:lnTo>
                    <a:cubicBezTo>
                      <a:pt x="17883" y="37763"/>
                      <a:pt x="11464" y="35856"/>
                      <a:pt x="4979" y="33318"/>
                    </a:cubicBezTo>
                    <a:cubicBezTo>
                      <a:pt x="3504" y="32687"/>
                      <a:pt x="2301" y="30780"/>
                      <a:pt x="1384" y="27610"/>
                    </a:cubicBezTo>
                    <a:cubicBezTo>
                      <a:pt x="462" y="24434"/>
                      <a:pt x="0" y="20840"/>
                      <a:pt x="0" y="16820"/>
                    </a:cubicBezTo>
                    <a:cubicBezTo>
                      <a:pt x="219" y="11318"/>
                      <a:pt x="887" y="7141"/>
                      <a:pt x="1992" y="4281"/>
                    </a:cubicBezTo>
                    <a:cubicBezTo>
                      <a:pt x="3097" y="1427"/>
                      <a:pt x="4390" y="0"/>
                      <a:pt x="5860" y="0"/>
                    </a:cubicBezTo>
                    <a:lnTo>
                      <a:pt x="6528" y="0"/>
                    </a:lnTo>
                    <a:cubicBezTo>
                      <a:pt x="14270" y="3382"/>
                      <a:pt x="21957" y="5762"/>
                      <a:pt x="29590" y="7141"/>
                    </a:cubicBezTo>
                    <a:cubicBezTo>
                      <a:pt x="37223" y="8513"/>
                      <a:pt x="44801" y="9199"/>
                      <a:pt x="52318" y="9199"/>
                    </a:cubicBezTo>
                    <a:cubicBezTo>
                      <a:pt x="56890" y="9199"/>
                      <a:pt x="61390" y="8987"/>
                      <a:pt x="65817" y="8568"/>
                    </a:cubicBezTo>
                    <a:cubicBezTo>
                      <a:pt x="70237" y="8143"/>
                      <a:pt x="74664" y="7299"/>
                      <a:pt x="79090" y="6030"/>
                    </a:cubicBezTo>
                    <a:lnTo>
                      <a:pt x="79533" y="6030"/>
                    </a:lnTo>
                    <a:cubicBezTo>
                      <a:pt x="81228" y="6030"/>
                      <a:pt x="82630" y="7669"/>
                      <a:pt x="83736" y="10948"/>
                    </a:cubicBezTo>
                    <a:cubicBezTo>
                      <a:pt x="84841" y="14227"/>
                      <a:pt x="85393" y="18192"/>
                      <a:pt x="85393" y="22850"/>
                    </a:cubicBezTo>
                    <a:cubicBezTo>
                      <a:pt x="85393" y="27076"/>
                      <a:pt x="84877" y="30725"/>
                      <a:pt x="83845" y="33798"/>
                    </a:cubicBezTo>
                    <a:cubicBezTo>
                      <a:pt x="82812" y="36864"/>
                      <a:pt x="81519" y="38607"/>
                      <a:pt x="79971" y="39032"/>
                    </a:cubicBezTo>
                    <a:cubicBezTo>
                      <a:pt x="77244" y="39670"/>
                      <a:pt x="74500" y="40246"/>
                      <a:pt x="71731" y="40775"/>
                    </a:cubicBezTo>
                    <a:cubicBezTo>
                      <a:pt x="68968" y="41309"/>
                      <a:pt x="66181" y="41783"/>
                      <a:pt x="63382" y="42208"/>
                    </a:cubicBezTo>
                    <a:lnTo>
                      <a:pt x="59732" y="438260"/>
                    </a:lnTo>
                    <a:lnTo>
                      <a:pt x="62938" y="438260"/>
                    </a:lnTo>
                    <a:cubicBezTo>
                      <a:pt x="67954" y="438260"/>
                      <a:pt x="72933" y="438363"/>
                      <a:pt x="77870" y="438576"/>
                    </a:cubicBezTo>
                    <a:cubicBezTo>
                      <a:pt x="82812" y="438788"/>
                      <a:pt x="87585" y="439049"/>
                      <a:pt x="92194" y="439371"/>
                    </a:cubicBezTo>
                    <a:cubicBezTo>
                      <a:pt x="96803" y="439687"/>
                      <a:pt x="101138" y="440057"/>
                      <a:pt x="105195" y="440482"/>
                    </a:cubicBezTo>
                    <a:cubicBezTo>
                      <a:pt x="109251" y="440901"/>
                      <a:pt x="112900" y="441430"/>
                      <a:pt x="116143" y="442067"/>
                    </a:cubicBezTo>
                    <a:lnTo>
                      <a:pt x="124328" y="309414"/>
                    </a:lnTo>
                    <a:cubicBezTo>
                      <a:pt x="124553" y="305182"/>
                      <a:pt x="125215" y="301745"/>
                      <a:pt x="126320" y="299098"/>
                    </a:cubicBezTo>
                    <a:cubicBezTo>
                      <a:pt x="127425" y="296456"/>
                      <a:pt x="128645" y="295133"/>
                      <a:pt x="129969" y="295133"/>
                    </a:cubicBezTo>
                    <a:cubicBezTo>
                      <a:pt x="131591" y="295133"/>
                      <a:pt x="132993" y="296881"/>
                      <a:pt x="134171" y="300373"/>
                    </a:cubicBezTo>
                    <a:cubicBezTo>
                      <a:pt x="135355" y="303858"/>
                      <a:pt x="135944" y="307720"/>
                      <a:pt x="135944" y="311953"/>
                    </a:cubicBezTo>
                    <a:cubicBezTo>
                      <a:pt x="135944" y="312590"/>
                      <a:pt x="135908" y="313118"/>
                      <a:pt x="135835" y="313537"/>
                    </a:cubicBezTo>
                    <a:cubicBezTo>
                      <a:pt x="135762" y="313962"/>
                      <a:pt x="135720" y="314491"/>
                      <a:pt x="135720" y="315128"/>
                    </a:cubicBezTo>
                    <a:lnTo>
                      <a:pt x="126654" y="462694"/>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4" name="Google Shape;924;p7"/>
              <p:cNvSpPr/>
              <p:nvPr/>
            </p:nvSpPr>
            <p:spPr>
              <a:xfrm>
                <a:off x="2478349" y="2130850"/>
                <a:ext cx="135944" cy="476338"/>
              </a:xfrm>
              <a:custGeom>
                <a:rect b="b" l="l" r="r" t="t"/>
                <a:pathLst>
                  <a:path extrusionOk="0" h="476338" w="135944">
                    <a:moveTo>
                      <a:pt x="126654" y="462694"/>
                    </a:moveTo>
                    <a:cubicBezTo>
                      <a:pt x="126435" y="466927"/>
                      <a:pt x="125767" y="470260"/>
                      <a:pt x="124662" y="472689"/>
                    </a:cubicBezTo>
                    <a:cubicBezTo>
                      <a:pt x="123557" y="475124"/>
                      <a:pt x="122306" y="476339"/>
                      <a:pt x="120903" y="476339"/>
                    </a:cubicBezTo>
                    <a:lnTo>
                      <a:pt x="120241" y="476339"/>
                    </a:lnTo>
                    <a:cubicBezTo>
                      <a:pt x="117217" y="475495"/>
                      <a:pt x="113604" y="474754"/>
                      <a:pt x="109396" y="474116"/>
                    </a:cubicBezTo>
                    <a:cubicBezTo>
                      <a:pt x="105195" y="473485"/>
                      <a:pt x="100604" y="472956"/>
                      <a:pt x="95625" y="472532"/>
                    </a:cubicBezTo>
                    <a:cubicBezTo>
                      <a:pt x="90652" y="472106"/>
                      <a:pt x="85375" y="471791"/>
                      <a:pt x="79813" y="471578"/>
                    </a:cubicBezTo>
                    <a:cubicBezTo>
                      <a:pt x="74245" y="471372"/>
                      <a:pt x="68622" y="471262"/>
                      <a:pt x="62944" y="471262"/>
                    </a:cubicBezTo>
                    <a:cubicBezTo>
                      <a:pt x="57261" y="471262"/>
                      <a:pt x="51656" y="471372"/>
                      <a:pt x="46130" y="471578"/>
                    </a:cubicBezTo>
                    <a:cubicBezTo>
                      <a:pt x="40599" y="471791"/>
                      <a:pt x="35383" y="472106"/>
                      <a:pt x="30476" y="472532"/>
                    </a:cubicBezTo>
                    <a:cubicBezTo>
                      <a:pt x="25570" y="472956"/>
                      <a:pt x="21040" y="473485"/>
                      <a:pt x="16868" y="474116"/>
                    </a:cubicBezTo>
                    <a:cubicBezTo>
                      <a:pt x="12703" y="474754"/>
                      <a:pt x="9181" y="475495"/>
                      <a:pt x="6309" y="476339"/>
                    </a:cubicBezTo>
                    <a:lnTo>
                      <a:pt x="5866" y="476339"/>
                    </a:lnTo>
                    <a:cubicBezTo>
                      <a:pt x="4390" y="476339"/>
                      <a:pt x="3097" y="474967"/>
                      <a:pt x="1992" y="472216"/>
                    </a:cubicBezTo>
                    <a:cubicBezTo>
                      <a:pt x="887" y="469465"/>
                      <a:pt x="225" y="465445"/>
                      <a:pt x="0" y="460156"/>
                    </a:cubicBezTo>
                    <a:cubicBezTo>
                      <a:pt x="0" y="455924"/>
                      <a:pt x="498" y="452220"/>
                      <a:pt x="1494" y="449050"/>
                    </a:cubicBezTo>
                    <a:cubicBezTo>
                      <a:pt x="2490" y="445875"/>
                      <a:pt x="3728" y="443974"/>
                      <a:pt x="5204" y="443336"/>
                    </a:cubicBezTo>
                    <a:cubicBezTo>
                      <a:pt x="7341" y="442699"/>
                      <a:pt x="9794" y="442171"/>
                      <a:pt x="12557" y="441752"/>
                    </a:cubicBezTo>
                    <a:cubicBezTo>
                      <a:pt x="15320" y="441327"/>
                      <a:pt x="18362" y="440798"/>
                      <a:pt x="21684" y="440161"/>
                    </a:cubicBezTo>
                    <a:lnTo>
                      <a:pt x="24228" y="39032"/>
                    </a:lnTo>
                    <a:cubicBezTo>
                      <a:pt x="17883" y="37763"/>
                      <a:pt x="11470" y="35856"/>
                      <a:pt x="4979" y="33318"/>
                    </a:cubicBezTo>
                    <a:cubicBezTo>
                      <a:pt x="3504" y="32687"/>
                      <a:pt x="2307" y="30780"/>
                      <a:pt x="1384" y="27610"/>
                    </a:cubicBezTo>
                    <a:cubicBezTo>
                      <a:pt x="461" y="24434"/>
                      <a:pt x="0" y="20840"/>
                      <a:pt x="0" y="16820"/>
                    </a:cubicBezTo>
                    <a:cubicBezTo>
                      <a:pt x="225" y="11318"/>
                      <a:pt x="887" y="7141"/>
                      <a:pt x="1992" y="4281"/>
                    </a:cubicBezTo>
                    <a:cubicBezTo>
                      <a:pt x="3097" y="1427"/>
                      <a:pt x="4390" y="0"/>
                      <a:pt x="5866" y="0"/>
                    </a:cubicBezTo>
                    <a:lnTo>
                      <a:pt x="6527" y="0"/>
                    </a:lnTo>
                    <a:cubicBezTo>
                      <a:pt x="14270" y="3382"/>
                      <a:pt x="21957" y="5762"/>
                      <a:pt x="29590" y="7141"/>
                    </a:cubicBezTo>
                    <a:cubicBezTo>
                      <a:pt x="37223" y="8513"/>
                      <a:pt x="44801" y="9199"/>
                      <a:pt x="52324" y="9199"/>
                    </a:cubicBezTo>
                    <a:cubicBezTo>
                      <a:pt x="56896" y="9199"/>
                      <a:pt x="61396" y="8987"/>
                      <a:pt x="65816" y="8568"/>
                    </a:cubicBezTo>
                    <a:cubicBezTo>
                      <a:pt x="70243" y="8143"/>
                      <a:pt x="74664" y="7299"/>
                      <a:pt x="79090" y="6030"/>
                    </a:cubicBezTo>
                    <a:lnTo>
                      <a:pt x="79533" y="6030"/>
                    </a:lnTo>
                    <a:cubicBezTo>
                      <a:pt x="81228" y="6030"/>
                      <a:pt x="82630" y="7669"/>
                      <a:pt x="83735" y="10948"/>
                    </a:cubicBezTo>
                    <a:cubicBezTo>
                      <a:pt x="84841" y="14227"/>
                      <a:pt x="85393" y="18192"/>
                      <a:pt x="85393" y="22850"/>
                    </a:cubicBezTo>
                    <a:cubicBezTo>
                      <a:pt x="85393" y="27076"/>
                      <a:pt x="84877" y="30725"/>
                      <a:pt x="83845" y="33798"/>
                    </a:cubicBezTo>
                    <a:cubicBezTo>
                      <a:pt x="82812" y="36864"/>
                      <a:pt x="81525" y="38607"/>
                      <a:pt x="79977" y="39032"/>
                    </a:cubicBezTo>
                    <a:cubicBezTo>
                      <a:pt x="77250" y="39670"/>
                      <a:pt x="74500" y="40246"/>
                      <a:pt x="71737" y="40775"/>
                    </a:cubicBezTo>
                    <a:cubicBezTo>
                      <a:pt x="68968" y="41309"/>
                      <a:pt x="66187" y="41783"/>
                      <a:pt x="63381" y="42208"/>
                    </a:cubicBezTo>
                    <a:lnTo>
                      <a:pt x="59732" y="438260"/>
                    </a:lnTo>
                    <a:lnTo>
                      <a:pt x="62944" y="438260"/>
                    </a:lnTo>
                    <a:cubicBezTo>
                      <a:pt x="67954" y="438260"/>
                      <a:pt x="72933" y="438363"/>
                      <a:pt x="77876" y="438576"/>
                    </a:cubicBezTo>
                    <a:cubicBezTo>
                      <a:pt x="82812" y="438788"/>
                      <a:pt x="87591" y="439049"/>
                      <a:pt x="92200" y="439371"/>
                    </a:cubicBezTo>
                    <a:cubicBezTo>
                      <a:pt x="96809" y="439687"/>
                      <a:pt x="101138" y="440057"/>
                      <a:pt x="105195" y="440482"/>
                    </a:cubicBezTo>
                    <a:cubicBezTo>
                      <a:pt x="109251" y="440901"/>
                      <a:pt x="112900" y="441430"/>
                      <a:pt x="116149" y="442067"/>
                    </a:cubicBezTo>
                    <a:lnTo>
                      <a:pt x="124334" y="309414"/>
                    </a:lnTo>
                    <a:cubicBezTo>
                      <a:pt x="124553" y="305182"/>
                      <a:pt x="125215" y="301745"/>
                      <a:pt x="126326" y="299098"/>
                    </a:cubicBezTo>
                    <a:cubicBezTo>
                      <a:pt x="127431" y="296456"/>
                      <a:pt x="128645" y="295133"/>
                      <a:pt x="129975" y="295133"/>
                    </a:cubicBezTo>
                    <a:cubicBezTo>
                      <a:pt x="131596" y="295133"/>
                      <a:pt x="132999" y="296881"/>
                      <a:pt x="134177" y="300373"/>
                    </a:cubicBezTo>
                    <a:cubicBezTo>
                      <a:pt x="135355" y="303858"/>
                      <a:pt x="135944" y="307720"/>
                      <a:pt x="135944" y="311953"/>
                    </a:cubicBezTo>
                    <a:cubicBezTo>
                      <a:pt x="135944" y="312590"/>
                      <a:pt x="135908" y="313118"/>
                      <a:pt x="135835" y="313537"/>
                    </a:cubicBezTo>
                    <a:cubicBezTo>
                      <a:pt x="135762" y="313962"/>
                      <a:pt x="135725" y="314491"/>
                      <a:pt x="135725" y="315128"/>
                    </a:cubicBezTo>
                    <a:lnTo>
                      <a:pt x="126654" y="462694"/>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5" name="Google Shape;925;p7"/>
              <p:cNvSpPr/>
              <p:nvPr/>
            </p:nvSpPr>
            <p:spPr>
              <a:xfrm>
                <a:off x="2623590" y="2132119"/>
                <a:ext cx="160172" cy="489989"/>
              </a:xfrm>
              <a:custGeom>
                <a:rect b="b" l="l" r="r" t="t"/>
                <a:pathLst>
                  <a:path extrusionOk="0" h="489989" w="160172">
                    <a:moveTo>
                      <a:pt x="148665" y="244995"/>
                    </a:moveTo>
                    <a:cubicBezTo>
                      <a:pt x="148665" y="230604"/>
                      <a:pt x="148003" y="215532"/>
                      <a:pt x="146674" y="199769"/>
                    </a:cubicBezTo>
                    <a:cubicBezTo>
                      <a:pt x="145350" y="184012"/>
                      <a:pt x="143486" y="168564"/>
                      <a:pt x="141087" y="153438"/>
                    </a:cubicBezTo>
                    <a:cubicBezTo>
                      <a:pt x="138695" y="138312"/>
                      <a:pt x="135816" y="123921"/>
                      <a:pt x="132459" y="110277"/>
                    </a:cubicBezTo>
                    <a:cubicBezTo>
                      <a:pt x="129107" y="96633"/>
                      <a:pt x="125421" y="84677"/>
                      <a:pt x="121401" y="74415"/>
                    </a:cubicBezTo>
                    <a:cubicBezTo>
                      <a:pt x="117381" y="64159"/>
                      <a:pt x="113088" y="56010"/>
                      <a:pt x="108516" y="49980"/>
                    </a:cubicBezTo>
                    <a:cubicBezTo>
                      <a:pt x="103944" y="43951"/>
                      <a:pt x="99256" y="40939"/>
                      <a:pt x="94465" y="40939"/>
                    </a:cubicBezTo>
                    <a:cubicBezTo>
                      <a:pt x="87974" y="40939"/>
                      <a:pt x="82114" y="43689"/>
                      <a:pt x="76880" y="49191"/>
                    </a:cubicBezTo>
                    <a:cubicBezTo>
                      <a:pt x="71640" y="54686"/>
                      <a:pt x="66976" y="62149"/>
                      <a:pt x="62884" y="71561"/>
                    </a:cubicBezTo>
                    <a:cubicBezTo>
                      <a:pt x="58791" y="80979"/>
                      <a:pt x="55232" y="92133"/>
                      <a:pt x="52209" y="105043"/>
                    </a:cubicBezTo>
                    <a:cubicBezTo>
                      <a:pt x="49191" y="117946"/>
                      <a:pt x="46701" y="131754"/>
                      <a:pt x="44746" y="146455"/>
                    </a:cubicBezTo>
                    <a:cubicBezTo>
                      <a:pt x="42791" y="161162"/>
                      <a:pt x="41333" y="176500"/>
                      <a:pt x="40374" y="192470"/>
                    </a:cubicBezTo>
                    <a:cubicBezTo>
                      <a:pt x="39415" y="208446"/>
                      <a:pt x="38935" y="224258"/>
                      <a:pt x="38935" y="239918"/>
                    </a:cubicBezTo>
                    <a:cubicBezTo>
                      <a:pt x="38935" y="257054"/>
                      <a:pt x="39287" y="274190"/>
                      <a:pt x="39991" y="291325"/>
                    </a:cubicBezTo>
                    <a:cubicBezTo>
                      <a:pt x="40690" y="308461"/>
                      <a:pt x="41868" y="324911"/>
                      <a:pt x="43525" y="340674"/>
                    </a:cubicBezTo>
                    <a:cubicBezTo>
                      <a:pt x="45189" y="356437"/>
                      <a:pt x="47326" y="371138"/>
                      <a:pt x="49944" y="384789"/>
                    </a:cubicBezTo>
                    <a:cubicBezTo>
                      <a:pt x="52561" y="398433"/>
                      <a:pt x="55785" y="410280"/>
                      <a:pt x="59623" y="420329"/>
                    </a:cubicBezTo>
                    <a:cubicBezTo>
                      <a:pt x="63454" y="430379"/>
                      <a:pt x="67936" y="438260"/>
                      <a:pt x="73060" y="443974"/>
                    </a:cubicBezTo>
                    <a:cubicBezTo>
                      <a:pt x="78185" y="449682"/>
                      <a:pt x="84033" y="452542"/>
                      <a:pt x="90597" y="452542"/>
                    </a:cubicBezTo>
                    <a:cubicBezTo>
                      <a:pt x="95831" y="452542"/>
                      <a:pt x="100901" y="449579"/>
                      <a:pt x="105802" y="443652"/>
                    </a:cubicBezTo>
                    <a:cubicBezTo>
                      <a:pt x="110708" y="437732"/>
                      <a:pt x="115317" y="429741"/>
                      <a:pt x="119628" y="419691"/>
                    </a:cubicBezTo>
                    <a:cubicBezTo>
                      <a:pt x="123945" y="409642"/>
                      <a:pt x="127886" y="397795"/>
                      <a:pt x="131463" y="384151"/>
                    </a:cubicBezTo>
                    <a:cubicBezTo>
                      <a:pt x="135039" y="370507"/>
                      <a:pt x="138100" y="356012"/>
                      <a:pt x="140644" y="340674"/>
                    </a:cubicBezTo>
                    <a:cubicBezTo>
                      <a:pt x="143188" y="325336"/>
                      <a:pt x="145162" y="309469"/>
                      <a:pt x="146564" y="293074"/>
                    </a:cubicBezTo>
                    <a:cubicBezTo>
                      <a:pt x="147967" y="276673"/>
                      <a:pt x="148665" y="260649"/>
                      <a:pt x="148665" y="244995"/>
                    </a:cubicBezTo>
                    <a:close/>
                    <a:moveTo>
                      <a:pt x="160172" y="244995"/>
                    </a:moveTo>
                    <a:cubicBezTo>
                      <a:pt x="160172" y="267207"/>
                      <a:pt x="159194" y="288629"/>
                      <a:pt x="157239" y="309256"/>
                    </a:cubicBezTo>
                    <a:cubicBezTo>
                      <a:pt x="155284" y="329884"/>
                      <a:pt x="152558" y="349297"/>
                      <a:pt x="149054" y="367489"/>
                    </a:cubicBezTo>
                    <a:cubicBezTo>
                      <a:pt x="145550" y="385687"/>
                      <a:pt x="141330" y="402295"/>
                      <a:pt x="136387" y="417311"/>
                    </a:cubicBezTo>
                    <a:cubicBezTo>
                      <a:pt x="131444" y="432334"/>
                      <a:pt x="126010" y="445243"/>
                      <a:pt x="120071" y="456034"/>
                    </a:cubicBezTo>
                    <a:cubicBezTo>
                      <a:pt x="114139" y="466824"/>
                      <a:pt x="107775" y="475179"/>
                      <a:pt x="100993" y="481099"/>
                    </a:cubicBezTo>
                    <a:cubicBezTo>
                      <a:pt x="94210" y="487026"/>
                      <a:pt x="87203" y="489989"/>
                      <a:pt x="79977" y="489989"/>
                    </a:cubicBezTo>
                    <a:cubicBezTo>
                      <a:pt x="72672" y="489989"/>
                      <a:pt x="65616" y="487081"/>
                      <a:pt x="58791" y="481257"/>
                    </a:cubicBezTo>
                    <a:cubicBezTo>
                      <a:pt x="51972" y="475440"/>
                      <a:pt x="45614" y="467188"/>
                      <a:pt x="39712" y="456507"/>
                    </a:cubicBezTo>
                    <a:cubicBezTo>
                      <a:pt x="33810" y="445820"/>
                      <a:pt x="28412" y="433026"/>
                      <a:pt x="23505" y="418107"/>
                    </a:cubicBezTo>
                    <a:cubicBezTo>
                      <a:pt x="18605" y="403193"/>
                      <a:pt x="14415" y="386689"/>
                      <a:pt x="10954" y="368600"/>
                    </a:cubicBezTo>
                    <a:cubicBezTo>
                      <a:pt x="7487" y="350511"/>
                      <a:pt x="4797" y="330995"/>
                      <a:pt x="2878" y="310052"/>
                    </a:cubicBezTo>
                    <a:cubicBezTo>
                      <a:pt x="959" y="289103"/>
                      <a:pt x="0" y="267419"/>
                      <a:pt x="0" y="244995"/>
                    </a:cubicBezTo>
                    <a:cubicBezTo>
                      <a:pt x="0" y="222564"/>
                      <a:pt x="959" y="200880"/>
                      <a:pt x="2878" y="179937"/>
                    </a:cubicBezTo>
                    <a:cubicBezTo>
                      <a:pt x="4797" y="158988"/>
                      <a:pt x="7487" y="139472"/>
                      <a:pt x="10954" y="121383"/>
                    </a:cubicBezTo>
                    <a:cubicBezTo>
                      <a:pt x="14415" y="103294"/>
                      <a:pt x="18605" y="86796"/>
                      <a:pt x="23505" y="71877"/>
                    </a:cubicBezTo>
                    <a:cubicBezTo>
                      <a:pt x="28412" y="56963"/>
                      <a:pt x="33810" y="44163"/>
                      <a:pt x="39712" y="33476"/>
                    </a:cubicBezTo>
                    <a:cubicBezTo>
                      <a:pt x="45614" y="22795"/>
                      <a:pt x="51972" y="14543"/>
                      <a:pt x="58791" y="8726"/>
                    </a:cubicBezTo>
                    <a:cubicBezTo>
                      <a:pt x="65616" y="2909"/>
                      <a:pt x="72672" y="0"/>
                      <a:pt x="79977" y="0"/>
                    </a:cubicBezTo>
                    <a:cubicBezTo>
                      <a:pt x="87719" y="0"/>
                      <a:pt x="95072" y="3170"/>
                      <a:pt x="102043" y="9521"/>
                    </a:cubicBezTo>
                    <a:cubicBezTo>
                      <a:pt x="109014" y="15867"/>
                      <a:pt x="115463" y="24647"/>
                      <a:pt x="121401" y="35856"/>
                    </a:cubicBezTo>
                    <a:cubicBezTo>
                      <a:pt x="127334" y="47072"/>
                      <a:pt x="132701" y="60400"/>
                      <a:pt x="137492" y="75848"/>
                    </a:cubicBezTo>
                    <a:cubicBezTo>
                      <a:pt x="142289" y="91289"/>
                      <a:pt x="146364" y="108109"/>
                      <a:pt x="149716" y="126302"/>
                    </a:cubicBezTo>
                    <a:cubicBezTo>
                      <a:pt x="153074" y="144500"/>
                      <a:pt x="155654" y="163646"/>
                      <a:pt x="157458" y="183744"/>
                    </a:cubicBezTo>
                    <a:cubicBezTo>
                      <a:pt x="159267" y="203843"/>
                      <a:pt x="160172" y="224258"/>
                      <a:pt x="160172" y="24499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6" name="Google Shape;926;p7"/>
              <p:cNvSpPr/>
              <p:nvPr/>
            </p:nvSpPr>
            <p:spPr>
              <a:xfrm>
                <a:off x="2786859" y="2139418"/>
                <a:ext cx="221118" cy="492527"/>
              </a:xfrm>
              <a:custGeom>
                <a:rect b="b" l="l" r="r" t="t"/>
                <a:pathLst>
                  <a:path extrusionOk="0" h="492527" w="221118">
                    <a:moveTo>
                      <a:pt x="221119" y="16182"/>
                    </a:moveTo>
                    <a:cubicBezTo>
                      <a:pt x="221119" y="20202"/>
                      <a:pt x="220657" y="23748"/>
                      <a:pt x="219734" y="26815"/>
                    </a:cubicBezTo>
                    <a:cubicBezTo>
                      <a:pt x="218817" y="29881"/>
                      <a:pt x="217688" y="31733"/>
                      <a:pt x="216364" y="32371"/>
                    </a:cubicBezTo>
                    <a:cubicBezTo>
                      <a:pt x="212824" y="34697"/>
                      <a:pt x="209302" y="36597"/>
                      <a:pt x="205799" y="38079"/>
                    </a:cubicBezTo>
                    <a:cubicBezTo>
                      <a:pt x="202295" y="39560"/>
                      <a:pt x="198700" y="40514"/>
                      <a:pt x="195014" y="40939"/>
                    </a:cubicBezTo>
                    <a:cubicBezTo>
                      <a:pt x="192950" y="84944"/>
                      <a:pt x="190903" y="123976"/>
                      <a:pt x="188875" y="158041"/>
                    </a:cubicBezTo>
                    <a:cubicBezTo>
                      <a:pt x="186847" y="192100"/>
                      <a:pt x="184764" y="222619"/>
                      <a:pt x="182627" y="249597"/>
                    </a:cubicBezTo>
                    <a:cubicBezTo>
                      <a:pt x="180490" y="276570"/>
                      <a:pt x="178273" y="300634"/>
                      <a:pt x="175990" y="321790"/>
                    </a:cubicBezTo>
                    <a:cubicBezTo>
                      <a:pt x="173701" y="342951"/>
                      <a:pt x="171290" y="362625"/>
                      <a:pt x="168746" y="380817"/>
                    </a:cubicBezTo>
                    <a:cubicBezTo>
                      <a:pt x="166202" y="399016"/>
                      <a:pt x="163506" y="416412"/>
                      <a:pt x="160670" y="433026"/>
                    </a:cubicBezTo>
                    <a:cubicBezTo>
                      <a:pt x="157828" y="449633"/>
                      <a:pt x="154786" y="466715"/>
                      <a:pt x="151544" y="484275"/>
                    </a:cubicBezTo>
                    <a:cubicBezTo>
                      <a:pt x="151100" y="486601"/>
                      <a:pt x="150457" y="488562"/>
                      <a:pt x="149607" y="490147"/>
                    </a:cubicBezTo>
                    <a:cubicBezTo>
                      <a:pt x="148756" y="491732"/>
                      <a:pt x="147821" y="492527"/>
                      <a:pt x="146789" y="492527"/>
                    </a:cubicBezTo>
                    <a:cubicBezTo>
                      <a:pt x="144500" y="492527"/>
                      <a:pt x="142769" y="490202"/>
                      <a:pt x="141585" y="485544"/>
                    </a:cubicBezTo>
                    <a:cubicBezTo>
                      <a:pt x="137019" y="466502"/>
                      <a:pt x="132884" y="447466"/>
                      <a:pt x="129198" y="428423"/>
                    </a:cubicBezTo>
                    <a:cubicBezTo>
                      <a:pt x="125512" y="409381"/>
                      <a:pt x="122215" y="391025"/>
                      <a:pt x="119300" y="373361"/>
                    </a:cubicBezTo>
                    <a:cubicBezTo>
                      <a:pt x="116386" y="355697"/>
                      <a:pt x="113823" y="338980"/>
                      <a:pt x="111613" y="323223"/>
                    </a:cubicBezTo>
                    <a:cubicBezTo>
                      <a:pt x="109396" y="307459"/>
                      <a:pt x="107520" y="293335"/>
                      <a:pt x="105972" y="280851"/>
                    </a:cubicBezTo>
                    <a:cubicBezTo>
                      <a:pt x="101545" y="317667"/>
                      <a:pt x="96936" y="352205"/>
                      <a:pt x="92145" y="384467"/>
                    </a:cubicBezTo>
                    <a:cubicBezTo>
                      <a:pt x="87348" y="416734"/>
                      <a:pt x="82005" y="447994"/>
                      <a:pt x="76103" y="478246"/>
                    </a:cubicBezTo>
                    <a:cubicBezTo>
                      <a:pt x="75659" y="480784"/>
                      <a:pt x="74979" y="482951"/>
                      <a:pt x="74056" y="484749"/>
                    </a:cubicBezTo>
                    <a:cubicBezTo>
                      <a:pt x="73139" y="486552"/>
                      <a:pt x="72162" y="487451"/>
                      <a:pt x="71130" y="487451"/>
                    </a:cubicBezTo>
                    <a:cubicBezTo>
                      <a:pt x="68986" y="487451"/>
                      <a:pt x="67328" y="484591"/>
                      <a:pt x="66150" y="478883"/>
                    </a:cubicBezTo>
                    <a:cubicBezTo>
                      <a:pt x="59732" y="449050"/>
                      <a:pt x="54091" y="418744"/>
                      <a:pt x="49227" y="387958"/>
                    </a:cubicBezTo>
                    <a:cubicBezTo>
                      <a:pt x="44357" y="357178"/>
                      <a:pt x="40137" y="327079"/>
                      <a:pt x="36561" y="297671"/>
                    </a:cubicBezTo>
                    <a:cubicBezTo>
                      <a:pt x="32984" y="268263"/>
                      <a:pt x="29942" y="240076"/>
                      <a:pt x="27434" y="213097"/>
                    </a:cubicBezTo>
                    <a:cubicBezTo>
                      <a:pt x="24926" y="186125"/>
                      <a:pt x="22880" y="161423"/>
                      <a:pt x="21295" y="138999"/>
                    </a:cubicBezTo>
                    <a:cubicBezTo>
                      <a:pt x="19710" y="116574"/>
                      <a:pt x="18496" y="97003"/>
                      <a:pt x="17646" y="80287"/>
                    </a:cubicBezTo>
                    <a:cubicBezTo>
                      <a:pt x="16796" y="63576"/>
                      <a:pt x="16188" y="50666"/>
                      <a:pt x="15818" y="41570"/>
                    </a:cubicBezTo>
                    <a:cubicBezTo>
                      <a:pt x="13978" y="41151"/>
                      <a:pt x="12169" y="40726"/>
                      <a:pt x="10402" y="40301"/>
                    </a:cubicBezTo>
                    <a:cubicBezTo>
                      <a:pt x="8629" y="39882"/>
                      <a:pt x="6898" y="39457"/>
                      <a:pt x="5204" y="39032"/>
                    </a:cubicBezTo>
                    <a:cubicBezTo>
                      <a:pt x="3728" y="38401"/>
                      <a:pt x="2489" y="36439"/>
                      <a:pt x="1494" y="33160"/>
                    </a:cubicBezTo>
                    <a:cubicBezTo>
                      <a:pt x="498" y="29881"/>
                      <a:pt x="0" y="26129"/>
                      <a:pt x="0" y="21896"/>
                    </a:cubicBezTo>
                    <a:cubicBezTo>
                      <a:pt x="225" y="16820"/>
                      <a:pt x="887" y="12849"/>
                      <a:pt x="1992" y="9995"/>
                    </a:cubicBezTo>
                    <a:cubicBezTo>
                      <a:pt x="3103" y="7141"/>
                      <a:pt x="4390" y="5714"/>
                      <a:pt x="5866" y="5714"/>
                    </a:cubicBezTo>
                    <a:lnTo>
                      <a:pt x="6309" y="5714"/>
                    </a:lnTo>
                    <a:cubicBezTo>
                      <a:pt x="14713" y="8252"/>
                      <a:pt x="23341" y="9521"/>
                      <a:pt x="32189" y="9521"/>
                    </a:cubicBezTo>
                    <a:cubicBezTo>
                      <a:pt x="39269" y="9521"/>
                      <a:pt x="46331" y="8726"/>
                      <a:pt x="53374" y="7141"/>
                    </a:cubicBezTo>
                    <a:cubicBezTo>
                      <a:pt x="60418" y="5550"/>
                      <a:pt x="67255" y="3170"/>
                      <a:pt x="73892" y="0"/>
                    </a:cubicBezTo>
                    <a:lnTo>
                      <a:pt x="74779" y="0"/>
                    </a:lnTo>
                    <a:cubicBezTo>
                      <a:pt x="76473" y="0"/>
                      <a:pt x="77876" y="1640"/>
                      <a:pt x="78981" y="4918"/>
                    </a:cubicBezTo>
                    <a:cubicBezTo>
                      <a:pt x="80086" y="8197"/>
                      <a:pt x="80639" y="11950"/>
                      <a:pt x="80639" y="16182"/>
                    </a:cubicBezTo>
                    <a:cubicBezTo>
                      <a:pt x="80639" y="20415"/>
                      <a:pt x="80177" y="24119"/>
                      <a:pt x="79260" y="27289"/>
                    </a:cubicBezTo>
                    <a:cubicBezTo>
                      <a:pt x="78337" y="30464"/>
                      <a:pt x="77135" y="32371"/>
                      <a:pt x="75659" y="33002"/>
                    </a:cubicBezTo>
                    <a:cubicBezTo>
                      <a:pt x="72344" y="34272"/>
                      <a:pt x="69004" y="35540"/>
                      <a:pt x="65652" y="36810"/>
                    </a:cubicBezTo>
                    <a:cubicBezTo>
                      <a:pt x="62294" y="38079"/>
                      <a:pt x="58852" y="39245"/>
                      <a:pt x="55311" y="40301"/>
                    </a:cubicBezTo>
                    <a:cubicBezTo>
                      <a:pt x="55603" y="48128"/>
                      <a:pt x="56064" y="58445"/>
                      <a:pt x="56690" y="71245"/>
                    </a:cubicBezTo>
                    <a:cubicBezTo>
                      <a:pt x="57321" y="84045"/>
                      <a:pt x="58147" y="98534"/>
                      <a:pt x="59179" y="114722"/>
                    </a:cubicBezTo>
                    <a:cubicBezTo>
                      <a:pt x="60212" y="130904"/>
                      <a:pt x="61487" y="148465"/>
                      <a:pt x="62999" y="167398"/>
                    </a:cubicBezTo>
                    <a:cubicBezTo>
                      <a:pt x="64511" y="186337"/>
                      <a:pt x="66314" y="205908"/>
                      <a:pt x="68415" y="226110"/>
                    </a:cubicBezTo>
                    <a:cubicBezTo>
                      <a:pt x="70516" y="246318"/>
                      <a:pt x="72915" y="266836"/>
                      <a:pt x="75605" y="287676"/>
                    </a:cubicBezTo>
                    <a:cubicBezTo>
                      <a:pt x="78301" y="308516"/>
                      <a:pt x="81343" y="328985"/>
                      <a:pt x="84731" y="349084"/>
                    </a:cubicBezTo>
                    <a:cubicBezTo>
                      <a:pt x="88198" y="325603"/>
                      <a:pt x="91459" y="301745"/>
                      <a:pt x="94520" y="277523"/>
                    </a:cubicBezTo>
                    <a:cubicBezTo>
                      <a:pt x="97580" y="253295"/>
                      <a:pt x="100294" y="228915"/>
                      <a:pt x="102650" y="204372"/>
                    </a:cubicBezTo>
                    <a:cubicBezTo>
                      <a:pt x="105012" y="179828"/>
                      <a:pt x="107004" y="155235"/>
                      <a:pt x="108625" y="130589"/>
                    </a:cubicBezTo>
                    <a:cubicBezTo>
                      <a:pt x="110246" y="105942"/>
                      <a:pt x="111352" y="81240"/>
                      <a:pt x="111941" y="56490"/>
                    </a:cubicBezTo>
                    <a:cubicBezTo>
                      <a:pt x="112093" y="52257"/>
                      <a:pt x="112663" y="48711"/>
                      <a:pt x="113659" y="45857"/>
                    </a:cubicBezTo>
                    <a:cubicBezTo>
                      <a:pt x="114655" y="42997"/>
                      <a:pt x="115888" y="41358"/>
                      <a:pt x="117363" y="40939"/>
                    </a:cubicBezTo>
                    <a:cubicBezTo>
                      <a:pt x="118839" y="40939"/>
                      <a:pt x="120126" y="42208"/>
                      <a:pt x="121237" y="44746"/>
                    </a:cubicBezTo>
                    <a:cubicBezTo>
                      <a:pt x="122342" y="47284"/>
                      <a:pt x="123077" y="50563"/>
                      <a:pt x="123447" y="54583"/>
                    </a:cubicBezTo>
                    <a:cubicBezTo>
                      <a:pt x="124996" y="79127"/>
                      <a:pt x="126878" y="103616"/>
                      <a:pt x="129088" y="128050"/>
                    </a:cubicBezTo>
                    <a:cubicBezTo>
                      <a:pt x="131299" y="152485"/>
                      <a:pt x="133898" y="177241"/>
                      <a:pt x="136885" y="202307"/>
                    </a:cubicBezTo>
                    <a:cubicBezTo>
                      <a:pt x="139873" y="227379"/>
                      <a:pt x="143249" y="252822"/>
                      <a:pt x="147008" y="278635"/>
                    </a:cubicBezTo>
                    <a:cubicBezTo>
                      <a:pt x="150766" y="304441"/>
                      <a:pt x="154938" y="330892"/>
                      <a:pt x="159510" y="357968"/>
                    </a:cubicBezTo>
                    <a:cubicBezTo>
                      <a:pt x="161721" y="341682"/>
                      <a:pt x="163840" y="323696"/>
                      <a:pt x="165868" y="304022"/>
                    </a:cubicBezTo>
                    <a:cubicBezTo>
                      <a:pt x="167896" y="284342"/>
                      <a:pt x="169869" y="261918"/>
                      <a:pt x="171788" y="236742"/>
                    </a:cubicBezTo>
                    <a:cubicBezTo>
                      <a:pt x="173701" y="211567"/>
                      <a:pt x="175620" y="183004"/>
                      <a:pt x="177538" y="151058"/>
                    </a:cubicBezTo>
                    <a:cubicBezTo>
                      <a:pt x="179457" y="119112"/>
                      <a:pt x="181370" y="82618"/>
                      <a:pt x="183289" y="41570"/>
                    </a:cubicBezTo>
                    <a:cubicBezTo>
                      <a:pt x="179973" y="41151"/>
                      <a:pt x="176670" y="40459"/>
                      <a:pt x="173391" y="39512"/>
                    </a:cubicBezTo>
                    <a:cubicBezTo>
                      <a:pt x="170106" y="38558"/>
                      <a:pt x="166736" y="37235"/>
                      <a:pt x="163269" y="35540"/>
                    </a:cubicBezTo>
                    <a:cubicBezTo>
                      <a:pt x="161939" y="34909"/>
                      <a:pt x="160816" y="33057"/>
                      <a:pt x="159893" y="29991"/>
                    </a:cubicBezTo>
                    <a:cubicBezTo>
                      <a:pt x="158970" y="26918"/>
                      <a:pt x="158514" y="23378"/>
                      <a:pt x="158514" y="19358"/>
                    </a:cubicBezTo>
                    <a:cubicBezTo>
                      <a:pt x="158514" y="13857"/>
                      <a:pt x="159158" y="9679"/>
                      <a:pt x="160445" y="6819"/>
                    </a:cubicBezTo>
                    <a:cubicBezTo>
                      <a:pt x="161739" y="3965"/>
                      <a:pt x="163008" y="2538"/>
                      <a:pt x="164265" y="2538"/>
                    </a:cubicBezTo>
                    <a:lnTo>
                      <a:pt x="165370" y="2538"/>
                    </a:lnTo>
                    <a:cubicBezTo>
                      <a:pt x="172742" y="6346"/>
                      <a:pt x="180156" y="8252"/>
                      <a:pt x="187600" y="8252"/>
                    </a:cubicBezTo>
                    <a:cubicBezTo>
                      <a:pt x="192027" y="8252"/>
                      <a:pt x="196417" y="7615"/>
                      <a:pt x="200765" y="6346"/>
                    </a:cubicBezTo>
                    <a:cubicBezTo>
                      <a:pt x="205118" y="5076"/>
                      <a:pt x="209466" y="2963"/>
                      <a:pt x="213820" y="0"/>
                    </a:cubicBezTo>
                    <a:lnTo>
                      <a:pt x="215144" y="0"/>
                    </a:lnTo>
                    <a:cubicBezTo>
                      <a:pt x="216771" y="0"/>
                      <a:pt x="218168" y="1640"/>
                      <a:pt x="219352" y="4918"/>
                    </a:cubicBezTo>
                    <a:cubicBezTo>
                      <a:pt x="220530" y="8197"/>
                      <a:pt x="221119" y="11950"/>
                      <a:pt x="221119" y="16182"/>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7" name="Google Shape;927;p7"/>
              <p:cNvSpPr/>
              <p:nvPr/>
            </p:nvSpPr>
            <p:spPr>
              <a:xfrm>
                <a:off x="3006435" y="2134658"/>
                <a:ext cx="130746" cy="473800"/>
              </a:xfrm>
              <a:custGeom>
                <a:rect b="b" l="l" r="r" t="t"/>
                <a:pathLst>
                  <a:path extrusionOk="0" h="473800" w="130746">
                    <a:moveTo>
                      <a:pt x="125986" y="459525"/>
                    </a:moveTo>
                    <a:cubicBezTo>
                      <a:pt x="125767" y="463751"/>
                      <a:pt x="125105" y="467194"/>
                      <a:pt x="123994" y="469836"/>
                    </a:cubicBezTo>
                    <a:cubicBezTo>
                      <a:pt x="122889" y="472483"/>
                      <a:pt x="121602" y="473801"/>
                      <a:pt x="120126" y="473801"/>
                    </a:cubicBezTo>
                    <a:lnTo>
                      <a:pt x="119901" y="473801"/>
                    </a:lnTo>
                    <a:cubicBezTo>
                      <a:pt x="100070" y="469993"/>
                      <a:pt x="80711" y="468093"/>
                      <a:pt x="61833" y="468093"/>
                    </a:cubicBezTo>
                    <a:cubicBezTo>
                      <a:pt x="42657" y="468093"/>
                      <a:pt x="24186" y="469993"/>
                      <a:pt x="6412" y="473801"/>
                    </a:cubicBezTo>
                    <a:lnTo>
                      <a:pt x="5860" y="473801"/>
                    </a:lnTo>
                    <a:cubicBezTo>
                      <a:pt x="4166" y="473382"/>
                      <a:pt x="2763" y="471687"/>
                      <a:pt x="1658" y="468724"/>
                    </a:cubicBezTo>
                    <a:cubicBezTo>
                      <a:pt x="553" y="465761"/>
                      <a:pt x="0" y="461851"/>
                      <a:pt x="0" y="456981"/>
                    </a:cubicBezTo>
                    <a:cubicBezTo>
                      <a:pt x="0" y="452755"/>
                      <a:pt x="516" y="449105"/>
                      <a:pt x="1548" y="446033"/>
                    </a:cubicBezTo>
                    <a:cubicBezTo>
                      <a:pt x="2581" y="442966"/>
                      <a:pt x="3868" y="441223"/>
                      <a:pt x="5416" y="440798"/>
                    </a:cubicBezTo>
                    <a:cubicBezTo>
                      <a:pt x="7779" y="440167"/>
                      <a:pt x="10159" y="439687"/>
                      <a:pt x="12551" y="439371"/>
                    </a:cubicBezTo>
                    <a:cubicBezTo>
                      <a:pt x="14950" y="439056"/>
                      <a:pt x="17330" y="438685"/>
                      <a:pt x="19686" y="438260"/>
                    </a:cubicBezTo>
                    <a:lnTo>
                      <a:pt x="19686" y="51407"/>
                    </a:lnTo>
                    <a:cubicBezTo>
                      <a:pt x="17330" y="50988"/>
                      <a:pt x="14986" y="50776"/>
                      <a:pt x="12667" y="50776"/>
                    </a:cubicBezTo>
                    <a:cubicBezTo>
                      <a:pt x="10341" y="50776"/>
                      <a:pt x="7997" y="50776"/>
                      <a:pt x="5641" y="50776"/>
                    </a:cubicBezTo>
                    <a:cubicBezTo>
                      <a:pt x="4093" y="50351"/>
                      <a:pt x="2763" y="48608"/>
                      <a:pt x="1658" y="45541"/>
                    </a:cubicBezTo>
                    <a:cubicBezTo>
                      <a:pt x="553" y="42469"/>
                      <a:pt x="0" y="38613"/>
                      <a:pt x="0" y="33956"/>
                    </a:cubicBezTo>
                    <a:cubicBezTo>
                      <a:pt x="0" y="29298"/>
                      <a:pt x="589" y="25333"/>
                      <a:pt x="1767" y="22054"/>
                    </a:cubicBezTo>
                    <a:cubicBezTo>
                      <a:pt x="2951" y="18775"/>
                      <a:pt x="4311" y="17136"/>
                      <a:pt x="5860" y="17136"/>
                    </a:cubicBezTo>
                    <a:cubicBezTo>
                      <a:pt x="8665" y="17561"/>
                      <a:pt x="11373" y="17773"/>
                      <a:pt x="13990" y="17773"/>
                    </a:cubicBezTo>
                    <a:cubicBezTo>
                      <a:pt x="16608" y="17773"/>
                      <a:pt x="19206" y="17773"/>
                      <a:pt x="21787" y="17773"/>
                    </a:cubicBezTo>
                    <a:cubicBezTo>
                      <a:pt x="37496" y="17773"/>
                      <a:pt x="53059" y="16292"/>
                      <a:pt x="68470" y="13328"/>
                    </a:cubicBezTo>
                    <a:cubicBezTo>
                      <a:pt x="83881" y="10365"/>
                      <a:pt x="99256" y="5920"/>
                      <a:pt x="114594" y="0"/>
                    </a:cubicBezTo>
                    <a:lnTo>
                      <a:pt x="115590" y="0"/>
                    </a:lnTo>
                    <a:cubicBezTo>
                      <a:pt x="117066" y="0"/>
                      <a:pt x="118317" y="1427"/>
                      <a:pt x="119349" y="4281"/>
                    </a:cubicBezTo>
                    <a:cubicBezTo>
                      <a:pt x="120381" y="7141"/>
                      <a:pt x="121013" y="10475"/>
                      <a:pt x="121231" y="14282"/>
                    </a:cubicBezTo>
                    <a:lnTo>
                      <a:pt x="125986" y="121547"/>
                    </a:lnTo>
                    <a:lnTo>
                      <a:pt x="125986" y="123763"/>
                    </a:lnTo>
                    <a:cubicBezTo>
                      <a:pt x="125986" y="128633"/>
                      <a:pt x="125379" y="132544"/>
                      <a:pt x="124164" y="135507"/>
                    </a:cubicBezTo>
                    <a:cubicBezTo>
                      <a:pt x="122944" y="138470"/>
                      <a:pt x="121602" y="139952"/>
                      <a:pt x="120126" y="139952"/>
                    </a:cubicBezTo>
                    <a:cubicBezTo>
                      <a:pt x="118723" y="139952"/>
                      <a:pt x="117491" y="138628"/>
                      <a:pt x="116422" y="135987"/>
                    </a:cubicBezTo>
                    <a:cubicBezTo>
                      <a:pt x="115347" y="133339"/>
                      <a:pt x="114667" y="129902"/>
                      <a:pt x="114376" y="125670"/>
                    </a:cubicBezTo>
                    <a:lnTo>
                      <a:pt x="110392" y="35225"/>
                    </a:lnTo>
                    <a:cubicBezTo>
                      <a:pt x="101837" y="38613"/>
                      <a:pt x="93263" y="41309"/>
                      <a:pt x="84671" y="43319"/>
                    </a:cubicBezTo>
                    <a:cubicBezTo>
                      <a:pt x="76085" y="45329"/>
                      <a:pt x="67438" y="46968"/>
                      <a:pt x="58736" y="48237"/>
                    </a:cubicBezTo>
                    <a:lnTo>
                      <a:pt x="58736" y="257370"/>
                    </a:lnTo>
                    <a:cubicBezTo>
                      <a:pt x="60503" y="257157"/>
                      <a:pt x="62865" y="256841"/>
                      <a:pt x="65817" y="256416"/>
                    </a:cubicBezTo>
                    <a:cubicBezTo>
                      <a:pt x="68761" y="255997"/>
                      <a:pt x="71955" y="255360"/>
                      <a:pt x="75380" y="254516"/>
                    </a:cubicBezTo>
                    <a:cubicBezTo>
                      <a:pt x="78811" y="253666"/>
                      <a:pt x="82315" y="252664"/>
                      <a:pt x="85891" y="251498"/>
                    </a:cubicBezTo>
                    <a:cubicBezTo>
                      <a:pt x="89468" y="250338"/>
                      <a:pt x="92801" y="248905"/>
                      <a:pt x="95898" y="247217"/>
                    </a:cubicBezTo>
                    <a:lnTo>
                      <a:pt x="97009" y="247217"/>
                    </a:lnTo>
                    <a:cubicBezTo>
                      <a:pt x="98558" y="247217"/>
                      <a:pt x="99918" y="248856"/>
                      <a:pt x="101102" y="252136"/>
                    </a:cubicBezTo>
                    <a:cubicBezTo>
                      <a:pt x="102280" y="255415"/>
                      <a:pt x="102869" y="259167"/>
                      <a:pt x="102869" y="263399"/>
                    </a:cubicBezTo>
                    <a:cubicBezTo>
                      <a:pt x="102869" y="267632"/>
                      <a:pt x="102426" y="271226"/>
                      <a:pt x="101539" y="274190"/>
                    </a:cubicBezTo>
                    <a:cubicBezTo>
                      <a:pt x="100659" y="277153"/>
                      <a:pt x="99511" y="279163"/>
                      <a:pt x="98115" y="280219"/>
                    </a:cubicBezTo>
                    <a:cubicBezTo>
                      <a:pt x="94720" y="282126"/>
                      <a:pt x="91089" y="283711"/>
                      <a:pt x="87215" y="284980"/>
                    </a:cubicBezTo>
                    <a:cubicBezTo>
                      <a:pt x="83347" y="286249"/>
                      <a:pt x="79582" y="287257"/>
                      <a:pt x="75933" y="287992"/>
                    </a:cubicBezTo>
                    <a:cubicBezTo>
                      <a:pt x="72283" y="288733"/>
                      <a:pt x="68950" y="289315"/>
                      <a:pt x="65926" y="289741"/>
                    </a:cubicBezTo>
                    <a:cubicBezTo>
                      <a:pt x="62902" y="290166"/>
                      <a:pt x="60503" y="290481"/>
                      <a:pt x="58736" y="290694"/>
                    </a:cubicBezTo>
                    <a:lnTo>
                      <a:pt x="58736" y="435084"/>
                    </a:lnTo>
                    <a:lnTo>
                      <a:pt x="61833" y="435084"/>
                    </a:lnTo>
                    <a:cubicBezTo>
                      <a:pt x="70607" y="435084"/>
                      <a:pt x="79436" y="435406"/>
                      <a:pt x="88326" y="436038"/>
                    </a:cubicBezTo>
                    <a:cubicBezTo>
                      <a:pt x="97210" y="436675"/>
                      <a:pt x="106148" y="437835"/>
                      <a:pt x="115147" y="439529"/>
                    </a:cubicBezTo>
                    <a:lnTo>
                      <a:pt x="119130" y="354482"/>
                    </a:lnTo>
                    <a:cubicBezTo>
                      <a:pt x="119422" y="350250"/>
                      <a:pt x="120108" y="346813"/>
                      <a:pt x="121177" y="344166"/>
                    </a:cubicBezTo>
                    <a:cubicBezTo>
                      <a:pt x="122245" y="341518"/>
                      <a:pt x="123478" y="340200"/>
                      <a:pt x="124881" y="340200"/>
                    </a:cubicBezTo>
                    <a:cubicBezTo>
                      <a:pt x="126654" y="340200"/>
                      <a:pt x="128069" y="341998"/>
                      <a:pt x="129137" y="345593"/>
                    </a:cubicBezTo>
                    <a:cubicBezTo>
                      <a:pt x="130212" y="349187"/>
                      <a:pt x="130746" y="352788"/>
                      <a:pt x="130746" y="356383"/>
                    </a:cubicBezTo>
                    <a:lnTo>
                      <a:pt x="130746" y="358921"/>
                    </a:lnTo>
                    <a:lnTo>
                      <a:pt x="125986" y="459525"/>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8" name="Google Shape;928;p7"/>
              <p:cNvSpPr/>
              <p:nvPr/>
            </p:nvSpPr>
            <p:spPr>
              <a:xfrm>
                <a:off x="3150899" y="2134658"/>
                <a:ext cx="130746" cy="473800"/>
              </a:xfrm>
              <a:custGeom>
                <a:rect b="b" l="l" r="r" t="t"/>
                <a:pathLst>
                  <a:path extrusionOk="0" h="473800" w="130746">
                    <a:moveTo>
                      <a:pt x="125992" y="459525"/>
                    </a:moveTo>
                    <a:cubicBezTo>
                      <a:pt x="125767" y="463751"/>
                      <a:pt x="125105" y="467194"/>
                      <a:pt x="124000" y="469836"/>
                    </a:cubicBezTo>
                    <a:cubicBezTo>
                      <a:pt x="122895" y="472483"/>
                      <a:pt x="121601" y="473801"/>
                      <a:pt x="120126" y="473801"/>
                    </a:cubicBezTo>
                    <a:lnTo>
                      <a:pt x="119907" y="473801"/>
                    </a:lnTo>
                    <a:cubicBezTo>
                      <a:pt x="100070" y="469993"/>
                      <a:pt x="80711" y="468093"/>
                      <a:pt x="61833" y="468093"/>
                    </a:cubicBezTo>
                    <a:cubicBezTo>
                      <a:pt x="42663" y="468093"/>
                      <a:pt x="24186" y="469993"/>
                      <a:pt x="6418" y="473801"/>
                    </a:cubicBezTo>
                    <a:lnTo>
                      <a:pt x="5866" y="473801"/>
                    </a:lnTo>
                    <a:cubicBezTo>
                      <a:pt x="4166" y="473382"/>
                      <a:pt x="2769" y="471687"/>
                      <a:pt x="1658" y="468724"/>
                    </a:cubicBezTo>
                    <a:cubicBezTo>
                      <a:pt x="553" y="465761"/>
                      <a:pt x="0" y="461851"/>
                      <a:pt x="0" y="456981"/>
                    </a:cubicBezTo>
                    <a:cubicBezTo>
                      <a:pt x="0" y="452755"/>
                      <a:pt x="516" y="449105"/>
                      <a:pt x="1548" y="446033"/>
                    </a:cubicBezTo>
                    <a:cubicBezTo>
                      <a:pt x="2581" y="442966"/>
                      <a:pt x="3874" y="441223"/>
                      <a:pt x="5422" y="440798"/>
                    </a:cubicBezTo>
                    <a:cubicBezTo>
                      <a:pt x="7778" y="440167"/>
                      <a:pt x="10159" y="439687"/>
                      <a:pt x="12557" y="439371"/>
                    </a:cubicBezTo>
                    <a:cubicBezTo>
                      <a:pt x="14950" y="439056"/>
                      <a:pt x="17330" y="438685"/>
                      <a:pt x="19692" y="438260"/>
                    </a:cubicBezTo>
                    <a:lnTo>
                      <a:pt x="19692" y="51407"/>
                    </a:lnTo>
                    <a:cubicBezTo>
                      <a:pt x="17330" y="50988"/>
                      <a:pt x="14986" y="50776"/>
                      <a:pt x="12667" y="50776"/>
                    </a:cubicBezTo>
                    <a:cubicBezTo>
                      <a:pt x="10341" y="50776"/>
                      <a:pt x="8003" y="50776"/>
                      <a:pt x="5641" y="50776"/>
                    </a:cubicBezTo>
                    <a:cubicBezTo>
                      <a:pt x="4093" y="50351"/>
                      <a:pt x="2769" y="48608"/>
                      <a:pt x="1658" y="45541"/>
                    </a:cubicBezTo>
                    <a:cubicBezTo>
                      <a:pt x="553" y="42469"/>
                      <a:pt x="0" y="38613"/>
                      <a:pt x="0" y="33956"/>
                    </a:cubicBezTo>
                    <a:cubicBezTo>
                      <a:pt x="0" y="29298"/>
                      <a:pt x="589" y="25333"/>
                      <a:pt x="1773" y="22054"/>
                    </a:cubicBezTo>
                    <a:cubicBezTo>
                      <a:pt x="2951" y="18775"/>
                      <a:pt x="4317" y="17136"/>
                      <a:pt x="5866" y="17136"/>
                    </a:cubicBezTo>
                    <a:cubicBezTo>
                      <a:pt x="8665" y="17561"/>
                      <a:pt x="11373" y="17773"/>
                      <a:pt x="13996" y="17773"/>
                    </a:cubicBezTo>
                    <a:cubicBezTo>
                      <a:pt x="16613" y="17773"/>
                      <a:pt x="19212" y="17773"/>
                      <a:pt x="21793" y="17773"/>
                    </a:cubicBezTo>
                    <a:cubicBezTo>
                      <a:pt x="37502" y="17773"/>
                      <a:pt x="53059" y="16292"/>
                      <a:pt x="68470" y="13328"/>
                    </a:cubicBezTo>
                    <a:cubicBezTo>
                      <a:pt x="83881" y="10365"/>
                      <a:pt x="99256" y="5920"/>
                      <a:pt x="114594" y="0"/>
                    </a:cubicBezTo>
                    <a:lnTo>
                      <a:pt x="115590" y="0"/>
                    </a:lnTo>
                    <a:cubicBezTo>
                      <a:pt x="117065" y="0"/>
                      <a:pt x="118323" y="1427"/>
                      <a:pt x="119355" y="4281"/>
                    </a:cubicBezTo>
                    <a:cubicBezTo>
                      <a:pt x="120387" y="7141"/>
                      <a:pt x="121013" y="10475"/>
                      <a:pt x="121231" y="14282"/>
                    </a:cubicBezTo>
                    <a:lnTo>
                      <a:pt x="125992" y="121547"/>
                    </a:lnTo>
                    <a:lnTo>
                      <a:pt x="125992" y="123763"/>
                    </a:lnTo>
                    <a:cubicBezTo>
                      <a:pt x="125992" y="128633"/>
                      <a:pt x="125378" y="132544"/>
                      <a:pt x="124164" y="135507"/>
                    </a:cubicBezTo>
                    <a:cubicBezTo>
                      <a:pt x="122950" y="138470"/>
                      <a:pt x="121601" y="139952"/>
                      <a:pt x="120126" y="139952"/>
                    </a:cubicBezTo>
                    <a:cubicBezTo>
                      <a:pt x="118723" y="139952"/>
                      <a:pt x="117491" y="138628"/>
                      <a:pt x="116422" y="135987"/>
                    </a:cubicBezTo>
                    <a:cubicBezTo>
                      <a:pt x="115353" y="133339"/>
                      <a:pt x="114667" y="129902"/>
                      <a:pt x="114376" y="125670"/>
                    </a:cubicBezTo>
                    <a:lnTo>
                      <a:pt x="110392" y="35225"/>
                    </a:lnTo>
                    <a:cubicBezTo>
                      <a:pt x="101837" y="38613"/>
                      <a:pt x="93269" y="41309"/>
                      <a:pt x="84677" y="43319"/>
                    </a:cubicBezTo>
                    <a:cubicBezTo>
                      <a:pt x="76085" y="45329"/>
                      <a:pt x="67438" y="46968"/>
                      <a:pt x="58736" y="48237"/>
                    </a:cubicBezTo>
                    <a:lnTo>
                      <a:pt x="58736" y="257370"/>
                    </a:lnTo>
                    <a:cubicBezTo>
                      <a:pt x="60509" y="257157"/>
                      <a:pt x="62865" y="256841"/>
                      <a:pt x="65816" y="256416"/>
                    </a:cubicBezTo>
                    <a:cubicBezTo>
                      <a:pt x="68767" y="255997"/>
                      <a:pt x="71955" y="255360"/>
                      <a:pt x="75386" y="254516"/>
                    </a:cubicBezTo>
                    <a:cubicBezTo>
                      <a:pt x="78811" y="253666"/>
                      <a:pt x="82315" y="252664"/>
                      <a:pt x="85891" y="251498"/>
                    </a:cubicBezTo>
                    <a:cubicBezTo>
                      <a:pt x="89467" y="250338"/>
                      <a:pt x="92807" y="248905"/>
                      <a:pt x="95904" y="247217"/>
                    </a:cubicBezTo>
                    <a:lnTo>
                      <a:pt x="97009" y="247217"/>
                    </a:lnTo>
                    <a:cubicBezTo>
                      <a:pt x="98558" y="247217"/>
                      <a:pt x="99924" y="248856"/>
                      <a:pt x="101102" y="252136"/>
                    </a:cubicBezTo>
                    <a:cubicBezTo>
                      <a:pt x="102280" y="255415"/>
                      <a:pt x="102869" y="259167"/>
                      <a:pt x="102869" y="263399"/>
                    </a:cubicBezTo>
                    <a:cubicBezTo>
                      <a:pt x="102869" y="267632"/>
                      <a:pt x="102432" y="271226"/>
                      <a:pt x="101545" y="274190"/>
                    </a:cubicBezTo>
                    <a:cubicBezTo>
                      <a:pt x="100659" y="277153"/>
                      <a:pt x="99517" y="279163"/>
                      <a:pt x="98114" y="280219"/>
                    </a:cubicBezTo>
                    <a:cubicBezTo>
                      <a:pt x="94720" y="282126"/>
                      <a:pt x="91089" y="283711"/>
                      <a:pt x="87221" y="284980"/>
                    </a:cubicBezTo>
                    <a:cubicBezTo>
                      <a:pt x="83347" y="286249"/>
                      <a:pt x="79588" y="287257"/>
                      <a:pt x="75939" y="287992"/>
                    </a:cubicBezTo>
                    <a:cubicBezTo>
                      <a:pt x="72289" y="288733"/>
                      <a:pt x="68950" y="289315"/>
                      <a:pt x="65926" y="289741"/>
                    </a:cubicBezTo>
                    <a:cubicBezTo>
                      <a:pt x="62902" y="290166"/>
                      <a:pt x="60509" y="290481"/>
                      <a:pt x="58736" y="290694"/>
                    </a:cubicBezTo>
                    <a:lnTo>
                      <a:pt x="58736" y="435084"/>
                    </a:lnTo>
                    <a:lnTo>
                      <a:pt x="61833" y="435084"/>
                    </a:lnTo>
                    <a:cubicBezTo>
                      <a:pt x="70607" y="435084"/>
                      <a:pt x="79442" y="435406"/>
                      <a:pt x="88326" y="436038"/>
                    </a:cubicBezTo>
                    <a:cubicBezTo>
                      <a:pt x="97210" y="436675"/>
                      <a:pt x="106154" y="437835"/>
                      <a:pt x="115147" y="439529"/>
                    </a:cubicBezTo>
                    <a:lnTo>
                      <a:pt x="119130" y="354482"/>
                    </a:lnTo>
                    <a:cubicBezTo>
                      <a:pt x="119428" y="350250"/>
                      <a:pt x="120108" y="346813"/>
                      <a:pt x="121176" y="344166"/>
                    </a:cubicBezTo>
                    <a:cubicBezTo>
                      <a:pt x="122245" y="341518"/>
                      <a:pt x="123484" y="340200"/>
                      <a:pt x="124881" y="340200"/>
                    </a:cubicBezTo>
                    <a:cubicBezTo>
                      <a:pt x="126654" y="340200"/>
                      <a:pt x="128075" y="341998"/>
                      <a:pt x="129143" y="345593"/>
                    </a:cubicBezTo>
                    <a:cubicBezTo>
                      <a:pt x="130212" y="349187"/>
                      <a:pt x="130746" y="352788"/>
                      <a:pt x="130746" y="356383"/>
                    </a:cubicBezTo>
                    <a:lnTo>
                      <a:pt x="130746" y="358921"/>
                    </a:lnTo>
                    <a:lnTo>
                      <a:pt x="125992" y="459525"/>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7"/>
              <p:cNvSpPr/>
              <p:nvPr/>
            </p:nvSpPr>
            <p:spPr>
              <a:xfrm>
                <a:off x="3293814" y="2125768"/>
                <a:ext cx="167580" cy="482690"/>
              </a:xfrm>
              <a:custGeom>
                <a:rect b="b" l="l" r="r" t="t"/>
                <a:pathLst>
                  <a:path extrusionOk="0" h="482690" w="167580">
                    <a:moveTo>
                      <a:pt x="167580" y="16188"/>
                    </a:moveTo>
                    <a:cubicBezTo>
                      <a:pt x="167580" y="19783"/>
                      <a:pt x="167234" y="23117"/>
                      <a:pt x="166530" y="26183"/>
                    </a:cubicBezTo>
                    <a:cubicBezTo>
                      <a:pt x="165831" y="29250"/>
                      <a:pt x="164854" y="31314"/>
                      <a:pt x="163603" y="32371"/>
                    </a:cubicBezTo>
                    <a:cubicBezTo>
                      <a:pt x="161022" y="34277"/>
                      <a:pt x="158478" y="36020"/>
                      <a:pt x="155970" y="37611"/>
                    </a:cubicBezTo>
                    <a:cubicBezTo>
                      <a:pt x="153462" y="39196"/>
                      <a:pt x="150918" y="40520"/>
                      <a:pt x="148338" y="41576"/>
                    </a:cubicBezTo>
                    <a:cubicBezTo>
                      <a:pt x="150250" y="75004"/>
                      <a:pt x="151598" y="107478"/>
                      <a:pt x="152375" y="139005"/>
                    </a:cubicBezTo>
                    <a:cubicBezTo>
                      <a:pt x="153147" y="170525"/>
                      <a:pt x="153535" y="201730"/>
                      <a:pt x="153535" y="232619"/>
                    </a:cubicBezTo>
                    <a:cubicBezTo>
                      <a:pt x="153535" y="274512"/>
                      <a:pt x="152965" y="314922"/>
                      <a:pt x="151823" y="353851"/>
                    </a:cubicBezTo>
                    <a:cubicBezTo>
                      <a:pt x="150675" y="392779"/>
                      <a:pt x="149297" y="430967"/>
                      <a:pt x="147670" y="468415"/>
                    </a:cubicBezTo>
                    <a:cubicBezTo>
                      <a:pt x="147232" y="473066"/>
                      <a:pt x="146473" y="476612"/>
                      <a:pt x="145405" y="479041"/>
                    </a:cubicBezTo>
                    <a:cubicBezTo>
                      <a:pt x="144336" y="481476"/>
                      <a:pt x="143140" y="482690"/>
                      <a:pt x="141810" y="482690"/>
                    </a:cubicBezTo>
                    <a:cubicBezTo>
                      <a:pt x="139302" y="482690"/>
                      <a:pt x="137572" y="479308"/>
                      <a:pt x="136612" y="472538"/>
                    </a:cubicBezTo>
                    <a:cubicBezTo>
                      <a:pt x="134548" y="458153"/>
                      <a:pt x="131724" y="440434"/>
                      <a:pt x="128147" y="419382"/>
                    </a:cubicBezTo>
                    <a:cubicBezTo>
                      <a:pt x="124571" y="398329"/>
                      <a:pt x="120551" y="375692"/>
                      <a:pt x="116094" y="351470"/>
                    </a:cubicBezTo>
                    <a:cubicBezTo>
                      <a:pt x="111631" y="327242"/>
                      <a:pt x="106913" y="302122"/>
                      <a:pt x="101934" y="276096"/>
                    </a:cubicBezTo>
                    <a:cubicBezTo>
                      <a:pt x="96955" y="250077"/>
                      <a:pt x="92091" y="224896"/>
                      <a:pt x="87330" y="200570"/>
                    </a:cubicBezTo>
                    <a:cubicBezTo>
                      <a:pt x="82576" y="176239"/>
                      <a:pt x="78095" y="153444"/>
                      <a:pt x="73892" y="132179"/>
                    </a:cubicBezTo>
                    <a:cubicBezTo>
                      <a:pt x="69690" y="110915"/>
                      <a:pt x="66114" y="92880"/>
                      <a:pt x="63163" y="78070"/>
                    </a:cubicBezTo>
                    <a:lnTo>
                      <a:pt x="59848" y="445881"/>
                    </a:lnTo>
                    <a:cubicBezTo>
                      <a:pt x="62647" y="446512"/>
                      <a:pt x="65507" y="447150"/>
                      <a:pt x="68416" y="447781"/>
                    </a:cubicBezTo>
                    <a:cubicBezTo>
                      <a:pt x="71330" y="448419"/>
                      <a:pt x="74263" y="449057"/>
                      <a:pt x="77214" y="449688"/>
                    </a:cubicBezTo>
                    <a:cubicBezTo>
                      <a:pt x="78683" y="450326"/>
                      <a:pt x="79922" y="452226"/>
                      <a:pt x="80918" y="455402"/>
                    </a:cubicBezTo>
                    <a:cubicBezTo>
                      <a:pt x="81914" y="458572"/>
                      <a:pt x="82412" y="462276"/>
                      <a:pt x="82412" y="466508"/>
                    </a:cubicBezTo>
                    <a:cubicBezTo>
                      <a:pt x="82412" y="471372"/>
                      <a:pt x="81780" y="475288"/>
                      <a:pt x="80529" y="478251"/>
                    </a:cubicBezTo>
                    <a:cubicBezTo>
                      <a:pt x="79279" y="481209"/>
                      <a:pt x="77949" y="482690"/>
                      <a:pt x="76546" y="482690"/>
                    </a:cubicBezTo>
                    <a:lnTo>
                      <a:pt x="76103" y="482690"/>
                    </a:lnTo>
                    <a:cubicBezTo>
                      <a:pt x="70207" y="481002"/>
                      <a:pt x="64323" y="479733"/>
                      <a:pt x="58463" y="478883"/>
                    </a:cubicBezTo>
                    <a:cubicBezTo>
                      <a:pt x="52597" y="478039"/>
                      <a:pt x="46720" y="477614"/>
                      <a:pt x="40817" y="477614"/>
                    </a:cubicBezTo>
                    <a:cubicBezTo>
                      <a:pt x="34994" y="477614"/>
                      <a:pt x="29225" y="478039"/>
                      <a:pt x="23506" y="478883"/>
                    </a:cubicBezTo>
                    <a:cubicBezTo>
                      <a:pt x="17791" y="479733"/>
                      <a:pt x="12060" y="481002"/>
                      <a:pt x="6309" y="482690"/>
                    </a:cubicBezTo>
                    <a:lnTo>
                      <a:pt x="5866" y="482690"/>
                    </a:lnTo>
                    <a:cubicBezTo>
                      <a:pt x="4245" y="482690"/>
                      <a:pt x="2860" y="481051"/>
                      <a:pt x="1719" y="477772"/>
                    </a:cubicBezTo>
                    <a:cubicBezTo>
                      <a:pt x="577" y="474493"/>
                      <a:pt x="0" y="470740"/>
                      <a:pt x="0" y="466508"/>
                    </a:cubicBezTo>
                    <a:cubicBezTo>
                      <a:pt x="0" y="462276"/>
                      <a:pt x="498" y="458572"/>
                      <a:pt x="1494" y="455402"/>
                    </a:cubicBezTo>
                    <a:cubicBezTo>
                      <a:pt x="2490" y="452226"/>
                      <a:pt x="3728" y="450326"/>
                      <a:pt x="5204" y="449688"/>
                    </a:cubicBezTo>
                    <a:cubicBezTo>
                      <a:pt x="7930" y="449057"/>
                      <a:pt x="10675" y="448419"/>
                      <a:pt x="13444" y="447781"/>
                    </a:cubicBezTo>
                    <a:cubicBezTo>
                      <a:pt x="16207" y="447150"/>
                      <a:pt x="18957" y="446512"/>
                      <a:pt x="21684" y="445881"/>
                    </a:cubicBezTo>
                    <a:lnTo>
                      <a:pt x="24228" y="45384"/>
                    </a:lnTo>
                    <a:cubicBezTo>
                      <a:pt x="17883" y="44114"/>
                      <a:pt x="11471" y="42208"/>
                      <a:pt x="4979" y="39670"/>
                    </a:cubicBezTo>
                    <a:cubicBezTo>
                      <a:pt x="3504" y="39038"/>
                      <a:pt x="2307" y="37083"/>
                      <a:pt x="1385" y="33798"/>
                    </a:cubicBezTo>
                    <a:cubicBezTo>
                      <a:pt x="461" y="30519"/>
                      <a:pt x="0" y="26766"/>
                      <a:pt x="0" y="22534"/>
                    </a:cubicBezTo>
                    <a:cubicBezTo>
                      <a:pt x="0" y="17458"/>
                      <a:pt x="668" y="13492"/>
                      <a:pt x="1992" y="10632"/>
                    </a:cubicBezTo>
                    <a:cubicBezTo>
                      <a:pt x="3321" y="7779"/>
                      <a:pt x="4615" y="6351"/>
                      <a:pt x="5866" y="6351"/>
                    </a:cubicBezTo>
                    <a:lnTo>
                      <a:pt x="6528" y="6351"/>
                    </a:lnTo>
                    <a:cubicBezTo>
                      <a:pt x="14421" y="9315"/>
                      <a:pt x="22145" y="11586"/>
                      <a:pt x="29705" y="13171"/>
                    </a:cubicBezTo>
                    <a:cubicBezTo>
                      <a:pt x="37259" y="14761"/>
                      <a:pt x="44801" y="15551"/>
                      <a:pt x="52324" y="15551"/>
                    </a:cubicBezTo>
                    <a:lnTo>
                      <a:pt x="60510" y="15551"/>
                    </a:lnTo>
                    <a:cubicBezTo>
                      <a:pt x="60582" y="15551"/>
                      <a:pt x="60801" y="15606"/>
                      <a:pt x="61171" y="15715"/>
                    </a:cubicBezTo>
                    <a:cubicBezTo>
                      <a:pt x="61542" y="15818"/>
                      <a:pt x="61967" y="16079"/>
                      <a:pt x="62446" y="16504"/>
                    </a:cubicBezTo>
                    <a:cubicBezTo>
                      <a:pt x="62926" y="16929"/>
                      <a:pt x="63442" y="17670"/>
                      <a:pt x="63995" y="18727"/>
                    </a:cubicBezTo>
                    <a:cubicBezTo>
                      <a:pt x="64547" y="19783"/>
                      <a:pt x="65045" y="21265"/>
                      <a:pt x="65489" y="23172"/>
                    </a:cubicBezTo>
                    <a:cubicBezTo>
                      <a:pt x="65780" y="24653"/>
                      <a:pt x="66740" y="29414"/>
                      <a:pt x="68361" y="37453"/>
                    </a:cubicBezTo>
                    <a:cubicBezTo>
                      <a:pt x="69982" y="45493"/>
                      <a:pt x="72089" y="55961"/>
                      <a:pt x="74670" y="68871"/>
                    </a:cubicBezTo>
                    <a:cubicBezTo>
                      <a:pt x="77250" y="81774"/>
                      <a:pt x="80214" y="96687"/>
                      <a:pt x="83572" y="113617"/>
                    </a:cubicBezTo>
                    <a:cubicBezTo>
                      <a:pt x="86930" y="130540"/>
                      <a:pt x="90506" y="148629"/>
                      <a:pt x="94301" y="167884"/>
                    </a:cubicBezTo>
                    <a:cubicBezTo>
                      <a:pt x="98096" y="187133"/>
                      <a:pt x="101989" y="207128"/>
                      <a:pt x="105972" y="227859"/>
                    </a:cubicBezTo>
                    <a:cubicBezTo>
                      <a:pt x="109955" y="248595"/>
                      <a:pt x="113878" y="269277"/>
                      <a:pt x="117752" y="289904"/>
                    </a:cubicBezTo>
                    <a:cubicBezTo>
                      <a:pt x="121620" y="310532"/>
                      <a:pt x="125348" y="330631"/>
                      <a:pt x="128925" y="350201"/>
                    </a:cubicBezTo>
                    <a:cubicBezTo>
                      <a:pt x="132501" y="369772"/>
                      <a:pt x="135725" y="388019"/>
                      <a:pt x="138604" y="404942"/>
                    </a:cubicBezTo>
                    <a:cubicBezTo>
                      <a:pt x="139563" y="377229"/>
                      <a:pt x="140371" y="349090"/>
                      <a:pt x="141033" y="320526"/>
                    </a:cubicBezTo>
                    <a:cubicBezTo>
                      <a:pt x="141701" y="291963"/>
                      <a:pt x="142029" y="262665"/>
                      <a:pt x="142029" y="232619"/>
                    </a:cubicBezTo>
                    <a:cubicBezTo>
                      <a:pt x="142029" y="202580"/>
                      <a:pt x="141628" y="171904"/>
                      <a:pt x="140814" y="140589"/>
                    </a:cubicBezTo>
                    <a:cubicBezTo>
                      <a:pt x="140001" y="109275"/>
                      <a:pt x="138677" y="77117"/>
                      <a:pt x="136831" y="44114"/>
                    </a:cubicBezTo>
                    <a:cubicBezTo>
                      <a:pt x="135872" y="44539"/>
                      <a:pt x="134955" y="44752"/>
                      <a:pt x="134068" y="44752"/>
                    </a:cubicBezTo>
                    <a:cubicBezTo>
                      <a:pt x="133181" y="44752"/>
                      <a:pt x="132222" y="44752"/>
                      <a:pt x="131190" y="44752"/>
                    </a:cubicBezTo>
                    <a:cubicBezTo>
                      <a:pt x="126842" y="44752"/>
                      <a:pt x="122306" y="44114"/>
                      <a:pt x="117588" y="42845"/>
                    </a:cubicBezTo>
                    <a:cubicBezTo>
                      <a:pt x="116112" y="42420"/>
                      <a:pt x="114874" y="40568"/>
                      <a:pt x="113878" y="37289"/>
                    </a:cubicBezTo>
                    <a:cubicBezTo>
                      <a:pt x="112882" y="34010"/>
                      <a:pt x="112384" y="30258"/>
                      <a:pt x="112384" y="26025"/>
                    </a:cubicBezTo>
                    <a:cubicBezTo>
                      <a:pt x="112384" y="21374"/>
                      <a:pt x="112997" y="17458"/>
                      <a:pt x="114212" y="14282"/>
                    </a:cubicBezTo>
                    <a:cubicBezTo>
                      <a:pt x="115426" y="11112"/>
                      <a:pt x="116774" y="9521"/>
                      <a:pt x="118250" y="9521"/>
                    </a:cubicBezTo>
                    <a:lnTo>
                      <a:pt x="118912" y="9521"/>
                    </a:lnTo>
                    <a:cubicBezTo>
                      <a:pt x="120976" y="10371"/>
                      <a:pt x="123023" y="10954"/>
                      <a:pt x="125051" y="11270"/>
                    </a:cubicBezTo>
                    <a:cubicBezTo>
                      <a:pt x="127079" y="11586"/>
                      <a:pt x="129125" y="11744"/>
                      <a:pt x="131190" y="11744"/>
                    </a:cubicBezTo>
                    <a:cubicBezTo>
                      <a:pt x="136278" y="11744"/>
                      <a:pt x="141257" y="10790"/>
                      <a:pt x="146121" y="8890"/>
                    </a:cubicBezTo>
                    <a:cubicBezTo>
                      <a:pt x="150991" y="6983"/>
                      <a:pt x="155745" y="4232"/>
                      <a:pt x="160391" y="637"/>
                    </a:cubicBezTo>
                    <a:cubicBezTo>
                      <a:pt x="160688" y="213"/>
                      <a:pt x="161205" y="0"/>
                      <a:pt x="161939" y="0"/>
                    </a:cubicBezTo>
                    <a:cubicBezTo>
                      <a:pt x="163561" y="0"/>
                      <a:pt x="164909" y="1646"/>
                      <a:pt x="165977" y="4925"/>
                    </a:cubicBezTo>
                    <a:cubicBezTo>
                      <a:pt x="167046" y="8203"/>
                      <a:pt x="167580" y="11956"/>
                      <a:pt x="167580" y="16188"/>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30" name="Google Shape;930;p7"/>
          <p:cNvGrpSpPr/>
          <p:nvPr/>
        </p:nvGrpSpPr>
        <p:grpSpPr>
          <a:xfrm>
            <a:off x="10295783" y="5211143"/>
            <a:ext cx="856465" cy="673797"/>
            <a:chOff x="1951824" y="1469279"/>
            <a:chExt cx="1492100" cy="1173863"/>
          </a:xfrm>
        </p:grpSpPr>
        <p:grpSp>
          <p:nvGrpSpPr>
            <p:cNvPr id="931" name="Google Shape;931;p7"/>
            <p:cNvGrpSpPr/>
            <p:nvPr/>
          </p:nvGrpSpPr>
          <p:grpSpPr>
            <a:xfrm>
              <a:off x="2276316" y="1469279"/>
              <a:ext cx="843116" cy="490620"/>
              <a:chOff x="2276316" y="1469279"/>
              <a:chExt cx="843116" cy="490620"/>
            </a:xfrm>
          </p:grpSpPr>
          <p:sp>
            <p:nvSpPr>
              <p:cNvPr id="932" name="Google Shape;932;p7"/>
              <p:cNvSpPr/>
              <p:nvPr/>
            </p:nvSpPr>
            <p:spPr>
              <a:xfrm>
                <a:off x="2276316" y="1475625"/>
                <a:ext cx="177313" cy="476660"/>
              </a:xfrm>
              <a:custGeom>
                <a:rect b="b" l="l" r="r" t="t"/>
                <a:pathLst>
                  <a:path extrusionOk="0" h="476660" w="177313">
                    <a:moveTo>
                      <a:pt x="177314" y="13013"/>
                    </a:moveTo>
                    <a:cubicBezTo>
                      <a:pt x="177314" y="18933"/>
                      <a:pt x="176871" y="23536"/>
                      <a:pt x="175990" y="26815"/>
                    </a:cubicBezTo>
                    <a:cubicBezTo>
                      <a:pt x="175104" y="30094"/>
                      <a:pt x="174035" y="32268"/>
                      <a:pt x="172778" y="33324"/>
                    </a:cubicBezTo>
                    <a:cubicBezTo>
                      <a:pt x="168722" y="35650"/>
                      <a:pt x="164817" y="37556"/>
                      <a:pt x="161053" y="39032"/>
                    </a:cubicBezTo>
                    <a:cubicBezTo>
                      <a:pt x="157294" y="40514"/>
                      <a:pt x="153535" y="41679"/>
                      <a:pt x="149771" y="42523"/>
                    </a:cubicBezTo>
                    <a:cubicBezTo>
                      <a:pt x="149406" y="52045"/>
                      <a:pt x="148866" y="67753"/>
                      <a:pt x="148167" y="89650"/>
                    </a:cubicBezTo>
                    <a:cubicBezTo>
                      <a:pt x="147469" y="111552"/>
                      <a:pt x="146783" y="138416"/>
                      <a:pt x="146121" y="170258"/>
                    </a:cubicBezTo>
                    <a:cubicBezTo>
                      <a:pt x="145459" y="202101"/>
                      <a:pt x="144870" y="238224"/>
                      <a:pt x="144354" y="278634"/>
                    </a:cubicBezTo>
                    <a:cubicBezTo>
                      <a:pt x="143838" y="319045"/>
                      <a:pt x="143577" y="362522"/>
                      <a:pt x="143577" y="409065"/>
                    </a:cubicBezTo>
                    <a:lnTo>
                      <a:pt x="143577" y="440167"/>
                    </a:lnTo>
                    <a:cubicBezTo>
                      <a:pt x="147263" y="440167"/>
                      <a:pt x="150912" y="440428"/>
                      <a:pt x="154531" y="440956"/>
                    </a:cubicBezTo>
                    <a:cubicBezTo>
                      <a:pt x="158144" y="441491"/>
                      <a:pt x="161903" y="442280"/>
                      <a:pt x="165813" y="443336"/>
                    </a:cubicBezTo>
                    <a:cubicBezTo>
                      <a:pt x="167507" y="444399"/>
                      <a:pt x="168795" y="446567"/>
                      <a:pt x="169681" y="449846"/>
                    </a:cubicBezTo>
                    <a:cubicBezTo>
                      <a:pt x="170568" y="453125"/>
                      <a:pt x="171011" y="457090"/>
                      <a:pt x="171011" y="461747"/>
                    </a:cubicBezTo>
                    <a:cubicBezTo>
                      <a:pt x="170865" y="466186"/>
                      <a:pt x="170215" y="469787"/>
                      <a:pt x="169074" y="472538"/>
                    </a:cubicBezTo>
                    <a:cubicBezTo>
                      <a:pt x="167932" y="475288"/>
                      <a:pt x="166621" y="476661"/>
                      <a:pt x="165145" y="476661"/>
                    </a:cubicBezTo>
                    <a:lnTo>
                      <a:pt x="164702" y="476661"/>
                    </a:lnTo>
                    <a:cubicBezTo>
                      <a:pt x="160500" y="475604"/>
                      <a:pt x="156371" y="474754"/>
                      <a:pt x="152315" y="474122"/>
                    </a:cubicBezTo>
                    <a:cubicBezTo>
                      <a:pt x="148258" y="473485"/>
                      <a:pt x="144239" y="473169"/>
                      <a:pt x="140261" y="473169"/>
                    </a:cubicBezTo>
                    <a:cubicBezTo>
                      <a:pt x="136278" y="473169"/>
                      <a:pt x="132331" y="473485"/>
                      <a:pt x="128421" y="474122"/>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30"/>
                      <a:pt x="110781" y="452226"/>
                      <a:pt x="111777" y="449050"/>
                    </a:cubicBezTo>
                    <a:cubicBezTo>
                      <a:pt x="112773" y="445881"/>
                      <a:pt x="114005" y="443974"/>
                      <a:pt x="115481" y="443336"/>
                    </a:cubicBezTo>
                    <a:cubicBezTo>
                      <a:pt x="118286" y="442705"/>
                      <a:pt x="121049" y="442122"/>
                      <a:pt x="123775" y="441594"/>
                    </a:cubicBezTo>
                    <a:cubicBezTo>
                      <a:pt x="126508" y="441065"/>
                      <a:pt x="129271" y="440586"/>
                      <a:pt x="132076" y="440167"/>
                    </a:cubicBezTo>
                    <a:lnTo>
                      <a:pt x="132076" y="409065"/>
                    </a:lnTo>
                    <a:cubicBezTo>
                      <a:pt x="132076" y="362734"/>
                      <a:pt x="132295" y="319361"/>
                      <a:pt x="132738" y="278950"/>
                    </a:cubicBezTo>
                    <a:cubicBezTo>
                      <a:pt x="126690" y="280644"/>
                      <a:pt x="120642" y="281810"/>
                      <a:pt x="114594" y="282442"/>
                    </a:cubicBezTo>
                    <a:cubicBezTo>
                      <a:pt x="108552" y="283079"/>
                      <a:pt x="102504" y="283395"/>
                      <a:pt x="96457" y="283395"/>
                    </a:cubicBezTo>
                    <a:cubicBezTo>
                      <a:pt x="90336" y="283395"/>
                      <a:pt x="84343" y="283079"/>
                      <a:pt x="78483" y="282442"/>
                    </a:cubicBezTo>
                    <a:cubicBezTo>
                      <a:pt x="72617" y="281810"/>
                      <a:pt x="66849" y="280644"/>
                      <a:pt x="61171" y="278950"/>
                    </a:cubicBezTo>
                    <a:lnTo>
                      <a:pt x="59841" y="439529"/>
                    </a:lnTo>
                    <a:cubicBezTo>
                      <a:pt x="62647" y="440167"/>
                      <a:pt x="65501" y="440798"/>
                      <a:pt x="68415" y="441436"/>
                    </a:cubicBezTo>
                    <a:cubicBezTo>
                      <a:pt x="71330" y="442067"/>
                      <a:pt x="74263" y="442705"/>
                      <a:pt x="77208" y="443336"/>
                    </a:cubicBezTo>
                    <a:cubicBezTo>
                      <a:pt x="78683" y="443974"/>
                      <a:pt x="79922" y="445881"/>
                      <a:pt x="80918" y="449050"/>
                    </a:cubicBezTo>
                    <a:cubicBezTo>
                      <a:pt x="81908" y="452226"/>
                      <a:pt x="82406" y="455930"/>
                      <a:pt x="82406" y="460156"/>
                    </a:cubicBezTo>
                    <a:cubicBezTo>
                      <a:pt x="82406" y="465026"/>
                      <a:pt x="81780" y="468991"/>
                      <a:pt x="80529" y="472058"/>
                    </a:cubicBezTo>
                    <a:cubicBezTo>
                      <a:pt x="79272" y="475124"/>
                      <a:pt x="77949" y="476661"/>
                      <a:pt x="76546" y="476661"/>
                    </a:cubicBezTo>
                    <a:lnTo>
                      <a:pt x="76103" y="476661"/>
                    </a:lnTo>
                    <a:cubicBezTo>
                      <a:pt x="70207" y="474967"/>
                      <a:pt x="64323" y="473649"/>
                      <a:pt x="58463" y="472696"/>
                    </a:cubicBezTo>
                    <a:cubicBezTo>
                      <a:pt x="52597" y="471742"/>
                      <a:pt x="46719" y="471269"/>
                      <a:pt x="40817" y="471269"/>
                    </a:cubicBezTo>
                    <a:cubicBezTo>
                      <a:pt x="34994" y="471269"/>
                      <a:pt x="29219" y="471742"/>
                      <a:pt x="23505" y="472696"/>
                    </a:cubicBezTo>
                    <a:cubicBezTo>
                      <a:pt x="17791" y="473649"/>
                      <a:pt x="12059" y="474967"/>
                      <a:pt x="6309" y="476661"/>
                    </a:cubicBezTo>
                    <a:lnTo>
                      <a:pt x="5866" y="476661"/>
                    </a:lnTo>
                    <a:cubicBezTo>
                      <a:pt x="4166" y="476661"/>
                      <a:pt x="2769" y="474967"/>
                      <a:pt x="1658" y="471584"/>
                    </a:cubicBezTo>
                    <a:cubicBezTo>
                      <a:pt x="553" y="468196"/>
                      <a:pt x="0" y="464389"/>
                      <a:pt x="0" y="460156"/>
                    </a:cubicBezTo>
                    <a:cubicBezTo>
                      <a:pt x="0" y="455930"/>
                      <a:pt x="498" y="452226"/>
                      <a:pt x="1494" y="449050"/>
                    </a:cubicBezTo>
                    <a:cubicBezTo>
                      <a:pt x="2490" y="445881"/>
                      <a:pt x="3728" y="443974"/>
                      <a:pt x="5198" y="443336"/>
                    </a:cubicBezTo>
                    <a:cubicBezTo>
                      <a:pt x="7930" y="442705"/>
                      <a:pt x="10675" y="442067"/>
                      <a:pt x="13444" y="441436"/>
                    </a:cubicBezTo>
                    <a:cubicBezTo>
                      <a:pt x="16207" y="440798"/>
                      <a:pt x="18951" y="440167"/>
                      <a:pt x="21684" y="439529"/>
                    </a:cubicBezTo>
                    <a:lnTo>
                      <a:pt x="24228" y="39032"/>
                    </a:lnTo>
                    <a:cubicBezTo>
                      <a:pt x="17883" y="37763"/>
                      <a:pt x="11470" y="35862"/>
                      <a:pt x="4979" y="33324"/>
                    </a:cubicBezTo>
                    <a:cubicBezTo>
                      <a:pt x="3504" y="32687"/>
                      <a:pt x="2307" y="30786"/>
                      <a:pt x="1384" y="27610"/>
                    </a:cubicBezTo>
                    <a:cubicBezTo>
                      <a:pt x="461" y="24434"/>
                      <a:pt x="0" y="20943"/>
                      <a:pt x="0" y="17136"/>
                    </a:cubicBezTo>
                    <a:cubicBezTo>
                      <a:pt x="0" y="11634"/>
                      <a:pt x="668" y="7408"/>
                      <a:pt x="1992" y="4445"/>
                    </a:cubicBezTo>
                    <a:cubicBezTo>
                      <a:pt x="3321" y="1482"/>
                      <a:pt x="4609" y="0"/>
                      <a:pt x="5866" y="0"/>
                    </a:cubicBezTo>
                    <a:lnTo>
                      <a:pt x="6527" y="0"/>
                    </a:lnTo>
                    <a:cubicBezTo>
                      <a:pt x="14343" y="3388"/>
                      <a:pt x="22048" y="5769"/>
                      <a:pt x="29644" y="7141"/>
                    </a:cubicBezTo>
                    <a:cubicBezTo>
                      <a:pt x="37241" y="8519"/>
                      <a:pt x="44801" y="9205"/>
                      <a:pt x="52324" y="9205"/>
                    </a:cubicBezTo>
                    <a:cubicBezTo>
                      <a:pt x="56896" y="9205"/>
                      <a:pt x="61390" y="8993"/>
                      <a:pt x="65816" y="8568"/>
                    </a:cubicBezTo>
                    <a:cubicBezTo>
                      <a:pt x="70243" y="8149"/>
                      <a:pt x="74664" y="7299"/>
                      <a:pt x="79090" y="6030"/>
                    </a:cubicBezTo>
                    <a:lnTo>
                      <a:pt x="79533" y="6030"/>
                    </a:lnTo>
                    <a:cubicBezTo>
                      <a:pt x="81009" y="6030"/>
                      <a:pt x="82315" y="7457"/>
                      <a:pt x="83462" y="10317"/>
                    </a:cubicBezTo>
                    <a:cubicBezTo>
                      <a:pt x="84604" y="13171"/>
                      <a:pt x="85247" y="16717"/>
                      <a:pt x="85393" y="20943"/>
                    </a:cubicBezTo>
                    <a:cubicBezTo>
                      <a:pt x="85393" y="26238"/>
                      <a:pt x="84859" y="30464"/>
                      <a:pt x="83790" y="33640"/>
                    </a:cubicBezTo>
                    <a:cubicBezTo>
                      <a:pt x="82721" y="36816"/>
                      <a:pt x="81452" y="38613"/>
                      <a:pt x="79977" y="39032"/>
                    </a:cubicBezTo>
                    <a:cubicBezTo>
                      <a:pt x="77244" y="39670"/>
                      <a:pt x="74518" y="40307"/>
                      <a:pt x="71791" y="40939"/>
                    </a:cubicBezTo>
                    <a:cubicBezTo>
                      <a:pt x="69059" y="41576"/>
                      <a:pt x="66260" y="42104"/>
                      <a:pt x="63381" y="42523"/>
                    </a:cubicBezTo>
                    <a:lnTo>
                      <a:pt x="61615" y="245310"/>
                    </a:lnTo>
                    <a:cubicBezTo>
                      <a:pt x="67067" y="247217"/>
                      <a:pt x="72751" y="248541"/>
                      <a:pt x="78647" y="249282"/>
                    </a:cubicBezTo>
                    <a:cubicBezTo>
                      <a:pt x="84549" y="250022"/>
                      <a:pt x="90482" y="250393"/>
                      <a:pt x="96457" y="250393"/>
                    </a:cubicBezTo>
                    <a:cubicBezTo>
                      <a:pt x="102650" y="250393"/>
                      <a:pt x="108789" y="250071"/>
                      <a:pt x="114874" y="249439"/>
                    </a:cubicBezTo>
                    <a:cubicBezTo>
                      <a:pt x="120958" y="248802"/>
                      <a:pt x="127060" y="247642"/>
                      <a:pt x="133181" y="245948"/>
                    </a:cubicBezTo>
                    <a:cubicBezTo>
                      <a:pt x="133473" y="220985"/>
                      <a:pt x="133861" y="197814"/>
                      <a:pt x="134341" y="176446"/>
                    </a:cubicBezTo>
                    <a:cubicBezTo>
                      <a:pt x="134821" y="155078"/>
                      <a:pt x="135300" y="135774"/>
                      <a:pt x="135780" y="118529"/>
                    </a:cubicBezTo>
                    <a:cubicBezTo>
                      <a:pt x="136260" y="101290"/>
                      <a:pt x="136703" y="86371"/>
                      <a:pt x="137104" y="73783"/>
                    </a:cubicBezTo>
                    <a:cubicBezTo>
                      <a:pt x="137511" y="61196"/>
                      <a:pt x="137863" y="51201"/>
                      <a:pt x="138160" y="43793"/>
                    </a:cubicBezTo>
                    <a:cubicBezTo>
                      <a:pt x="135209" y="43374"/>
                      <a:pt x="132313" y="42845"/>
                      <a:pt x="129477" y="42208"/>
                    </a:cubicBezTo>
                    <a:cubicBezTo>
                      <a:pt x="126636" y="41576"/>
                      <a:pt x="123812" y="40514"/>
                      <a:pt x="121013" y="39032"/>
                    </a:cubicBezTo>
                    <a:cubicBezTo>
                      <a:pt x="119610" y="38400"/>
                      <a:pt x="118450" y="36548"/>
                      <a:pt x="117527" y="33482"/>
                    </a:cubicBezTo>
                    <a:cubicBezTo>
                      <a:pt x="116604" y="30416"/>
                      <a:pt x="116143" y="26869"/>
                      <a:pt x="116143" y="22850"/>
                    </a:cubicBezTo>
                    <a:cubicBezTo>
                      <a:pt x="116143" y="17561"/>
                      <a:pt x="116793" y="13438"/>
                      <a:pt x="118080" y="10474"/>
                    </a:cubicBezTo>
                    <a:cubicBezTo>
                      <a:pt x="119373" y="7511"/>
                      <a:pt x="120642" y="6030"/>
                      <a:pt x="121899" y="6030"/>
                    </a:cubicBezTo>
                    <a:lnTo>
                      <a:pt x="122780" y="6030"/>
                    </a:lnTo>
                    <a:cubicBezTo>
                      <a:pt x="125731" y="7724"/>
                      <a:pt x="128682" y="8884"/>
                      <a:pt x="131633" y="9521"/>
                    </a:cubicBezTo>
                    <a:cubicBezTo>
                      <a:pt x="134584" y="10159"/>
                      <a:pt x="137602" y="10474"/>
                      <a:pt x="140705" y="10474"/>
                    </a:cubicBezTo>
                    <a:cubicBezTo>
                      <a:pt x="145350" y="10474"/>
                      <a:pt x="150123" y="9624"/>
                      <a:pt x="155029" y="7936"/>
                    </a:cubicBezTo>
                    <a:cubicBezTo>
                      <a:pt x="159929" y="6242"/>
                      <a:pt x="165036" y="3595"/>
                      <a:pt x="170349" y="0"/>
                    </a:cubicBezTo>
                    <a:lnTo>
                      <a:pt x="171673" y="0"/>
                    </a:lnTo>
                    <a:cubicBezTo>
                      <a:pt x="173076" y="0"/>
                      <a:pt x="174272" y="1214"/>
                      <a:pt x="175268" y="3649"/>
                    </a:cubicBezTo>
                    <a:cubicBezTo>
                      <a:pt x="176263" y="6084"/>
                      <a:pt x="176943" y="9205"/>
                      <a:pt x="177314" y="1301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3" name="Google Shape;933;p7"/>
              <p:cNvSpPr/>
              <p:nvPr/>
            </p:nvSpPr>
            <p:spPr>
              <a:xfrm>
                <a:off x="2446999" y="1469279"/>
                <a:ext cx="197333" cy="481737"/>
              </a:xfrm>
              <a:custGeom>
                <a:rect b="b" l="l" r="r" t="t"/>
                <a:pathLst>
                  <a:path extrusionOk="0" h="481737" w="197333">
                    <a:moveTo>
                      <a:pt x="115924" y="307514"/>
                    </a:moveTo>
                    <a:cubicBezTo>
                      <a:pt x="113192" y="283607"/>
                      <a:pt x="110320" y="261547"/>
                      <a:pt x="107295" y="241345"/>
                    </a:cubicBezTo>
                    <a:cubicBezTo>
                      <a:pt x="104272" y="221137"/>
                      <a:pt x="101302" y="202945"/>
                      <a:pt x="98387" y="186762"/>
                    </a:cubicBezTo>
                    <a:cubicBezTo>
                      <a:pt x="95479" y="170574"/>
                      <a:pt x="92710" y="156401"/>
                      <a:pt x="90093" y="144233"/>
                    </a:cubicBezTo>
                    <a:cubicBezTo>
                      <a:pt x="87476" y="132070"/>
                      <a:pt x="85247" y="122075"/>
                      <a:pt x="83401" y="114248"/>
                    </a:cubicBezTo>
                    <a:cubicBezTo>
                      <a:pt x="76546" y="147676"/>
                      <a:pt x="70407" y="180308"/>
                      <a:pt x="64985" y="212150"/>
                    </a:cubicBezTo>
                    <a:cubicBezTo>
                      <a:pt x="59562" y="243986"/>
                      <a:pt x="54753" y="275774"/>
                      <a:pt x="50551" y="307514"/>
                    </a:cubicBezTo>
                    <a:cubicBezTo>
                      <a:pt x="56447" y="309414"/>
                      <a:pt x="62124" y="310951"/>
                      <a:pt x="67583" y="312110"/>
                    </a:cubicBezTo>
                    <a:cubicBezTo>
                      <a:pt x="73042" y="313276"/>
                      <a:pt x="78459" y="313859"/>
                      <a:pt x="83845" y="313859"/>
                    </a:cubicBezTo>
                    <a:cubicBezTo>
                      <a:pt x="89152" y="313859"/>
                      <a:pt x="94447" y="313276"/>
                      <a:pt x="99717" y="312110"/>
                    </a:cubicBezTo>
                    <a:cubicBezTo>
                      <a:pt x="104988" y="310951"/>
                      <a:pt x="110392" y="309414"/>
                      <a:pt x="115924" y="307514"/>
                    </a:cubicBezTo>
                    <a:close/>
                    <a:moveTo>
                      <a:pt x="191359" y="481737"/>
                    </a:moveTo>
                    <a:cubicBezTo>
                      <a:pt x="191213" y="481737"/>
                      <a:pt x="191067" y="481682"/>
                      <a:pt x="190916" y="481579"/>
                    </a:cubicBezTo>
                    <a:cubicBezTo>
                      <a:pt x="190770" y="481470"/>
                      <a:pt x="190624" y="481209"/>
                      <a:pt x="190478" y="480784"/>
                    </a:cubicBezTo>
                    <a:cubicBezTo>
                      <a:pt x="183763" y="477820"/>
                      <a:pt x="177144" y="475707"/>
                      <a:pt x="170622" y="474438"/>
                    </a:cubicBezTo>
                    <a:cubicBezTo>
                      <a:pt x="164095" y="473169"/>
                      <a:pt x="157585" y="472531"/>
                      <a:pt x="151100" y="472531"/>
                    </a:cubicBezTo>
                    <a:cubicBezTo>
                      <a:pt x="144682" y="472531"/>
                      <a:pt x="138361" y="473169"/>
                      <a:pt x="132125" y="474438"/>
                    </a:cubicBezTo>
                    <a:cubicBezTo>
                      <a:pt x="125895" y="475707"/>
                      <a:pt x="119683" y="477820"/>
                      <a:pt x="113489" y="480784"/>
                    </a:cubicBezTo>
                    <a:cubicBezTo>
                      <a:pt x="113343" y="481209"/>
                      <a:pt x="113192" y="481470"/>
                      <a:pt x="113046" y="481579"/>
                    </a:cubicBezTo>
                    <a:cubicBezTo>
                      <a:pt x="112900" y="481682"/>
                      <a:pt x="112754" y="481737"/>
                      <a:pt x="112603" y="481737"/>
                    </a:cubicBezTo>
                    <a:cubicBezTo>
                      <a:pt x="110981" y="481737"/>
                      <a:pt x="109597" y="479940"/>
                      <a:pt x="108455" y="476345"/>
                    </a:cubicBezTo>
                    <a:cubicBezTo>
                      <a:pt x="107314" y="472744"/>
                      <a:pt x="106743" y="468834"/>
                      <a:pt x="106743" y="464601"/>
                    </a:cubicBezTo>
                    <a:cubicBezTo>
                      <a:pt x="106743" y="460794"/>
                      <a:pt x="107204" y="457302"/>
                      <a:pt x="108121" y="454127"/>
                    </a:cubicBezTo>
                    <a:cubicBezTo>
                      <a:pt x="109044" y="450951"/>
                      <a:pt x="110246" y="449050"/>
                      <a:pt x="111716" y="448413"/>
                    </a:cubicBezTo>
                    <a:cubicBezTo>
                      <a:pt x="114667" y="446725"/>
                      <a:pt x="117655" y="445401"/>
                      <a:pt x="120679" y="444448"/>
                    </a:cubicBezTo>
                    <a:cubicBezTo>
                      <a:pt x="123702" y="443494"/>
                      <a:pt x="126799" y="442492"/>
                      <a:pt x="129969" y="441436"/>
                    </a:cubicBezTo>
                    <a:cubicBezTo>
                      <a:pt x="129599" y="437416"/>
                      <a:pt x="129161" y="432388"/>
                      <a:pt x="128645" y="426359"/>
                    </a:cubicBezTo>
                    <a:cubicBezTo>
                      <a:pt x="128129" y="420329"/>
                      <a:pt x="127443" y="413188"/>
                      <a:pt x="126599" y="404936"/>
                    </a:cubicBezTo>
                    <a:cubicBezTo>
                      <a:pt x="125749" y="396690"/>
                      <a:pt x="124753" y="387114"/>
                      <a:pt x="123611" y="376221"/>
                    </a:cubicBezTo>
                    <a:cubicBezTo>
                      <a:pt x="122470" y="365321"/>
                      <a:pt x="121122" y="353000"/>
                      <a:pt x="119573" y="339247"/>
                    </a:cubicBezTo>
                    <a:cubicBezTo>
                      <a:pt x="113307" y="341785"/>
                      <a:pt x="107259" y="343740"/>
                      <a:pt x="101430" y="345119"/>
                    </a:cubicBezTo>
                    <a:cubicBezTo>
                      <a:pt x="95607" y="346491"/>
                      <a:pt x="89741" y="347183"/>
                      <a:pt x="83845" y="347183"/>
                    </a:cubicBezTo>
                    <a:cubicBezTo>
                      <a:pt x="77870" y="347183"/>
                      <a:pt x="71822" y="346491"/>
                      <a:pt x="65701" y="345119"/>
                    </a:cubicBezTo>
                    <a:cubicBezTo>
                      <a:pt x="59580" y="343740"/>
                      <a:pt x="53168" y="341785"/>
                      <a:pt x="46458" y="339247"/>
                    </a:cubicBezTo>
                    <a:cubicBezTo>
                      <a:pt x="42548" y="372675"/>
                      <a:pt x="39378" y="405786"/>
                      <a:pt x="36943" y="438576"/>
                    </a:cubicBezTo>
                    <a:cubicBezTo>
                      <a:pt x="41515" y="439001"/>
                      <a:pt x="46106" y="440003"/>
                      <a:pt x="50715" y="441594"/>
                    </a:cubicBezTo>
                    <a:cubicBezTo>
                      <a:pt x="55324" y="443179"/>
                      <a:pt x="60023" y="445456"/>
                      <a:pt x="64821" y="448413"/>
                    </a:cubicBezTo>
                    <a:cubicBezTo>
                      <a:pt x="66144" y="449050"/>
                      <a:pt x="67231" y="450951"/>
                      <a:pt x="68081" y="454127"/>
                    </a:cubicBezTo>
                    <a:cubicBezTo>
                      <a:pt x="68931" y="457302"/>
                      <a:pt x="69357" y="460794"/>
                      <a:pt x="69357" y="464601"/>
                    </a:cubicBezTo>
                    <a:cubicBezTo>
                      <a:pt x="69357" y="469465"/>
                      <a:pt x="68707" y="473540"/>
                      <a:pt x="67419" y="476818"/>
                    </a:cubicBezTo>
                    <a:cubicBezTo>
                      <a:pt x="66126" y="480097"/>
                      <a:pt x="64784" y="481737"/>
                      <a:pt x="63381" y="481737"/>
                    </a:cubicBezTo>
                    <a:cubicBezTo>
                      <a:pt x="63157" y="481737"/>
                      <a:pt x="62975" y="481579"/>
                      <a:pt x="62829" y="481263"/>
                    </a:cubicBezTo>
                    <a:cubicBezTo>
                      <a:pt x="62683" y="480942"/>
                      <a:pt x="62495" y="480784"/>
                      <a:pt x="62276" y="480784"/>
                    </a:cubicBezTo>
                    <a:cubicBezTo>
                      <a:pt x="57406" y="477820"/>
                      <a:pt x="52634" y="475604"/>
                      <a:pt x="47952" y="474122"/>
                    </a:cubicBezTo>
                    <a:cubicBezTo>
                      <a:pt x="43270" y="472641"/>
                      <a:pt x="38601" y="471900"/>
                      <a:pt x="33956" y="471900"/>
                    </a:cubicBezTo>
                    <a:cubicBezTo>
                      <a:pt x="29383" y="471900"/>
                      <a:pt x="24890" y="472641"/>
                      <a:pt x="20463" y="474122"/>
                    </a:cubicBezTo>
                    <a:cubicBezTo>
                      <a:pt x="16037" y="475604"/>
                      <a:pt x="11537" y="477820"/>
                      <a:pt x="6971" y="480784"/>
                    </a:cubicBezTo>
                    <a:cubicBezTo>
                      <a:pt x="6746" y="480784"/>
                      <a:pt x="6564" y="480942"/>
                      <a:pt x="6412" y="481263"/>
                    </a:cubicBezTo>
                    <a:cubicBezTo>
                      <a:pt x="6266" y="481579"/>
                      <a:pt x="6084" y="481737"/>
                      <a:pt x="5860" y="481737"/>
                    </a:cubicBezTo>
                    <a:cubicBezTo>
                      <a:pt x="4165" y="481737"/>
                      <a:pt x="2763" y="480043"/>
                      <a:pt x="1658" y="476661"/>
                    </a:cubicBezTo>
                    <a:cubicBezTo>
                      <a:pt x="552" y="473272"/>
                      <a:pt x="0" y="469253"/>
                      <a:pt x="0" y="464601"/>
                    </a:cubicBezTo>
                    <a:cubicBezTo>
                      <a:pt x="0" y="460794"/>
                      <a:pt x="407" y="457406"/>
                      <a:pt x="1214" y="454442"/>
                    </a:cubicBezTo>
                    <a:cubicBezTo>
                      <a:pt x="2028" y="451485"/>
                      <a:pt x="3133" y="449475"/>
                      <a:pt x="4536" y="448413"/>
                    </a:cubicBezTo>
                    <a:cubicBezTo>
                      <a:pt x="7851" y="446087"/>
                      <a:pt x="11191" y="444290"/>
                      <a:pt x="14543" y="443021"/>
                    </a:cubicBezTo>
                    <a:cubicBezTo>
                      <a:pt x="17901" y="441752"/>
                      <a:pt x="21350" y="440695"/>
                      <a:pt x="24890" y="439845"/>
                    </a:cubicBezTo>
                    <a:cubicBezTo>
                      <a:pt x="27398" y="404936"/>
                      <a:pt x="30677" y="370027"/>
                      <a:pt x="34733" y="335124"/>
                    </a:cubicBezTo>
                    <a:cubicBezTo>
                      <a:pt x="38789" y="300215"/>
                      <a:pt x="43635" y="264936"/>
                      <a:pt x="49276" y="229286"/>
                    </a:cubicBezTo>
                    <a:cubicBezTo>
                      <a:pt x="54917" y="193636"/>
                      <a:pt x="61390" y="157403"/>
                      <a:pt x="68688" y="120594"/>
                    </a:cubicBezTo>
                    <a:cubicBezTo>
                      <a:pt x="75993" y="83778"/>
                      <a:pt x="84215" y="45912"/>
                      <a:pt x="93360" y="6983"/>
                    </a:cubicBezTo>
                    <a:cubicBezTo>
                      <a:pt x="94022" y="4445"/>
                      <a:pt x="94775" y="2641"/>
                      <a:pt x="95625" y="1585"/>
                    </a:cubicBezTo>
                    <a:cubicBezTo>
                      <a:pt x="96475" y="528"/>
                      <a:pt x="97301" y="0"/>
                      <a:pt x="98114" y="0"/>
                    </a:cubicBezTo>
                    <a:cubicBezTo>
                      <a:pt x="99001" y="0"/>
                      <a:pt x="99845" y="474"/>
                      <a:pt x="100659" y="1427"/>
                    </a:cubicBezTo>
                    <a:cubicBezTo>
                      <a:pt x="101466" y="2380"/>
                      <a:pt x="102134" y="3807"/>
                      <a:pt x="102650" y="5714"/>
                    </a:cubicBezTo>
                    <a:cubicBezTo>
                      <a:pt x="118134" y="62410"/>
                      <a:pt x="131426" y="126672"/>
                      <a:pt x="142526" y="198500"/>
                    </a:cubicBezTo>
                    <a:cubicBezTo>
                      <a:pt x="153620" y="270328"/>
                      <a:pt x="162747" y="351094"/>
                      <a:pt x="169900" y="440798"/>
                    </a:cubicBezTo>
                    <a:cubicBezTo>
                      <a:pt x="177423" y="442705"/>
                      <a:pt x="184910" y="445243"/>
                      <a:pt x="192355" y="448413"/>
                    </a:cubicBezTo>
                    <a:cubicBezTo>
                      <a:pt x="193830" y="449050"/>
                      <a:pt x="195026" y="450951"/>
                      <a:pt x="195949" y="454127"/>
                    </a:cubicBezTo>
                    <a:cubicBezTo>
                      <a:pt x="196872" y="457302"/>
                      <a:pt x="197334" y="460794"/>
                      <a:pt x="197334" y="464601"/>
                    </a:cubicBezTo>
                    <a:cubicBezTo>
                      <a:pt x="197334" y="469253"/>
                      <a:pt x="196690" y="473272"/>
                      <a:pt x="195397" y="476661"/>
                    </a:cubicBezTo>
                    <a:cubicBezTo>
                      <a:pt x="194110" y="480043"/>
                      <a:pt x="192762" y="481737"/>
                      <a:pt x="191359" y="48173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4" name="Google Shape;934;p7"/>
              <p:cNvSpPr/>
              <p:nvPr/>
            </p:nvSpPr>
            <p:spPr>
              <a:xfrm>
                <a:off x="2642122" y="1477210"/>
                <a:ext cx="146564" cy="472221"/>
              </a:xfrm>
              <a:custGeom>
                <a:rect b="b" l="l" r="r" t="t"/>
                <a:pathLst>
                  <a:path extrusionOk="0" h="472221" w="146564">
                    <a:moveTo>
                      <a:pt x="134948" y="169469"/>
                    </a:moveTo>
                    <a:cubicBezTo>
                      <a:pt x="134948" y="152333"/>
                      <a:pt x="134050" y="137152"/>
                      <a:pt x="132240" y="123927"/>
                    </a:cubicBezTo>
                    <a:cubicBezTo>
                      <a:pt x="130437" y="110702"/>
                      <a:pt x="128002" y="99177"/>
                      <a:pt x="124941" y="89334"/>
                    </a:cubicBezTo>
                    <a:cubicBezTo>
                      <a:pt x="121881" y="79497"/>
                      <a:pt x="118268" y="71142"/>
                      <a:pt x="114103" y="64268"/>
                    </a:cubicBezTo>
                    <a:cubicBezTo>
                      <a:pt x="109931" y="57388"/>
                      <a:pt x="105492" y="51784"/>
                      <a:pt x="100774" y="47448"/>
                    </a:cubicBezTo>
                    <a:cubicBezTo>
                      <a:pt x="96050" y="43106"/>
                      <a:pt x="91150" y="39882"/>
                      <a:pt x="86061" y="37769"/>
                    </a:cubicBezTo>
                    <a:cubicBezTo>
                      <a:pt x="80973" y="35650"/>
                      <a:pt x="75994" y="34277"/>
                      <a:pt x="71130" y="33640"/>
                    </a:cubicBezTo>
                    <a:lnTo>
                      <a:pt x="63382" y="33640"/>
                    </a:lnTo>
                    <a:lnTo>
                      <a:pt x="60953" y="301484"/>
                    </a:lnTo>
                    <a:cubicBezTo>
                      <a:pt x="63236" y="303178"/>
                      <a:pt x="65707" y="304447"/>
                      <a:pt x="68361" y="305291"/>
                    </a:cubicBezTo>
                    <a:cubicBezTo>
                      <a:pt x="71014" y="306142"/>
                      <a:pt x="73820" y="306561"/>
                      <a:pt x="76771" y="306561"/>
                    </a:cubicBezTo>
                    <a:cubicBezTo>
                      <a:pt x="84513" y="306561"/>
                      <a:pt x="91903" y="303652"/>
                      <a:pt x="98946" y="297835"/>
                    </a:cubicBezTo>
                    <a:cubicBezTo>
                      <a:pt x="105990" y="292018"/>
                      <a:pt x="112184" y="283395"/>
                      <a:pt x="117527" y="271973"/>
                    </a:cubicBezTo>
                    <a:cubicBezTo>
                      <a:pt x="122877" y="260545"/>
                      <a:pt x="127115" y="246264"/>
                      <a:pt x="130248" y="229128"/>
                    </a:cubicBezTo>
                    <a:cubicBezTo>
                      <a:pt x="133382" y="211992"/>
                      <a:pt x="134948" y="192106"/>
                      <a:pt x="134948" y="169469"/>
                    </a:cubicBezTo>
                    <a:close/>
                    <a:moveTo>
                      <a:pt x="76771" y="339885"/>
                    </a:moveTo>
                    <a:cubicBezTo>
                      <a:pt x="73820" y="339885"/>
                      <a:pt x="70996" y="339514"/>
                      <a:pt x="68306" y="338773"/>
                    </a:cubicBezTo>
                    <a:cubicBezTo>
                      <a:pt x="65616" y="338033"/>
                      <a:pt x="63090" y="336818"/>
                      <a:pt x="60728" y="335124"/>
                    </a:cubicBezTo>
                    <a:lnTo>
                      <a:pt x="59841" y="435406"/>
                    </a:lnTo>
                    <a:cubicBezTo>
                      <a:pt x="62647" y="436044"/>
                      <a:pt x="65507" y="436675"/>
                      <a:pt x="68416" y="437313"/>
                    </a:cubicBezTo>
                    <a:cubicBezTo>
                      <a:pt x="71330" y="437944"/>
                      <a:pt x="74263" y="438582"/>
                      <a:pt x="77208" y="439213"/>
                    </a:cubicBezTo>
                    <a:cubicBezTo>
                      <a:pt x="78683" y="439851"/>
                      <a:pt x="79922" y="441752"/>
                      <a:pt x="80918" y="444927"/>
                    </a:cubicBezTo>
                    <a:cubicBezTo>
                      <a:pt x="81914" y="448103"/>
                      <a:pt x="82412" y="451801"/>
                      <a:pt x="82412" y="456033"/>
                    </a:cubicBezTo>
                    <a:cubicBezTo>
                      <a:pt x="82412" y="460903"/>
                      <a:pt x="81780" y="464814"/>
                      <a:pt x="80529" y="467777"/>
                    </a:cubicBezTo>
                    <a:cubicBezTo>
                      <a:pt x="79273" y="470740"/>
                      <a:pt x="77949" y="472222"/>
                      <a:pt x="76546" y="472222"/>
                    </a:cubicBezTo>
                    <a:lnTo>
                      <a:pt x="76103" y="472222"/>
                    </a:lnTo>
                    <a:cubicBezTo>
                      <a:pt x="70207" y="470528"/>
                      <a:pt x="64323" y="469259"/>
                      <a:pt x="58463" y="468415"/>
                    </a:cubicBezTo>
                    <a:cubicBezTo>
                      <a:pt x="52597" y="467564"/>
                      <a:pt x="46719" y="467139"/>
                      <a:pt x="40817" y="467139"/>
                    </a:cubicBezTo>
                    <a:cubicBezTo>
                      <a:pt x="34994" y="467139"/>
                      <a:pt x="29226" y="467564"/>
                      <a:pt x="23505" y="468415"/>
                    </a:cubicBezTo>
                    <a:cubicBezTo>
                      <a:pt x="17792" y="469259"/>
                      <a:pt x="12060" y="470528"/>
                      <a:pt x="6309" y="472222"/>
                    </a:cubicBezTo>
                    <a:lnTo>
                      <a:pt x="5866" y="472222"/>
                    </a:lnTo>
                    <a:cubicBezTo>
                      <a:pt x="4244" y="472222"/>
                      <a:pt x="2860" y="470582"/>
                      <a:pt x="1719" y="467303"/>
                    </a:cubicBezTo>
                    <a:cubicBezTo>
                      <a:pt x="577" y="464024"/>
                      <a:pt x="0" y="460266"/>
                      <a:pt x="0" y="456033"/>
                    </a:cubicBezTo>
                    <a:cubicBezTo>
                      <a:pt x="0" y="451801"/>
                      <a:pt x="498" y="448103"/>
                      <a:pt x="1494" y="444927"/>
                    </a:cubicBezTo>
                    <a:cubicBezTo>
                      <a:pt x="2490" y="441752"/>
                      <a:pt x="3728" y="439851"/>
                      <a:pt x="5204" y="439213"/>
                    </a:cubicBezTo>
                    <a:cubicBezTo>
                      <a:pt x="7930" y="438582"/>
                      <a:pt x="10675" y="437944"/>
                      <a:pt x="13444" y="437313"/>
                    </a:cubicBezTo>
                    <a:cubicBezTo>
                      <a:pt x="16207" y="436675"/>
                      <a:pt x="18951" y="436044"/>
                      <a:pt x="21684" y="435406"/>
                    </a:cubicBezTo>
                    <a:lnTo>
                      <a:pt x="24228" y="41576"/>
                    </a:lnTo>
                    <a:cubicBezTo>
                      <a:pt x="18769" y="44114"/>
                      <a:pt x="14731" y="46653"/>
                      <a:pt x="12114" y="49191"/>
                    </a:cubicBezTo>
                    <a:cubicBezTo>
                      <a:pt x="9497" y="51729"/>
                      <a:pt x="8113" y="52998"/>
                      <a:pt x="7967" y="52998"/>
                    </a:cubicBezTo>
                    <a:cubicBezTo>
                      <a:pt x="7080" y="54061"/>
                      <a:pt x="6382" y="54589"/>
                      <a:pt x="5866" y="54589"/>
                    </a:cubicBezTo>
                    <a:cubicBezTo>
                      <a:pt x="4244" y="54589"/>
                      <a:pt x="2860" y="52792"/>
                      <a:pt x="1719" y="49191"/>
                    </a:cubicBezTo>
                    <a:cubicBezTo>
                      <a:pt x="577" y="45596"/>
                      <a:pt x="0" y="41679"/>
                      <a:pt x="0" y="37447"/>
                    </a:cubicBezTo>
                    <a:cubicBezTo>
                      <a:pt x="0" y="34277"/>
                      <a:pt x="316" y="31211"/>
                      <a:pt x="941" y="28248"/>
                    </a:cubicBezTo>
                    <a:cubicBezTo>
                      <a:pt x="1567" y="25285"/>
                      <a:pt x="2471" y="23171"/>
                      <a:pt x="3656" y="21902"/>
                    </a:cubicBezTo>
                    <a:cubicBezTo>
                      <a:pt x="3874" y="21690"/>
                      <a:pt x="5240" y="20469"/>
                      <a:pt x="7748" y="18253"/>
                    </a:cubicBezTo>
                    <a:cubicBezTo>
                      <a:pt x="10250" y="16031"/>
                      <a:pt x="13887" y="13541"/>
                      <a:pt x="18642" y="10790"/>
                    </a:cubicBezTo>
                    <a:cubicBezTo>
                      <a:pt x="23396" y="8040"/>
                      <a:pt x="29317" y="5556"/>
                      <a:pt x="36397" y="3334"/>
                    </a:cubicBezTo>
                    <a:cubicBezTo>
                      <a:pt x="43471" y="1111"/>
                      <a:pt x="51735" y="0"/>
                      <a:pt x="61171" y="0"/>
                    </a:cubicBezTo>
                    <a:cubicBezTo>
                      <a:pt x="62793" y="0"/>
                      <a:pt x="64475" y="0"/>
                      <a:pt x="66205" y="0"/>
                    </a:cubicBezTo>
                    <a:cubicBezTo>
                      <a:pt x="67936" y="0"/>
                      <a:pt x="69654" y="212"/>
                      <a:pt x="71348" y="638"/>
                    </a:cubicBezTo>
                    <a:cubicBezTo>
                      <a:pt x="77767" y="1275"/>
                      <a:pt x="84069" y="3073"/>
                      <a:pt x="90263" y="6030"/>
                    </a:cubicBezTo>
                    <a:cubicBezTo>
                      <a:pt x="96457" y="8993"/>
                      <a:pt x="102359" y="13492"/>
                      <a:pt x="107964" y="19522"/>
                    </a:cubicBezTo>
                    <a:cubicBezTo>
                      <a:pt x="113568" y="25552"/>
                      <a:pt x="118711" y="33008"/>
                      <a:pt x="123393" y="41892"/>
                    </a:cubicBezTo>
                    <a:cubicBezTo>
                      <a:pt x="128075" y="50782"/>
                      <a:pt x="132149" y="61408"/>
                      <a:pt x="135616" y="73789"/>
                    </a:cubicBezTo>
                    <a:cubicBezTo>
                      <a:pt x="139078" y="86164"/>
                      <a:pt x="141774" y="100288"/>
                      <a:pt x="143692" y="116155"/>
                    </a:cubicBezTo>
                    <a:cubicBezTo>
                      <a:pt x="145605" y="132021"/>
                      <a:pt x="146565" y="149795"/>
                      <a:pt x="146565" y="169469"/>
                    </a:cubicBezTo>
                    <a:cubicBezTo>
                      <a:pt x="146565" y="188086"/>
                      <a:pt x="145605" y="205167"/>
                      <a:pt x="143692" y="220718"/>
                    </a:cubicBezTo>
                    <a:cubicBezTo>
                      <a:pt x="141774" y="236269"/>
                      <a:pt x="139138" y="250338"/>
                      <a:pt x="135780" y="262926"/>
                    </a:cubicBezTo>
                    <a:cubicBezTo>
                      <a:pt x="132422" y="275513"/>
                      <a:pt x="128500" y="286625"/>
                      <a:pt x="124000" y="296250"/>
                    </a:cubicBezTo>
                    <a:cubicBezTo>
                      <a:pt x="119501" y="305874"/>
                      <a:pt x="114655" y="313914"/>
                      <a:pt x="109457" y="320369"/>
                    </a:cubicBezTo>
                    <a:cubicBezTo>
                      <a:pt x="104253" y="326823"/>
                      <a:pt x="98874" y="331687"/>
                      <a:pt x="93305" y="334966"/>
                    </a:cubicBezTo>
                    <a:cubicBezTo>
                      <a:pt x="87737" y="338245"/>
                      <a:pt x="82224" y="339885"/>
                      <a:pt x="76771" y="33988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5" name="Google Shape;935;p7"/>
              <p:cNvSpPr/>
              <p:nvPr/>
            </p:nvSpPr>
            <p:spPr>
              <a:xfrm>
                <a:off x="2797983" y="1477210"/>
                <a:ext cx="146564" cy="472221"/>
              </a:xfrm>
              <a:custGeom>
                <a:rect b="b" l="l" r="r" t="t"/>
                <a:pathLst>
                  <a:path extrusionOk="0" h="472221" w="146564">
                    <a:moveTo>
                      <a:pt x="134948" y="169469"/>
                    </a:moveTo>
                    <a:cubicBezTo>
                      <a:pt x="134948" y="152333"/>
                      <a:pt x="134043" y="137152"/>
                      <a:pt x="132240" y="123927"/>
                    </a:cubicBezTo>
                    <a:cubicBezTo>
                      <a:pt x="130430" y="110702"/>
                      <a:pt x="127996" y="99177"/>
                      <a:pt x="124941" y="89334"/>
                    </a:cubicBezTo>
                    <a:cubicBezTo>
                      <a:pt x="121881" y="79497"/>
                      <a:pt x="118262" y="71142"/>
                      <a:pt x="114096" y="64268"/>
                    </a:cubicBezTo>
                    <a:cubicBezTo>
                      <a:pt x="109931" y="57388"/>
                      <a:pt x="105486" y="51784"/>
                      <a:pt x="100768" y="47448"/>
                    </a:cubicBezTo>
                    <a:cubicBezTo>
                      <a:pt x="96050" y="43106"/>
                      <a:pt x="91143" y="39882"/>
                      <a:pt x="86055" y="37769"/>
                    </a:cubicBezTo>
                    <a:cubicBezTo>
                      <a:pt x="80966" y="35650"/>
                      <a:pt x="75993" y="34277"/>
                      <a:pt x="71123" y="33640"/>
                    </a:cubicBezTo>
                    <a:lnTo>
                      <a:pt x="63381" y="33640"/>
                    </a:lnTo>
                    <a:lnTo>
                      <a:pt x="60946" y="301484"/>
                    </a:lnTo>
                    <a:cubicBezTo>
                      <a:pt x="63236" y="303178"/>
                      <a:pt x="65707" y="304447"/>
                      <a:pt x="68361" y="305291"/>
                    </a:cubicBezTo>
                    <a:cubicBezTo>
                      <a:pt x="71014" y="306142"/>
                      <a:pt x="73813" y="306561"/>
                      <a:pt x="76765" y="306561"/>
                    </a:cubicBezTo>
                    <a:cubicBezTo>
                      <a:pt x="84507" y="306561"/>
                      <a:pt x="91902" y="303652"/>
                      <a:pt x="98946" y="297835"/>
                    </a:cubicBezTo>
                    <a:cubicBezTo>
                      <a:pt x="105984" y="292018"/>
                      <a:pt x="112184" y="283395"/>
                      <a:pt x="117527" y="271973"/>
                    </a:cubicBezTo>
                    <a:cubicBezTo>
                      <a:pt x="122871" y="260545"/>
                      <a:pt x="127115" y="246264"/>
                      <a:pt x="130248" y="229128"/>
                    </a:cubicBezTo>
                    <a:cubicBezTo>
                      <a:pt x="133382" y="211992"/>
                      <a:pt x="134948" y="192106"/>
                      <a:pt x="134948" y="169469"/>
                    </a:cubicBezTo>
                    <a:close/>
                    <a:moveTo>
                      <a:pt x="76765" y="339885"/>
                    </a:moveTo>
                    <a:cubicBezTo>
                      <a:pt x="73813" y="339885"/>
                      <a:pt x="70996" y="339514"/>
                      <a:pt x="68306" y="338773"/>
                    </a:cubicBezTo>
                    <a:cubicBezTo>
                      <a:pt x="65610" y="338033"/>
                      <a:pt x="63084" y="336818"/>
                      <a:pt x="60728" y="335124"/>
                    </a:cubicBezTo>
                    <a:lnTo>
                      <a:pt x="59841" y="435406"/>
                    </a:lnTo>
                    <a:cubicBezTo>
                      <a:pt x="62647" y="436044"/>
                      <a:pt x="65501" y="436675"/>
                      <a:pt x="68415" y="437313"/>
                    </a:cubicBezTo>
                    <a:cubicBezTo>
                      <a:pt x="71330" y="437944"/>
                      <a:pt x="74257" y="438582"/>
                      <a:pt x="77208" y="439213"/>
                    </a:cubicBezTo>
                    <a:cubicBezTo>
                      <a:pt x="78683" y="439851"/>
                      <a:pt x="79916" y="441752"/>
                      <a:pt x="80912" y="444927"/>
                    </a:cubicBezTo>
                    <a:cubicBezTo>
                      <a:pt x="81908" y="448103"/>
                      <a:pt x="82406" y="451801"/>
                      <a:pt x="82406" y="456033"/>
                    </a:cubicBezTo>
                    <a:cubicBezTo>
                      <a:pt x="82406" y="460903"/>
                      <a:pt x="81780" y="464814"/>
                      <a:pt x="80529" y="467777"/>
                    </a:cubicBezTo>
                    <a:cubicBezTo>
                      <a:pt x="79272" y="470740"/>
                      <a:pt x="77949" y="472222"/>
                      <a:pt x="76546" y="472222"/>
                    </a:cubicBezTo>
                    <a:lnTo>
                      <a:pt x="76103" y="472222"/>
                    </a:lnTo>
                    <a:cubicBezTo>
                      <a:pt x="70200" y="470528"/>
                      <a:pt x="64323" y="469259"/>
                      <a:pt x="58457" y="468415"/>
                    </a:cubicBezTo>
                    <a:cubicBezTo>
                      <a:pt x="52597" y="467564"/>
                      <a:pt x="46713" y="467139"/>
                      <a:pt x="40817" y="467139"/>
                    </a:cubicBezTo>
                    <a:cubicBezTo>
                      <a:pt x="34994" y="467139"/>
                      <a:pt x="29219" y="467564"/>
                      <a:pt x="23505" y="468415"/>
                    </a:cubicBezTo>
                    <a:cubicBezTo>
                      <a:pt x="17791" y="469259"/>
                      <a:pt x="12059" y="470528"/>
                      <a:pt x="6303" y="472222"/>
                    </a:cubicBezTo>
                    <a:lnTo>
                      <a:pt x="5866" y="472222"/>
                    </a:lnTo>
                    <a:cubicBezTo>
                      <a:pt x="4238" y="472222"/>
                      <a:pt x="2860" y="470582"/>
                      <a:pt x="1712" y="467303"/>
                    </a:cubicBezTo>
                    <a:cubicBezTo>
                      <a:pt x="571" y="464024"/>
                      <a:pt x="0" y="460266"/>
                      <a:pt x="0" y="456033"/>
                    </a:cubicBezTo>
                    <a:cubicBezTo>
                      <a:pt x="0" y="451801"/>
                      <a:pt x="498" y="448103"/>
                      <a:pt x="1494" y="444927"/>
                    </a:cubicBezTo>
                    <a:cubicBezTo>
                      <a:pt x="2489" y="441752"/>
                      <a:pt x="3722" y="439851"/>
                      <a:pt x="5198" y="439213"/>
                    </a:cubicBezTo>
                    <a:cubicBezTo>
                      <a:pt x="7930" y="438582"/>
                      <a:pt x="10675" y="437944"/>
                      <a:pt x="13438" y="437313"/>
                    </a:cubicBezTo>
                    <a:cubicBezTo>
                      <a:pt x="16207" y="436675"/>
                      <a:pt x="18951" y="436044"/>
                      <a:pt x="21678" y="435406"/>
                    </a:cubicBezTo>
                    <a:lnTo>
                      <a:pt x="24222" y="41576"/>
                    </a:lnTo>
                    <a:cubicBezTo>
                      <a:pt x="18769" y="44114"/>
                      <a:pt x="14731" y="46653"/>
                      <a:pt x="12114" y="49191"/>
                    </a:cubicBezTo>
                    <a:cubicBezTo>
                      <a:pt x="9497" y="51729"/>
                      <a:pt x="8112" y="52998"/>
                      <a:pt x="7967" y="52998"/>
                    </a:cubicBezTo>
                    <a:cubicBezTo>
                      <a:pt x="7080" y="54061"/>
                      <a:pt x="6382" y="54589"/>
                      <a:pt x="5866" y="54589"/>
                    </a:cubicBezTo>
                    <a:cubicBezTo>
                      <a:pt x="4238" y="54589"/>
                      <a:pt x="2860" y="52792"/>
                      <a:pt x="1712" y="49191"/>
                    </a:cubicBezTo>
                    <a:cubicBezTo>
                      <a:pt x="571" y="45596"/>
                      <a:pt x="0" y="41679"/>
                      <a:pt x="0" y="37447"/>
                    </a:cubicBezTo>
                    <a:cubicBezTo>
                      <a:pt x="0" y="34277"/>
                      <a:pt x="316" y="31211"/>
                      <a:pt x="941" y="28248"/>
                    </a:cubicBezTo>
                    <a:cubicBezTo>
                      <a:pt x="1567" y="25285"/>
                      <a:pt x="2471" y="23171"/>
                      <a:pt x="3649" y="21902"/>
                    </a:cubicBezTo>
                    <a:cubicBezTo>
                      <a:pt x="3874" y="21690"/>
                      <a:pt x="5234" y="20469"/>
                      <a:pt x="7742" y="18253"/>
                    </a:cubicBezTo>
                    <a:cubicBezTo>
                      <a:pt x="10250" y="16031"/>
                      <a:pt x="13881" y="13541"/>
                      <a:pt x="18641" y="10790"/>
                    </a:cubicBezTo>
                    <a:cubicBezTo>
                      <a:pt x="23396" y="8040"/>
                      <a:pt x="29310" y="5556"/>
                      <a:pt x="36391" y="3334"/>
                    </a:cubicBezTo>
                    <a:cubicBezTo>
                      <a:pt x="43471" y="1111"/>
                      <a:pt x="51729" y="0"/>
                      <a:pt x="61171" y="0"/>
                    </a:cubicBezTo>
                    <a:cubicBezTo>
                      <a:pt x="62792" y="0"/>
                      <a:pt x="64468" y="0"/>
                      <a:pt x="66205" y="0"/>
                    </a:cubicBezTo>
                    <a:cubicBezTo>
                      <a:pt x="67936" y="0"/>
                      <a:pt x="69648" y="212"/>
                      <a:pt x="71348" y="638"/>
                    </a:cubicBezTo>
                    <a:cubicBezTo>
                      <a:pt x="77760" y="1275"/>
                      <a:pt x="84069" y="3073"/>
                      <a:pt x="90263" y="6030"/>
                    </a:cubicBezTo>
                    <a:cubicBezTo>
                      <a:pt x="96457" y="8993"/>
                      <a:pt x="102353" y="13492"/>
                      <a:pt x="107957" y="19522"/>
                    </a:cubicBezTo>
                    <a:cubicBezTo>
                      <a:pt x="113562" y="25552"/>
                      <a:pt x="118705" y="33008"/>
                      <a:pt x="123387" y="41892"/>
                    </a:cubicBezTo>
                    <a:cubicBezTo>
                      <a:pt x="128074" y="50782"/>
                      <a:pt x="132149" y="61408"/>
                      <a:pt x="135610" y="73789"/>
                    </a:cubicBezTo>
                    <a:cubicBezTo>
                      <a:pt x="139077" y="86164"/>
                      <a:pt x="141767" y="100288"/>
                      <a:pt x="143686" y="116155"/>
                    </a:cubicBezTo>
                    <a:cubicBezTo>
                      <a:pt x="145605" y="132021"/>
                      <a:pt x="146564" y="149795"/>
                      <a:pt x="146564" y="169469"/>
                    </a:cubicBezTo>
                    <a:cubicBezTo>
                      <a:pt x="146564" y="188086"/>
                      <a:pt x="145605" y="205167"/>
                      <a:pt x="143686" y="220718"/>
                    </a:cubicBezTo>
                    <a:cubicBezTo>
                      <a:pt x="141767" y="236269"/>
                      <a:pt x="139132" y="250338"/>
                      <a:pt x="135780" y="262926"/>
                    </a:cubicBezTo>
                    <a:cubicBezTo>
                      <a:pt x="132422" y="275513"/>
                      <a:pt x="128493" y="286625"/>
                      <a:pt x="124000" y="296250"/>
                    </a:cubicBezTo>
                    <a:cubicBezTo>
                      <a:pt x="119501" y="305874"/>
                      <a:pt x="114649" y="313914"/>
                      <a:pt x="109451" y="320369"/>
                    </a:cubicBezTo>
                    <a:cubicBezTo>
                      <a:pt x="104253" y="326823"/>
                      <a:pt x="98873" y="331687"/>
                      <a:pt x="93305" y="334966"/>
                    </a:cubicBezTo>
                    <a:cubicBezTo>
                      <a:pt x="87737" y="338245"/>
                      <a:pt x="82223" y="339885"/>
                      <a:pt x="76765" y="33988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6" name="Google Shape;936;p7"/>
              <p:cNvSpPr/>
              <p:nvPr/>
            </p:nvSpPr>
            <p:spPr>
              <a:xfrm>
                <a:off x="2936144" y="1486099"/>
                <a:ext cx="183288" cy="473800"/>
              </a:xfrm>
              <a:custGeom>
                <a:rect b="b" l="l" r="r" t="t"/>
                <a:pathLst>
                  <a:path extrusionOk="0" h="473800" w="183288">
                    <a:moveTo>
                      <a:pt x="183289" y="16820"/>
                    </a:moveTo>
                    <a:cubicBezTo>
                      <a:pt x="183289" y="20840"/>
                      <a:pt x="182809" y="24434"/>
                      <a:pt x="181850" y="27610"/>
                    </a:cubicBezTo>
                    <a:cubicBezTo>
                      <a:pt x="180891" y="30780"/>
                      <a:pt x="179713" y="32687"/>
                      <a:pt x="178310" y="33318"/>
                    </a:cubicBezTo>
                    <a:cubicBezTo>
                      <a:pt x="171011" y="36494"/>
                      <a:pt x="163743" y="38401"/>
                      <a:pt x="156517" y="39032"/>
                    </a:cubicBezTo>
                    <a:cubicBezTo>
                      <a:pt x="153201" y="72885"/>
                      <a:pt x="149698" y="102608"/>
                      <a:pt x="146012" y="128208"/>
                    </a:cubicBezTo>
                    <a:cubicBezTo>
                      <a:pt x="142326" y="153809"/>
                      <a:pt x="138804" y="175760"/>
                      <a:pt x="135446" y="194061"/>
                    </a:cubicBezTo>
                    <a:cubicBezTo>
                      <a:pt x="132094" y="212357"/>
                      <a:pt x="129070" y="227009"/>
                      <a:pt x="126374" y="238012"/>
                    </a:cubicBezTo>
                    <a:cubicBezTo>
                      <a:pt x="123684" y="249014"/>
                      <a:pt x="121674" y="256842"/>
                      <a:pt x="120351" y="261493"/>
                    </a:cubicBezTo>
                    <a:lnTo>
                      <a:pt x="120351" y="428423"/>
                    </a:lnTo>
                    <a:cubicBezTo>
                      <a:pt x="126690" y="429055"/>
                      <a:pt x="133108" y="430324"/>
                      <a:pt x="139593" y="432230"/>
                    </a:cubicBezTo>
                    <a:cubicBezTo>
                      <a:pt x="141069" y="432862"/>
                      <a:pt x="142308" y="434769"/>
                      <a:pt x="143298" y="437944"/>
                    </a:cubicBezTo>
                    <a:cubicBezTo>
                      <a:pt x="144293" y="441114"/>
                      <a:pt x="144791" y="444818"/>
                      <a:pt x="144791" y="449050"/>
                    </a:cubicBezTo>
                    <a:cubicBezTo>
                      <a:pt x="144791" y="454339"/>
                      <a:pt x="144129" y="458414"/>
                      <a:pt x="142800" y="461268"/>
                    </a:cubicBezTo>
                    <a:cubicBezTo>
                      <a:pt x="141476" y="464122"/>
                      <a:pt x="140183" y="465555"/>
                      <a:pt x="138932" y="465555"/>
                    </a:cubicBezTo>
                    <a:lnTo>
                      <a:pt x="138154" y="465555"/>
                    </a:lnTo>
                    <a:cubicBezTo>
                      <a:pt x="133661" y="463861"/>
                      <a:pt x="129107" y="462640"/>
                      <a:pt x="124498" y="461899"/>
                    </a:cubicBezTo>
                    <a:cubicBezTo>
                      <a:pt x="119889" y="461164"/>
                      <a:pt x="115262" y="460794"/>
                      <a:pt x="110617" y="460794"/>
                    </a:cubicBezTo>
                    <a:cubicBezTo>
                      <a:pt x="102948" y="460794"/>
                      <a:pt x="95388" y="461899"/>
                      <a:pt x="87937" y="464122"/>
                    </a:cubicBezTo>
                    <a:cubicBezTo>
                      <a:pt x="80493" y="466344"/>
                      <a:pt x="73079" y="469575"/>
                      <a:pt x="65707" y="473801"/>
                    </a:cubicBezTo>
                    <a:lnTo>
                      <a:pt x="64596" y="473801"/>
                    </a:lnTo>
                    <a:cubicBezTo>
                      <a:pt x="62975" y="473801"/>
                      <a:pt x="61596" y="472161"/>
                      <a:pt x="60449" y="468882"/>
                    </a:cubicBezTo>
                    <a:cubicBezTo>
                      <a:pt x="59307" y="465603"/>
                      <a:pt x="58736" y="461851"/>
                      <a:pt x="58736" y="457618"/>
                    </a:cubicBezTo>
                    <a:cubicBezTo>
                      <a:pt x="58736" y="453599"/>
                      <a:pt x="59180" y="450052"/>
                      <a:pt x="60066" y="446986"/>
                    </a:cubicBezTo>
                    <a:cubicBezTo>
                      <a:pt x="60946" y="443919"/>
                      <a:pt x="62094" y="441855"/>
                      <a:pt x="63491" y="440798"/>
                    </a:cubicBezTo>
                    <a:cubicBezTo>
                      <a:pt x="66588" y="439104"/>
                      <a:pt x="69684" y="437519"/>
                      <a:pt x="72787" y="436038"/>
                    </a:cubicBezTo>
                    <a:cubicBezTo>
                      <a:pt x="75884" y="434556"/>
                      <a:pt x="79054" y="433287"/>
                      <a:pt x="82296" y="432230"/>
                    </a:cubicBezTo>
                    <a:lnTo>
                      <a:pt x="82296" y="294501"/>
                    </a:lnTo>
                    <a:cubicBezTo>
                      <a:pt x="77208" y="280748"/>
                      <a:pt x="72289" y="265567"/>
                      <a:pt x="67529" y="248960"/>
                    </a:cubicBezTo>
                    <a:cubicBezTo>
                      <a:pt x="62774" y="232352"/>
                      <a:pt x="58293" y="215478"/>
                      <a:pt x="54091" y="198342"/>
                    </a:cubicBezTo>
                    <a:cubicBezTo>
                      <a:pt x="49889" y="181206"/>
                      <a:pt x="45997" y="164228"/>
                      <a:pt x="42420" y="147408"/>
                    </a:cubicBezTo>
                    <a:cubicBezTo>
                      <a:pt x="38844" y="130589"/>
                      <a:pt x="35656" y="114983"/>
                      <a:pt x="32851" y="100598"/>
                    </a:cubicBezTo>
                    <a:cubicBezTo>
                      <a:pt x="30051" y="86213"/>
                      <a:pt x="27671" y="73625"/>
                      <a:pt x="25716" y="62835"/>
                    </a:cubicBezTo>
                    <a:cubicBezTo>
                      <a:pt x="23767" y="52045"/>
                      <a:pt x="22309" y="43902"/>
                      <a:pt x="21350" y="38401"/>
                    </a:cubicBezTo>
                    <a:cubicBezTo>
                      <a:pt x="18623" y="37763"/>
                      <a:pt x="15891" y="37077"/>
                      <a:pt x="13164" y="36336"/>
                    </a:cubicBezTo>
                    <a:cubicBezTo>
                      <a:pt x="10438" y="35595"/>
                      <a:pt x="7705" y="34587"/>
                      <a:pt x="4979" y="33318"/>
                    </a:cubicBezTo>
                    <a:cubicBezTo>
                      <a:pt x="3504" y="32687"/>
                      <a:pt x="2307" y="30780"/>
                      <a:pt x="1384" y="27610"/>
                    </a:cubicBezTo>
                    <a:cubicBezTo>
                      <a:pt x="461" y="24434"/>
                      <a:pt x="0" y="20840"/>
                      <a:pt x="0" y="16820"/>
                    </a:cubicBezTo>
                    <a:cubicBezTo>
                      <a:pt x="0" y="11319"/>
                      <a:pt x="662" y="7141"/>
                      <a:pt x="1992" y="4281"/>
                    </a:cubicBezTo>
                    <a:cubicBezTo>
                      <a:pt x="3321" y="1427"/>
                      <a:pt x="4609" y="0"/>
                      <a:pt x="5866" y="0"/>
                    </a:cubicBezTo>
                    <a:lnTo>
                      <a:pt x="6637" y="0"/>
                    </a:lnTo>
                    <a:cubicBezTo>
                      <a:pt x="13128" y="2963"/>
                      <a:pt x="19522" y="5131"/>
                      <a:pt x="25831" y="6503"/>
                    </a:cubicBezTo>
                    <a:cubicBezTo>
                      <a:pt x="32134" y="7882"/>
                      <a:pt x="38419" y="8568"/>
                      <a:pt x="44691" y="8568"/>
                    </a:cubicBezTo>
                    <a:cubicBezTo>
                      <a:pt x="50958" y="8568"/>
                      <a:pt x="57170" y="7882"/>
                      <a:pt x="63327" y="6503"/>
                    </a:cubicBezTo>
                    <a:cubicBezTo>
                      <a:pt x="69484" y="5131"/>
                      <a:pt x="75659" y="2963"/>
                      <a:pt x="81853" y="0"/>
                    </a:cubicBezTo>
                    <a:lnTo>
                      <a:pt x="82521" y="0"/>
                    </a:lnTo>
                    <a:cubicBezTo>
                      <a:pt x="84215" y="0"/>
                      <a:pt x="85618" y="1694"/>
                      <a:pt x="86723" y="5076"/>
                    </a:cubicBezTo>
                    <a:cubicBezTo>
                      <a:pt x="87828" y="8459"/>
                      <a:pt x="88381" y="12375"/>
                      <a:pt x="88381" y="16820"/>
                    </a:cubicBezTo>
                    <a:cubicBezTo>
                      <a:pt x="88381" y="20840"/>
                      <a:pt x="87919" y="24434"/>
                      <a:pt x="86996" y="27610"/>
                    </a:cubicBezTo>
                    <a:cubicBezTo>
                      <a:pt x="86079" y="30780"/>
                      <a:pt x="84877" y="32687"/>
                      <a:pt x="83401" y="33318"/>
                    </a:cubicBezTo>
                    <a:cubicBezTo>
                      <a:pt x="80602" y="34587"/>
                      <a:pt x="77724" y="35698"/>
                      <a:pt x="74773" y="36652"/>
                    </a:cubicBezTo>
                    <a:cubicBezTo>
                      <a:pt x="71828" y="37605"/>
                      <a:pt x="68877" y="38401"/>
                      <a:pt x="65926" y="39032"/>
                    </a:cubicBezTo>
                    <a:cubicBezTo>
                      <a:pt x="67845" y="49191"/>
                      <a:pt x="70407" y="62040"/>
                      <a:pt x="73613" y="77590"/>
                    </a:cubicBezTo>
                    <a:cubicBezTo>
                      <a:pt x="76819" y="93141"/>
                      <a:pt x="80511" y="109749"/>
                      <a:pt x="84677" y="127413"/>
                    </a:cubicBezTo>
                    <a:cubicBezTo>
                      <a:pt x="88842" y="145083"/>
                      <a:pt x="93396" y="162905"/>
                      <a:pt x="98339" y="180891"/>
                    </a:cubicBezTo>
                    <a:cubicBezTo>
                      <a:pt x="103276" y="198870"/>
                      <a:pt x="108473" y="215478"/>
                      <a:pt x="113932" y="230713"/>
                    </a:cubicBezTo>
                    <a:cubicBezTo>
                      <a:pt x="115554" y="224580"/>
                      <a:pt x="117545" y="216061"/>
                      <a:pt x="119908" y="205167"/>
                    </a:cubicBezTo>
                    <a:cubicBezTo>
                      <a:pt x="122263" y="194268"/>
                      <a:pt x="124808" y="180891"/>
                      <a:pt x="127540" y="165024"/>
                    </a:cubicBezTo>
                    <a:cubicBezTo>
                      <a:pt x="130267" y="149151"/>
                      <a:pt x="133108" y="130692"/>
                      <a:pt x="136053" y="109646"/>
                    </a:cubicBezTo>
                    <a:cubicBezTo>
                      <a:pt x="139005" y="88593"/>
                      <a:pt x="141846" y="64845"/>
                      <a:pt x="144573" y="38401"/>
                    </a:cubicBezTo>
                    <a:cubicBezTo>
                      <a:pt x="141033" y="37975"/>
                      <a:pt x="137529" y="37447"/>
                      <a:pt x="134062" y="36810"/>
                    </a:cubicBezTo>
                    <a:cubicBezTo>
                      <a:pt x="130601" y="36178"/>
                      <a:pt x="127133" y="35012"/>
                      <a:pt x="123666" y="33318"/>
                    </a:cubicBezTo>
                    <a:cubicBezTo>
                      <a:pt x="122191" y="32687"/>
                      <a:pt x="120994" y="30780"/>
                      <a:pt x="120071" y="27610"/>
                    </a:cubicBezTo>
                    <a:cubicBezTo>
                      <a:pt x="119149" y="24434"/>
                      <a:pt x="118687" y="20840"/>
                      <a:pt x="118687" y="16820"/>
                    </a:cubicBezTo>
                    <a:cubicBezTo>
                      <a:pt x="118687" y="11744"/>
                      <a:pt x="119337" y="7669"/>
                      <a:pt x="120624" y="4603"/>
                    </a:cubicBezTo>
                    <a:cubicBezTo>
                      <a:pt x="121917" y="1530"/>
                      <a:pt x="123186" y="0"/>
                      <a:pt x="124443" y="0"/>
                    </a:cubicBezTo>
                    <a:lnTo>
                      <a:pt x="125324" y="0"/>
                    </a:lnTo>
                    <a:cubicBezTo>
                      <a:pt x="129678" y="1901"/>
                      <a:pt x="133971" y="3382"/>
                      <a:pt x="138215" y="4439"/>
                    </a:cubicBezTo>
                    <a:cubicBezTo>
                      <a:pt x="142453" y="5501"/>
                      <a:pt x="146747" y="6030"/>
                      <a:pt x="151100" y="6030"/>
                    </a:cubicBezTo>
                    <a:cubicBezTo>
                      <a:pt x="155448" y="6030"/>
                      <a:pt x="159729" y="5501"/>
                      <a:pt x="163931" y="4439"/>
                    </a:cubicBezTo>
                    <a:cubicBezTo>
                      <a:pt x="168133" y="3382"/>
                      <a:pt x="172335" y="1901"/>
                      <a:pt x="176537" y="0"/>
                    </a:cubicBezTo>
                    <a:lnTo>
                      <a:pt x="177423" y="0"/>
                    </a:lnTo>
                    <a:cubicBezTo>
                      <a:pt x="178972" y="0"/>
                      <a:pt x="180338" y="1743"/>
                      <a:pt x="181516" y="5234"/>
                    </a:cubicBezTo>
                    <a:cubicBezTo>
                      <a:pt x="182700" y="8726"/>
                      <a:pt x="183289" y="12588"/>
                      <a:pt x="183289" y="16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37" name="Google Shape;937;p7"/>
            <p:cNvGrpSpPr/>
            <p:nvPr/>
          </p:nvGrpSpPr>
          <p:grpSpPr>
            <a:xfrm>
              <a:off x="1951824" y="2136965"/>
              <a:ext cx="1492100" cy="506177"/>
              <a:chOff x="1951824" y="2136965"/>
              <a:chExt cx="1492100" cy="506177"/>
            </a:xfrm>
          </p:grpSpPr>
          <p:sp>
            <p:nvSpPr>
              <p:cNvPr id="938" name="Google Shape;938;p7"/>
              <p:cNvSpPr/>
              <p:nvPr/>
            </p:nvSpPr>
            <p:spPr>
              <a:xfrm>
                <a:off x="1951824" y="2145855"/>
                <a:ext cx="177313" cy="476660"/>
              </a:xfrm>
              <a:custGeom>
                <a:rect b="b" l="l" r="r" t="t"/>
                <a:pathLst>
                  <a:path extrusionOk="0" h="476660" w="177313">
                    <a:moveTo>
                      <a:pt x="177314" y="13013"/>
                    </a:moveTo>
                    <a:cubicBezTo>
                      <a:pt x="177314" y="18933"/>
                      <a:pt x="176871" y="23536"/>
                      <a:pt x="175984" y="26815"/>
                    </a:cubicBezTo>
                    <a:cubicBezTo>
                      <a:pt x="175098" y="30094"/>
                      <a:pt x="174029" y="32262"/>
                      <a:pt x="172778" y="33318"/>
                    </a:cubicBezTo>
                    <a:cubicBezTo>
                      <a:pt x="168722" y="35650"/>
                      <a:pt x="164811" y="37551"/>
                      <a:pt x="161053" y="39032"/>
                    </a:cubicBezTo>
                    <a:cubicBezTo>
                      <a:pt x="157294" y="40514"/>
                      <a:pt x="153529" y="41680"/>
                      <a:pt x="149770" y="42524"/>
                    </a:cubicBezTo>
                    <a:cubicBezTo>
                      <a:pt x="149400" y="52045"/>
                      <a:pt x="148866" y="67754"/>
                      <a:pt x="148167" y="89650"/>
                    </a:cubicBezTo>
                    <a:cubicBezTo>
                      <a:pt x="147463" y="111546"/>
                      <a:pt x="146783" y="138416"/>
                      <a:pt x="146121" y="170258"/>
                    </a:cubicBezTo>
                    <a:cubicBezTo>
                      <a:pt x="145453" y="202101"/>
                      <a:pt x="144864" y="238224"/>
                      <a:pt x="144348" y="278635"/>
                    </a:cubicBezTo>
                    <a:cubicBezTo>
                      <a:pt x="143832" y="319039"/>
                      <a:pt x="143577" y="362522"/>
                      <a:pt x="143577" y="409065"/>
                    </a:cubicBezTo>
                    <a:lnTo>
                      <a:pt x="143577" y="440167"/>
                    </a:lnTo>
                    <a:cubicBezTo>
                      <a:pt x="147263" y="440167"/>
                      <a:pt x="150912" y="440428"/>
                      <a:pt x="154525" y="440956"/>
                    </a:cubicBezTo>
                    <a:cubicBezTo>
                      <a:pt x="158138" y="441485"/>
                      <a:pt x="161903" y="442280"/>
                      <a:pt x="165807" y="443337"/>
                    </a:cubicBezTo>
                    <a:cubicBezTo>
                      <a:pt x="167507" y="444393"/>
                      <a:pt x="168795" y="446561"/>
                      <a:pt x="169681" y="449846"/>
                    </a:cubicBezTo>
                    <a:cubicBezTo>
                      <a:pt x="170568" y="453125"/>
                      <a:pt x="171005" y="457090"/>
                      <a:pt x="171005" y="461741"/>
                    </a:cubicBezTo>
                    <a:cubicBezTo>
                      <a:pt x="170859" y="466186"/>
                      <a:pt x="170215" y="469781"/>
                      <a:pt x="169074" y="472532"/>
                    </a:cubicBezTo>
                    <a:cubicBezTo>
                      <a:pt x="167926" y="475282"/>
                      <a:pt x="166621" y="476661"/>
                      <a:pt x="165145" y="476661"/>
                    </a:cubicBezTo>
                    <a:lnTo>
                      <a:pt x="164702" y="476661"/>
                    </a:lnTo>
                    <a:cubicBezTo>
                      <a:pt x="160500" y="475604"/>
                      <a:pt x="156371" y="474754"/>
                      <a:pt x="152315" y="474123"/>
                    </a:cubicBezTo>
                    <a:cubicBezTo>
                      <a:pt x="148258" y="473485"/>
                      <a:pt x="144239" y="473169"/>
                      <a:pt x="140255" y="473169"/>
                    </a:cubicBezTo>
                    <a:cubicBezTo>
                      <a:pt x="136278" y="473169"/>
                      <a:pt x="132331" y="473485"/>
                      <a:pt x="128421" y="474123"/>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24"/>
                      <a:pt x="110781" y="452220"/>
                      <a:pt x="111777" y="449051"/>
                    </a:cubicBezTo>
                    <a:cubicBezTo>
                      <a:pt x="112773" y="445875"/>
                      <a:pt x="114005" y="443974"/>
                      <a:pt x="115481" y="443337"/>
                    </a:cubicBezTo>
                    <a:cubicBezTo>
                      <a:pt x="118280" y="442705"/>
                      <a:pt x="121049" y="442122"/>
                      <a:pt x="123775" y="441594"/>
                    </a:cubicBezTo>
                    <a:cubicBezTo>
                      <a:pt x="126502" y="441066"/>
                      <a:pt x="129271" y="440586"/>
                      <a:pt x="132070" y="440167"/>
                    </a:cubicBezTo>
                    <a:lnTo>
                      <a:pt x="132070" y="409065"/>
                    </a:lnTo>
                    <a:cubicBezTo>
                      <a:pt x="132070" y="362728"/>
                      <a:pt x="132295" y="319361"/>
                      <a:pt x="132738" y="278950"/>
                    </a:cubicBezTo>
                    <a:cubicBezTo>
                      <a:pt x="126690" y="280644"/>
                      <a:pt x="120642" y="281804"/>
                      <a:pt x="114594" y="282442"/>
                    </a:cubicBezTo>
                    <a:cubicBezTo>
                      <a:pt x="108546" y="283073"/>
                      <a:pt x="102499" y="283395"/>
                      <a:pt x="96457" y="283395"/>
                    </a:cubicBezTo>
                    <a:cubicBezTo>
                      <a:pt x="90336" y="283395"/>
                      <a:pt x="84343" y="283073"/>
                      <a:pt x="78477" y="282442"/>
                    </a:cubicBezTo>
                    <a:cubicBezTo>
                      <a:pt x="72617" y="281804"/>
                      <a:pt x="66849" y="280644"/>
                      <a:pt x="61171" y="278950"/>
                    </a:cubicBezTo>
                    <a:lnTo>
                      <a:pt x="59841" y="439529"/>
                    </a:lnTo>
                    <a:cubicBezTo>
                      <a:pt x="62641" y="440167"/>
                      <a:pt x="65501" y="440798"/>
                      <a:pt x="68415" y="441436"/>
                    </a:cubicBezTo>
                    <a:cubicBezTo>
                      <a:pt x="71324" y="442067"/>
                      <a:pt x="74257" y="442705"/>
                      <a:pt x="77208" y="443337"/>
                    </a:cubicBezTo>
                    <a:cubicBezTo>
                      <a:pt x="78683" y="443974"/>
                      <a:pt x="79916" y="445875"/>
                      <a:pt x="80912" y="449051"/>
                    </a:cubicBezTo>
                    <a:cubicBezTo>
                      <a:pt x="81908" y="452220"/>
                      <a:pt x="82406" y="455924"/>
                      <a:pt x="82406" y="460156"/>
                    </a:cubicBezTo>
                    <a:cubicBezTo>
                      <a:pt x="82406" y="465020"/>
                      <a:pt x="81780" y="468992"/>
                      <a:pt x="80523" y="472058"/>
                    </a:cubicBezTo>
                    <a:cubicBezTo>
                      <a:pt x="79272" y="475124"/>
                      <a:pt x="77943" y="476661"/>
                      <a:pt x="76546" y="476661"/>
                    </a:cubicBezTo>
                    <a:lnTo>
                      <a:pt x="76103" y="476661"/>
                    </a:lnTo>
                    <a:cubicBezTo>
                      <a:pt x="70201" y="474967"/>
                      <a:pt x="64323" y="473643"/>
                      <a:pt x="58457" y="472689"/>
                    </a:cubicBezTo>
                    <a:cubicBezTo>
                      <a:pt x="52597" y="471742"/>
                      <a:pt x="46713" y="471263"/>
                      <a:pt x="40817" y="471263"/>
                    </a:cubicBezTo>
                    <a:cubicBezTo>
                      <a:pt x="34988" y="471263"/>
                      <a:pt x="29219" y="471742"/>
                      <a:pt x="23505" y="472689"/>
                    </a:cubicBezTo>
                    <a:cubicBezTo>
                      <a:pt x="17791" y="473643"/>
                      <a:pt x="12059" y="474967"/>
                      <a:pt x="6303" y="476661"/>
                    </a:cubicBezTo>
                    <a:lnTo>
                      <a:pt x="5860" y="476661"/>
                    </a:lnTo>
                    <a:cubicBezTo>
                      <a:pt x="4166" y="476661"/>
                      <a:pt x="2763" y="474967"/>
                      <a:pt x="1658" y="471584"/>
                    </a:cubicBezTo>
                    <a:cubicBezTo>
                      <a:pt x="553" y="468196"/>
                      <a:pt x="0" y="464389"/>
                      <a:pt x="0" y="460156"/>
                    </a:cubicBezTo>
                    <a:cubicBezTo>
                      <a:pt x="0" y="455924"/>
                      <a:pt x="498" y="452220"/>
                      <a:pt x="1494" y="449051"/>
                    </a:cubicBezTo>
                    <a:cubicBezTo>
                      <a:pt x="2490" y="445875"/>
                      <a:pt x="3722" y="443974"/>
                      <a:pt x="5198" y="443337"/>
                    </a:cubicBezTo>
                    <a:cubicBezTo>
                      <a:pt x="7924" y="442705"/>
                      <a:pt x="10675" y="442067"/>
                      <a:pt x="13438" y="441436"/>
                    </a:cubicBezTo>
                    <a:cubicBezTo>
                      <a:pt x="16207" y="440798"/>
                      <a:pt x="18951" y="440167"/>
                      <a:pt x="21678" y="439529"/>
                    </a:cubicBezTo>
                    <a:lnTo>
                      <a:pt x="24222" y="39032"/>
                    </a:lnTo>
                    <a:cubicBezTo>
                      <a:pt x="17882" y="37763"/>
                      <a:pt x="11464" y="35862"/>
                      <a:pt x="4979" y="33318"/>
                    </a:cubicBezTo>
                    <a:cubicBezTo>
                      <a:pt x="3504" y="32687"/>
                      <a:pt x="2301" y="30780"/>
                      <a:pt x="1384" y="27610"/>
                    </a:cubicBezTo>
                    <a:cubicBezTo>
                      <a:pt x="461" y="24435"/>
                      <a:pt x="0" y="20943"/>
                      <a:pt x="0" y="17136"/>
                    </a:cubicBezTo>
                    <a:cubicBezTo>
                      <a:pt x="0" y="11634"/>
                      <a:pt x="662" y="7402"/>
                      <a:pt x="1992" y="4445"/>
                    </a:cubicBezTo>
                    <a:cubicBezTo>
                      <a:pt x="3315" y="1482"/>
                      <a:pt x="4609" y="0"/>
                      <a:pt x="5860" y="0"/>
                    </a:cubicBezTo>
                    <a:lnTo>
                      <a:pt x="6527" y="0"/>
                    </a:lnTo>
                    <a:cubicBezTo>
                      <a:pt x="14343" y="3382"/>
                      <a:pt x="22048" y="5763"/>
                      <a:pt x="29644" y="7141"/>
                    </a:cubicBezTo>
                    <a:cubicBezTo>
                      <a:pt x="37241" y="8513"/>
                      <a:pt x="44801" y="9199"/>
                      <a:pt x="52318" y="9199"/>
                    </a:cubicBezTo>
                    <a:cubicBezTo>
                      <a:pt x="56890" y="9199"/>
                      <a:pt x="61390" y="8993"/>
                      <a:pt x="65816" y="8568"/>
                    </a:cubicBezTo>
                    <a:cubicBezTo>
                      <a:pt x="70237" y="8143"/>
                      <a:pt x="74664" y="7299"/>
                      <a:pt x="79090" y="6030"/>
                    </a:cubicBezTo>
                    <a:lnTo>
                      <a:pt x="79533" y="6030"/>
                    </a:lnTo>
                    <a:cubicBezTo>
                      <a:pt x="81003" y="6030"/>
                      <a:pt x="82315" y="7457"/>
                      <a:pt x="83456" y="10311"/>
                    </a:cubicBezTo>
                    <a:cubicBezTo>
                      <a:pt x="84598" y="13171"/>
                      <a:pt x="85247" y="16711"/>
                      <a:pt x="85393" y="20943"/>
                    </a:cubicBezTo>
                    <a:cubicBezTo>
                      <a:pt x="85393" y="26232"/>
                      <a:pt x="84859" y="30464"/>
                      <a:pt x="83790" y="33640"/>
                    </a:cubicBezTo>
                    <a:cubicBezTo>
                      <a:pt x="82721" y="36810"/>
                      <a:pt x="81446" y="38607"/>
                      <a:pt x="79971" y="39032"/>
                    </a:cubicBezTo>
                    <a:cubicBezTo>
                      <a:pt x="77244" y="39670"/>
                      <a:pt x="74518" y="40301"/>
                      <a:pt x="71785" y="40939"/>
                    </a:cubicBezTo>
                    <a:cubicBezTo>
                      <a:pt x="69059" y="41570"/>
                      <a:pt x="66260" y="42099"/>
                      <a:pt x="63381" y="42524"/>
                    </a:cubicBezTo>
                    <a:lnTo>
                      <a:pt x="61608" y="245310"/>
                    </a:lnTo>
                    <a:cubicBezTo>
                      <a:pt x="67067" y="247217"/>
                      <a:pt x="72745" y="248535"/>
                      <a:pt x="78647" y="249275"/>
                    </a:cubicBezTo>
                    <a:cubicBezTo>
                      <a:pt x="84543" y="250016"/>
                      <a:pt x="90482" y="250387"/>
                      <a:pt x="96457" y="250387"/>
                    </a:cubicBezTo>
                    <a:cubicBezTo>
                      <a:pt x="102650" y="250387"/>
                      <a:pt x="108789" y="250071"/>
                      <a:pt x="114874" y="249433"/>
                    </a:cubicBezTo>
                    <a:cubicBezTo>
                      <a:pt x="120958" y="248802"/>
                      <a:pt x="127054" y="247636"/>
                      <a:pt x="133175" y="245948"/>
                    </a:cubicBezTo>
                    <a:cubicBezTo>
                      <a:pt x="133473" y="220979"/>
                      <a:pt x="133861" y="197814"/>
                      <a:pt x="134341" y="176446"/>
                    </a:cubicBezTo>
                    <a:cubicBezTo>
                      <a:pt x="134821" y="155078"/>
                      <a:pt x="135300" y="135774"/>
                      <a:pt x="135780" y="118529"/>
                    </a:cubicBezTo>
                    <a:cubicBezTo>
                      <a:pt x="136254" y="101284"/>
                      <a:pt x="136697" y="86371"/>
                      <a:pt x="137104" y="73783"/>
                    </a:cubicBezTo>
                    <a:cubicBezTo>
                      <a:pt x="137511" y="61196"/>
                      <a:pt x="137863" y="51201"/>
                      <a:pt x="138154" y="43793"/>
                    </a:cubicBezTo>
                    <a:cubicBezTo>
                      <a:pt x="135203" y="43368"/>
                      <a:pt x="132313" y="42839"/>
                      <a:pt x="129471" y="42208"/>
                    </a:cubicBezTo>
                    <a:cubicBezTo>
                      <a:pt x="126635" y="41570"/>
                      <a:pt x="123812" y="40514"/>
                      <a:pt x="121013" y="39032"/>
                    </a:cubicBezTo>
                    <a:cubicBezTo>
                      <a:pt x="119610" y="38401"/>
                      <a:pt x="118450" y="36549"/>
                      <a:pt x="117527" y="33482"/>
                    </a:cubicBezTo>
                    <a:cubicBezTo>
                      <a:pt x="116604" y="30410"/>
                      <a:pt x="116143" y="26870"/>
                      <a:pt x="116143" y="22850"/>
                    </a:cubicBezTo>
                    <a:cubicBezTo>
                      <a:pt x="116143" y="17561"/>
                      <a:pt x="116786" y="13432"/>
                      <a:pt x="118080" y="10475"/>
                    </a:cubicBezTo>
                    <a:cubicBezTo>
                      <a:pt x="119367" y="7511"/>
                      <a:pt x="120642" y="6030"/>
                      <a:pt x="121893" y="6030"/>
                    </a:cubicBezTo>
                    <a:lnTo>
                      <a:pt x="122780" y="6030"/>
                    </a:lnTo>
                    <a:cubicBezTo>
                      <a:pt x="125731" y="7724"/>
                      <a:pt x="128682" y="8884"/>
                      <a:pt x="131627" y="9521"/>
                    </a:cubicBezTo>
                    <a:cubicBezTo>
                      <a:pt x="134578" y="10153"/>
                      <a:pt x="137602" y="10475"/>
                      <a:pt x="140699" y="10475"/>
                    </a:cubicBezTo>
                    <a:cubicBezTo>
                      <a:pt x="145344" y="10475"/>
                      <a:pt x="150123" y="9625"/>
                      <a:pt x="155023" y="7930"/>
                    </a:cubicBezTo>
                    <a:cubicBezTo>
                      <a:pt x="159929" y="6242"/>
                      <a:pt x="165036" y="3595"/>
                      <a:pt x="170343" y="0"/>
                    </a:cubicBezTo>
                    <a:lnTo>
                      <a:pt x="171673" y="0"/>
                    </a:lnTo>
                    <a:cubicBezTo>
                      <a:pt x="173076" y="0"/>
                      <a:pt x="174272" y="1215"/>
                      <a:pt x="175268" y="3649"/>
                    </a:cubicBezTo>
                    <a:cubicBezTo>
                      <a:pt x="176263" y="6084"/>
                      <a:pt x="176943" y="9199"/>
                      <a:pt x="177314" y="1301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9" name="Google Shape;939;p7"/>
              <p:cNvSpPr/>
              <p:nvPr/>
            </p:nvSpPr>
            <p:spPr>
              <a:xfrm>
                <a:off x="2122507" y="2139509"/>
                <a:ext cx="197334" cy="481736"/>
              </a:xfrm>
              <a:custGeom>
                <a:rect b="b" l="l" r="r" t="t"/>
                <a:pathLst>
                  <a:path extrusionOk="0" h="481736" w="197334">
                    <a:moveTo>
                      <a:pt x="115918" y="307508"/>
                    </a:moveTo>
                    <a:cubicBezTo>
                      <a:pt x="113192" y="283601"/>
                      <a:pt x="110314" y="261547"/>
                      <a:pt x="107290" y="241345"/>
                    </a:cubicBezTo>
                    <a:cubicBezTo>
                      <a:pt x="104272" y="221137"/>
                      <a:pt x="101302" y="202945"/>
                      <a:pt x="98388" y="186756"/>
                    </a:cubicBezTo>
                    <a:cubicBezTo>
                      <a:pt x="95473" y="170574"/>
                      <a:pt x="92710" y="156395"/>
                      <a:pt x="90093" y="144233"/>
                    </a:cubicBezTo>
                    <a:cubicBezTo>
                      <a:pt x="87476" y="132070"/>
                      <a:pt x="85242" y="122069"/>
                      <a:pt x="83402" y="114242"/>
                    </a:cubicBezTo>
                    <a:cubicBezTo>
                      <a:pt x="76540" y="147670"/>
                      <a:pt x="70401" y="180308"/>
                      <a:pt x="64985" y="212144"/>
                    </a:cubicBezTo>
                    <a:cubicBezTo>
                      <a:pt x="59562" y="243987"/>
                      <a:pt x="54753" y="275774"/>
                      <a:pt x="50545" y="307508"/>
                    </a:cubicBezTo>
                    <a:cubicBezTo>
                      <a:pt x="56447" y="309414"/>
                      <a:pt x="62125" y="310951"/>
                      <a:pt x="67583" y="312110"/>
                    </a:cubicBezTo>
                    <a:cubicBezTo>
                      <a:pt x="73036" y="313276"/>
                      <a:pt x="78459" y="313859"/>
                      <a:pt x="83845" y="313859"/>
                    </a:cubicBezTo>
                    <a:cubicBezTo>
                      <a:pt x="89152" y="313859"/>
                      <a:pt x="94441" y="313276"/>
                      <a:pt x="99718" y="312110"/>
                    </a:cubicBezTo>
                    <a:cubicBezTo>
                      <a:pt x="104988" y="310951"/>
                      <a:pt x="110393" y="309414"/>
                      <a:pt x="115918" y="307508"/>
                    </a:cubicBezTo>
                    <a:close/>
                    <a:moveTo>
                      <a:pt x="191359" y="481737"/>
                    </a:moveTo>
                    <a:cubicBezTo>
                      <a:pt x="191213" y="481737"/>
                      <a:pt x="191062" y="481682"/>
                      <a:pt x="190916" y="481579"/>
                    </a:cubicBezTo>
                    <a:cubicBezTo>
                      <a:pt x="190770" y="481470"/>
                      <a:pt x="190624" y="481209"/>
                      <a:pt x="190472" y="480784"/>
                    </a:cubicBezTo>
                    <a:cubicBezTo>
                      <a:pt x="183763" y="477820"/>
                      <a:pt x="177144" y="475707"/>
                      <a:pt x="170616" y="474438"/>
                    </a:cubicBezTo>
                    <a:cubicBezTo>
                      <a:pt x="164095" y="473169"/>
                      <a:pt x="157586" y="472532"/>
                      <a:pt x="151094" y="472532"/>
                    </a:cubicBezTo>
                    <a:cubicBezTo>
                      <a:pt x="144682" y="472532"/>
                      <a:pt x="138355" y="473169"/>
                      <a:pt x="132125" y="474438"/>
                    </a:cubicBezTo>
                    <a:cubicBezTo>
                      <a:pt x="125895" y="475707"/>
                      <a:pt x="119683" y="477820"/>
                      <a:pt x="113489" y="480784"/>
                    </a:cubicBezTo>
                    <a:cubicBezTo>
                      <a:pt x="113337" y="481209"/>
                      <a:pt x="113192" y="481470"/>
                      <a:pt x="113046" y="481579"/>
                    </a:cubicBezTo>
                    <a:cubicBezTo>
                      <a:pt x="112894" y="481682"/>
                      <a:pt x="112749" y="481737"/>
                      <a:pt x="112603" y="481737"/>
                    </a:cubicBezTo>
                    <a:cubicBezTo>
                      <a:pt x="110981" y="481737"/>
                      <a:pt x="109597" y="479940"/>
                      <a:pt x="108455" y="476339"/>
                    </a:cubicBezTo>
                    <a:cubicBezTo>
                      <a:pt x="107314" y="472744"/>
                      <a:pt x="106737" y="468827"/>
                      <a:pt x="106737" y="464595"/>
                    </a:cubicBezTo>
                    <a:cubicBezTo>
                      <a:pt x="106737" y="460788"/>
                      <a:pt x="107199" y="457296"/>
                      <a:pt x="108121" y="454127"/>
                    </a:cubicBezTo>
                    <a:cubicBezTo>
                      <a:pt x="109044" y="450951"/>
                      <a:pt x="110241" y="449050"/>
                      <a:pt x="111716" y="448413"/>
                    </a:cubicBezTo>
                    <a:cubicBezTo>
                      <a:pt x="114667" y="446719"/>
                      <a:pt x="117655" y="445401"/>
                      <a:pt x="120679" y="444448"/>
                    </a:cubicBezTo>
                    <a:cubicBezTo>
                      <a:pt x="123703" y="443494"/>
                      <a:pt x="126800" y="442493"/>
                      <a:pt x="129969" y="441430"/>
                    </a:cubicBezTo>
                    <a:cubicBezTo>
                      <a:pt x="129599" y="437410"/>
                      <a:pt x="129156" y="432388"/>
                      <a:pt x="128639" y="426359"/>
                    </a:cubicBezTo>
                    <a:cubicBezTo>
                      <a:pt x="128123" y="420329"/>
                      <a:pt x="127443" y="413188"/>
                      <a:pt x="126593" y="404936"/>
                    </a:cubicBezTo>
                    <a:cubicBezTo>
                      <a:pt x="125749" y="396684"/>
                      <a:pt x="124753" y="387114"/>
                      <a:pt x="123606" y="376215"/>
                    </a:cubicBezTo>
                    <a:cubicBezTo>
                      <a:pt x="122464" y="365321"/>
                      <a:pt x="121122" y="352994"/>
                      <a:pt x="119574" y="339247"/>
                    </a:cubicBezTo>
                    <a:cubicBezTo>
                      <a:pt x="113301" y="341785"/>
                      <a:pt x="107253" y="343741"/>
                      <a:pt x="101430" y="345119"/>
                    </a:cubicBezTo>
                    <a:cubicBezTo>
                      <a:pt x="95607" y="346491"/>
                      <a:pt x="89741" y="347177"/>
                      <a:pt x="83845" y="347177"/>
                    </a:cubicBezTo>
                    <a:cubicBezTo>
                      <a:pt x="77870" y="347177"/>
                      <a:pt x="71822" y="346491"/>
                      <a:pt x="65701" y="345119"/>
                    </a:cubicBezTo>
                    <a:cubicBezTo>
                      <a:pt x="59580" y="343741"/>
                      <a:pt x="53168" y="341785"/>
                      <a:pt x="46452" y="339247"/>
                    </a:cubicBezTo>
                    <a:cubicBezTo>
                      <a:pt x="42548" y="372674"/>
                      <a:pt x="39378" y="405780"/>
                      <a:pt x="36943" y="438576"/>
                    </a:cubicBezTo>
                    <a:cubicBezTo>
                      <a:pt x="41516" y="439001"/>
                      <a:pt x="46106" y="440003"/>
                      <a:pt x="50715" y="441588"/>
                    </a:cubicBezTo>
                    <a:cubicBezTo>
                      <a:pt x="55324" y="443179"/>
                      <a:pt x="60024" y="445450"/>
                      <a:pt x="64815" y="448413"/>
                    </a:cubicBezTo>
                    <a:cubicBezTo>
                      <a:pt x="66144" y="449050"/>
                      <a:pt x="67231" y="450951"/>
                      <a:pt x="68081" y="454127"/>
                    </a:cubicBezTo>
                    <a:cubicBezTo>
                      <a:pt x="68925" y="457296"/>
                      <a:pt x="69351" y="460788"/>
                      <a:pt x="69351" y="464595"/>
                    </a:cubicBezTo>
                    <a:cubicBezTo>
                      <a:pt x="69351" y="469465"/>
                      <a:pt x="68707" y="473539"/>
                      <a:pt x="67414" y="476819"/>
                    </a:cubicBezTo>
                    <a:cubicBezTo>
                      <a:pt x="66126" y="480098"/>
                      <a:pt x="64778" y="481737"/>
                      <a:pt x="63382" y="481737"/>
                    </a:cubicBezTo>
                    <a:cubicBezTo>
                      <a:pt x="63157" y="481737"/>
                      <a:pt x="62975" y="481579"/>
                      <a:pt x="62829" y="481257"/>
                    </a:cubicBezTo>
                    <a:cubicBezTo>
                      <a:pt x="62677" y="480941"/>
                      <a:pt x="62495" y="480784"/>
                      <a:pt x="62270" y="480784"/>
                    </a:cubicBezTo>
                    <a:cubicBezTo>
                      <a:pt x="57407" y="477820"/>
                      <a:pt x="52634" y="475598"/>
                      <a:pt x="47946" y="474116"/>
                    </a:cubicBezTo>
                    <a:cubicBezTo>
                      <a:pt x="43264" y="472635"/>
                      <a:pt x="38601" y="471900"/>
                      <a:pt x="33956" y="471900"/>
                    </a:cubicBezTo>
                    <a:cubicBezTo>
                      <a:pt x="29383" y="471900"/>
                      <a:pt x="24884" y="472635"/>
                      <a:pt x="20463" y="474116"/>
                    </a:cubicBezTo>
                    <a:cubicBezTo>
                      <a:pt x="16037" y="475598"/>
                      <a:pt x="11537" y="477820"/>
                      <a:pt x="6965" y="480784"/>
                    </a:cubicBezTo>
                    <a:cubicBezTo>
                      <a:pt x="6746" y="480784"/>
                      <a:pt x="6558" y="480941"/>
                      <a:pt x="6412" y="481257"/>
                    </a:cubicBezTo>
                    <a:cubicBezTo>
                      <a:pt x="6267" y="481579"/>
                      <a:pt x="6078" y="481737"/>
                      <a:pt x="5860" y="481737"/>
                    </a:cubicBezTo>
                    <a:cubicBezTo>
                      <a:pt x="4166" y="481737"/>
                      <a:pt x="2763" y="480043"/>
                      <a:pt x="1658" y="476655"/>
                    </a:cubicBezTo>
                    <a:cubicBezTo>
                      <a:pt x="553" y="473272"/>
                      <a:pt x="0" y="469253"/>
                      <a:pt x="0" y="464595"/>
                    </a:cubicBezTo>
                    <a:cubicBezTo>
                      <a:pt x="0" y="460788"/>
                      <a:pt x="401" y="457406"/>
                      <a:pt x="1215" y="454443"/>
                    </a:cubicBezTo>
                    <a:cubicBezTo>
                      <a:pt x="2028" y="451479"/>
                      <a:pt x="3133" y="449469"/>
                      <a:pt x="4530" y="448413"/>
                    </a:cubicBezTo>
                    <a:cubicBezTo>
                      <a:pt x="7851" y="446087"/>
                      <a:pt x="11185" y="444290"/>
                      <a:pt x="14543" y="443021"/>
                    </a:cubicBezTo>
                    <a:cubicBezTo>
                      <a:pt x="17901" y="441752"/>
                      <a:pt x="21344" y="440689"/>
                      <a:pt x="24884" y="439845"/>
                    </a:cubicBezTo>
                    <a:cubicBezTo>
                      <a:pt x="27392" y="404936"/>
                      <a:pt x="30677" y="370027"/>
                      <a:pt x="34733" y="335118"/>
                    </a:cubicBezTo>
                    <a:cubicBezTo>
                      <a:pt x="38783" y="300209"/>
                      <a:pt x="43635" y="264930"/>
                      <a:pt x="49276" y="229286"/>
                    </a:cubicBezTo>
                    <a:cubicBezTo>
                      <a:pt x="54917" y="193636"/>
                      <a:pt x="61390" y="157403"/>
                      <a:pt x="68689" y="120588"/>
                    </a:cubicBezTo>
                    <a:cubicBezTo>
                      <a:pt x="75987" y="83778"/>
                      <a:pt x="84209" y="45906"/>
                      <a:pt x="93354" y="6977"/>
                    </a:cubicBezTo>
                    <a:cubicBezTo>
                      <a:pt x="94022" y="4439"/>
                      <a:pt x="94775" y="2641"/>
                      <a:pt x="95625" y="1585"/>
                    </a:cubicBezTo>
                    <a:cubicBezTo>
                      <a:pt x="96469" y="528"/>
                      <a:pt x="97301" y="0"/>
                      <a:pt x="98115" y="0"/>
                    </a:cubicBezTo>
                    <a:cubicBezTo>
                      <a:pt x="98995" y="0"/>
                      <a:pt x="99845" y="474"/>
                      <a:pt x="100659" y="1427"/>
                    </a:cubicBezTo>
                    <a:cubicBezTo>
                      <a:pt x="101466" y="2380"/>
                      <a:pt x="102128" y="3807"/>
                      <a:pt x="102644" y="5708"/>
                    </a:cubicBezTo>
                    <a:cubicBezTo>
                      <a:pt x="118135" y="62410"/>
                      <a:pt x="131427" y="126672"/>
                      <a:pt x="142520" y="198500"/>
                    </a:cubicBezTo>
                    <a:cubicBezTo>
                      <a:pt x="153620" y="270328"/>
                      <a:pt x="162747" y="351094"/>
                      <a:pt x="169900" y="440798"/>
                    </a:cubicBezTo>
                    <a:cubicBezTo>
                      <a:pt x="177423" y="442699"/>
                      <a:pt x="184904" y="445237"/>
                      <a:pt x="192355" y="448413"/>
                    </a:cubicBezTo>
                    <a:cubicBezTo>
                      <a:pt x="193830" y="449050"/>
                      <a:pt x="195027" y="450951"/>
                      <a:pt x="195950" y="454127"/>
                    </a:cubicBezTo>
                    <a:cubicBezTo>
                      <a:pt x="196873" y="457296"/>
                      <a:pt x="197334" y="460788"/>
                      <a:pt x="197334" y="464595"/>
                    </a:cubicBezTo>
                    <a:cubicBezTo>
                      <a:pt x="197334" y="469253"/>
                      <a:pt x="196684" y="473272"/>
                      <a:pt x="195397" y="476655"/>
                    </a:cubicBezTo>
                    <a:cubicBezTo>
                      <a:pt x="194104" y="480043"/>
                      <a:pt x="192762" y="481737"/>
                      <a:pt x="191359" y="48173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0" name="Google Shape;940;p7"/>
              <p:cNvSpPr/>
              <p:nvPr/>
            </p:nvSpPr>
            <p:spPr>
              <a:xfrm>
                <a:off x="2317412" y="2142047"/>
                <a:ext cx="135944" cy="476338"/>
              </a:xfrm>
              <a:custGeom>
                <a:rect b="b" l="l" r="r" t="t"/>
                <a:pathLst>
                  <a:path extrusionOk="0" h="476338" w="135944">
                    <a:moveTo>
                      <a:pt x="126648" y="462695"/>
                    </a:moveTo>
                    <a:cubicBezTo>
                      <a:pt x="126429" y="466927"/>
                      <a:pt x="125767" y="470261"/>
                      <a:pt x="124662" y="472689"/>
                    </a:cubicBezTo>
                    <a:cubicBezTo>
                      <a:pt x="123551" y="475124"/>
                      <a:pt x="122300" y="476339"/>
                      <a:pt x="120897" y="476339"/>
                    </a:cubicBezTo>
                    <a:lnTo>
                      <a:pt x="120235" y="476339"/>
                    </a:lnTo>
                    <a:cubicBezTo>
                      <a:pt x="117211" y="475495"/>
                      <a:pt x="113598" y="474754"/>
                      <a:pt x="109396" y="474116"/>
                    </a:cubicBezTo>
                    <a:cubicBezTo>
                      <a:pt x="105188" y="473485"/>
                      <a:pt x="100598" y="472957"/>
                      <a:pt x="95625" y="472532"/>
                    </a:cubicBezTo>
                    <a:cubicBezTo>
                      <a:pt x="90645" y="472106"/>
                      <a:pt x="85375" y="471791"/>
                      <a:pt x="79807" y="471578"/>
                    </a:cubicBezTo>
                    <a:cubicBezTo>
                      <a:pt x="74238" y="471372"/>
                      <a:pt x="68616" y="471262"/>
                      <a:pt x="62938" y="471262"/>
                    </a:cubicBezTo>
                    <a:cubicBezTo>
                      <a:pt x="57261" y="471262"/>
                      <a:pt x="51656" y="471372"/>
                      <a:pt x="46124" y="471578"/>
                    </a:cubicBezTo>
                    <a:cubicBezTo>
                      <a:pt x="40593" y="471791"/>
                      <a:pt x="35376" y="472106"/>
                      <a:pt x="30470" y="472532"/>
                    </a:cubicBezTo>
                    <a:cubicBezTo>
                      <a:pt x="25570" y="472957"/>
                      <a:pt x="21034" y="473485"/>
                      <a:pt x="16868" y="474116"/>
                    </a:cubicBezTo>
                    <a:cubicBezTo>
                      <a:pt x="12697" y="474754"/>
                      <a:pt x="9181" y="475495"/>
                      <a:pt x="6303" y="476339"/>
                    </a:cubicBezTo>
                    <a:lnTo>
                      <a:pt x="5860" y="476339"/>
                    </a:lnTo>
                    <a:cubicBezTo>
                      <a:pt x="4384" y="476339"/>
                      <a:pt x="3097" y="474967"/>
                      <a:pt x="1992" y="472216"/>
                    </a:cubicBezTo>
                    <a:cubicBezTo>
                      <a:pt x="880" y="469465"/>
                      <a:pt x="218" y="465445"/>
                      <a:pt x="0" y="460156"/>
                    </a:cubicBezTo>
                    <a:cubicBezTo>
                      <a:pt x="0" y="455924"/>
                      <a:pt x="498" y="452220"/>
                      <a:pt x="1494" y="449050"/>
                    </a:cubicBezTo>
                    <a:cubicBezTo>
                      <a:pt x="2490" y="445875"/>
                      <a:pt x="3722" y="443974"/>
                      <a:pt x="5198" y="443336"/>
                    </a:cubicBezTo>
                    <a:cubicBezTo>
                      <a:pt x="7335" y="442699"/>
                      <a:pt x="9788" y="442171"/>
                      <a:pt x="12551" y="441752"/>
                    </a:cubicBezTo>
                    <a:cubicBezTo>
                      <a:pt x="15320" y="441327"/>
                      <a:pt x="18362" y="440798"/>
                      <a:pt x="21678" y="440161"/>
                    </a:cubicBezTo>
                    <a:lnTo>
                      <a:pt x="24222" y="39032"/>
                    </a:lnTo>
                    <a:cubicBezTo>
                      <a:pt x="17882" y="37763"/>
                      <a:pt x="11464" y="35856"/>
                      <a:pt x="4973" y="33318"/>
                    </a:cubicBezTo>
                    <a:cubicBezTo>
                      <a:pt x="3498" y="32687"/>
                      <a:pt x="2301" y="30780"/>
                      <a:pt x="1378" y="27610"/>
                    </a:cubicBezTo>
                    <a:cubicBezTo>
                      <a:pt x="461" y="24434"/>
                      <a:pt x="0" y="20840"/>
                      <a:pt x="0" y="16820"/>
                    </a:cubicBezTo>
                    <a:cubicBezTo>
                      <a:pt x="218" y="11318"/>
                      <a:pt x="880" y="7141"/>
                      <a:pt x="1992" y="4281"/>
                    </a:cubicBezTo>
                    <a:cubicBezTo>
                      <a:pt x="3097" y="1427"/>
                      <a:pt x="4384" y="0"/>
                      <a:pt x="5860" y="0"/>
                    </a:cubicBezTo>
                    <a:lnTo>
                      <a:pt x="6522" y="0"/>
                    </a:lnTo>
                    <a:cubicBezTo>
                      <a:pt x="14269" y="3382"/>
                      <a:pt x="21957" y="5763"/>
                      <a:pt x="29590" y="7141"/>
                    </a:cubicBezTo>
                    <a:cubicBezTo>
                      <a:pt x="37216" y="8513"/>
                      <a:pt x="44794" y="9199"/>
                      <a:pt x="52318" y="9199"/>
                    </a:cubicBezTo>
                    <a:cubicBezTo>
                      <a:pt x="56890" y="9199"/>
                      <a:pt x="61390" y="8987"/>
                      <a:pt x="65810" y="8568"/>
                    </a:cubicBezTo>
                    <a:cubicBezTo>
                      <a:pt x="70237" y="8143"/>
                      <a:pt x="74664" y="7299"/>
                      <a:pt x="79084" y="6030"/>
                    </a:cubicBezTo>
                    <a:lnTo>
                      <a:pt x="79527" y="6030"/>
                    </a:lnTo>
                    <a:cubicBezTo>
                      <a:pt x="81228" y="6030"/>
                      <a:pt x="82624" y="7669"/>
                      <a:pt x="83729" y="10948"/>
                    </a:cubicBezTo>
                    <a:cubicBezTo>
                      <a:pt x="84841" y="14227"/>
                      <a:pt x="85393" y="18192"/>
                      <a:pt x="85393" y="22850"/>
                    </a:cubicBezTo>
                    <a:cubicBezTo>
                      <a:pt x="85393" y="27076"/>
                      <a:pt x="84877" y="30725"/>
                      <a:pt x="83845" y="33798"/>
                    </a:cubicBezTo>
                    <a:cubicBezTo>
                      <a:pt x="82812" y="36864"/>
                      <a:pt x="81519" y="38607"/>
                      <a:pt x="79971" y="39032"/>
                    </a:cubicBezTo>
                    <a:cubicBezTo>
                      <a:pt x="77244" y="39670"/>
                      <a:pt x="74494" y="40246"/>
                      <a:pt x="71731" y="40775"/>
                    </a:cubicBezTo>
                    <a:cubicBezTo>
                      <a:pt x="68968" y="41309"/>
                      <a:pt x="66181" y="41783"/>
                      <a:pt x="63381" y="42208"/>
                    </a:cubicBezTo>
                    <a:lnTo>
                      <a:pt x="59732" y="438260"/>
                    </a:lnTo>
                    <a:lnTo>
                      <a:pt x="62938" y="438260"/>
                    </a:lnTo>
                    <a:cubicBezTo>
                      <a:pt x="67954" y="438260"/>
                      <a:pt x="72927" y="438363"/>
                      <a:pt x="77870" y="438576"/>
                    </a:cubicBezTo>
                    <a:cubicBezTo>
                      <a:pt x="82812" y="438788"/>
                      <a:pt x="87585" y="439049"/>
                      <a:pt x="92194" y="439371"/>
                    </a:cubicBezTo>
                    <a:cubicBezTo>
                      <a:pt x="96803" y="439687"/>
                      <a:pt x="101138" y="440058"/>
                      <a:pt x="105188" y="440482"/>
                    </a:cubicBezTo>
                    <a:cubicBezTo>
                      <a:pt x="109245" y="440901"/>
                      <a:pt x="112900" y="441430"/>
                      <a:pt x="116143" y="442067"/>
                    </a:cubicBezTo>
                    <a:lnTo>
                      <a:pt x="124328" y="309414"/>
                    </a:lnTo>
                    <a:cubicBezTo>
                      <a:pt x="124547" y="305182"/>
                      <a:pt x="125215" y="301745"/>
                      <a:pt x="126320" y="299098"/>
                    </a:cubicBezTo>
                    <a:cubicBezTo>
                      <a:pt x="127425" y="296456"/>
                      <a:pt x="128639" y="295133"/>
                      <a:pt x="129969" y="295133"/>
                    </a:cubicBezTo>
                    <a:cubicBezTo>
                      <a:pt x="131590" y="295133"/>
                      <a:pt x="132993" y="296881"/>
                      <a:pt x="134171" y="300373"/>
                    </a:cubicBezTo>
                    <a:cubicBezTo>
                      <a:pt x="135349" y="303858"/>
                      <a:pt x="135944" y="307720"/>
                      <a:pt x="135944" y="311953"/>
                    </a:cubicBezTo>
                    <a:cubicBezTo>
                      <a:pt x="135944" y="312590"/>
                      <a:pt x="135908" y="313118"/>
                      <a:pt x="135829" y="313537"/>
                    </a:cubicBezTo>
                    <a:cubicBezTo>
                      <a:pt x="135756" y="313962"/>
                      <a:pt x="135719" y="314491"/>
                      <a:pt x="135719" y="315128"/>
                    </a:cubicBezTo>
                    <a:lnTo>
                      <a:pt x="126648" y="46269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1" name="Google Shape;941;p7"/>
              <p:cNvSpPr/>
              <p:nvPr/>
            </p:nvSpPr>
            <p:spPr>
              <a:xfrm>
                <a:off x="2460880" y="2142047"/>
                <a:ext cx="135944" cy="476338"/>
              </a:xfrm>
              <a:custGeom>
                <a:rect b="b" l="l" r="r" t="t"/>
                <a:pathLst>
                  <a:path extrusionOk="0" h="476338" w="135944">
                    <a:moveTo>
                      <a:pt x="126654" y="462695"/>
                    </a:moveTo>
                    <a:cubicBezTo>
                      <a:pt x="126429" y="466927"/>
                      <a:pt x="125767" y="470261"/>
                      <a:pt x="124662" y="472689"/>
                    </a:cubicBezTo>
                    <a:cubicBezTo>
                      <a:pt x="123557" y="475124"/>
                      <a:pt x="122300" y="476339"/>
                      <a:pt x="120903" y="476339"/>
                    </a:cubicBezTo>
                    <a:lnTo>
                      <a:pt x="120235" y="476339"/>
                    </a:lnTo>
                    <a:cubicBezTo>
                      <a:pt x="117211" y="475495"/>
                      <a:pt x="113599" y="474754"/>
                      <a:pt x="109397" y="474116"/>
                    </a:cubicBezTo>
                    <a:cubicBezTo>
                      <a:pt x="105195" y="473485"/>
                      <a:pt x="100604" y="472957"/>
                      <a:pt x="95625" y="472532"/>
                    </a:cubicBezTo>
                    <a:cubicBezTo>
                      <a:pt x="90646" y="472106"/>
                      <a:pt x="85375" y="471791"/>
                      <a:pt x="79807" y="471578"/>
                    </a:cubicBezTo>
                    <a:cubicBezTo>
                      <a:pt x="74239" y="471372"/>
                      <a:pt x="68616" y="471262"/>
                      <a:pt x="62938" y="471262"/>
                    </a:cubicBezTo>
                    <a:cubicBezTo>
                      <a:pt x="57261" y="471262"/>
                      <a:pt x="51656" y="471372"/>
                      <a:pt x="46124" y="471578"/>
                    </a:cubicBezTo>
                    <a:cubicBezTo>
                      <a:pt x="40593" y="471791"/>
                      <a:pt x="35377" y="472106"/>
                      <a:pt x="30476" y="472532"/>
                    </a:cubicBezTo>
                    <a:cubicBezTo>
                      <a:pt x="25570" y="472957"/>
                      <a:pt x="21034" y="473485"/>
                      <a:pt x="16869" y="474116"/>
                    </a:cubicBezTo>
                    <a:cubicBezTo>
                      <a:pt x="12703" y="474754"/>
                      <a:pt x="9181" y="475495"/>
                      <a:pt x="6303" y="476339"/>
                    </a:cubicBezTo>
                    <a:lnTo>
                      <a:pt x="5866" y="476339"/>
                    </a:lnTo>
                    <a:cubicBezTo>
                      <a:pt x="4390" y="476339"/>
                      <a:pt x="3097" y="474967"/>
                      <a:pt x="1992" y="472216"/>
                    </a:cubicBezTo>
                    <a:cubicBezTo>
                      <a:pt x="887" y="469465"/>
                      <a:pt x="225" y="465445"/>
                      <a:pt x="0" y="460156"/>
                    </a:cubicBezTo>
                    <a:cubicBezTo>
                      <a:pt x="0" y="455924"/>
                      <a:pt x="498" y="452220"/>
                      <a:pt x="1494" y="449050"/>
                    </a:cubicBezTo>
                    <a:cubicBezTo>
                      <a:pt x="2490" y="445875"/>
                      <a:pt x="3722" y="443974"/>
                      <a:pt x="5198" y="443336"/>
                    </a:cubicBezTo>
                    <a:cubicBezTo>
                      <a:pt x="7335" y="442699"/>
                      <a:pt x="9788" y="442171"/>
                      <a:pt x="12557" y="441752"/>
                    </a:cubicBezTo>
                    <a:cubicBezTo>
                      <a:pt x="15320" y="441327"/>
                      <a:pt x="18362" y="440798"/>
                      <a:pt x="21678" y="440161"/>
                    </a:cubicBezTo>
                    <a:lnTo>
                      <a:pt x="24222" y="39032"/>
                    </a:lnTo>
                    <a:cubicBezTo>
                      <a:pt x="17883" y="37763"/>
                      <a:pt x="11470" y="35856"/>
                      <a:pt x="4979" y="33318"/>
                    </a:cubicBezTo>
                    <a:cubicBezTo>
                      <a:pt x="3504" y="32687"/>
                      <a:pt x="2307" y="30780"/>
                      <a:pt x="1384" y="27610"/>
                    </a:cubicBezTo>
                    <a:cubicBezTo>
                      <a:pt x="462" y="24434"/>
                      <a:pt x="0" y="20840"/>
                      <a:pt x="0" y="16820"/>
                    </a:cubicBezTo>
                    <a:cubicBezTo>
                      <a:pt x="225" y="11318"/>
                      <a:pt x="887" y="7141"/>
                      <a:pt x="1992" y="4281"/>
                    </a:cubicBezTo>
                    <a:cubicBezTo>
                      <a:pt x="3097" y="1427"/>
                      <a:pt x="4390" y="0"/>
                      <a:pt x="5866" y="0"/>
                    </a:cubicBezTo>
                    <a:lnTo>
                      <a:pt x="6528" y="0"/>
                    </a:lnTo>
                    <a:cubicBezTo>
                      <a:pt x="14270" y="3382"/>
                      <a:pt x="21957" y="5763"/>
                      <a:pt x="29590" y="7141"/>
                    </a:cubicBezTo>
                    <a:cubicBezTo>
                      <a:pt x="37223" y="8513"/>
                      <a:pt x="44801" y="9199"/>
                      <a:pt x="52318" y="9199"/>
                    </a:cubicBezTo>
                    <a:cubicBezTo>
                      <a:pt x="56890" y="9199"/>
                      <a:pt x="61390" y="8987"/>
                      <a:pt x="65817" y="8568"/>
                    </a:cubicBezTo>
                    <a:cubicBezTo>
                      <a:pt x="70237" y="8143"/>
                      <a:pt x="74664" y="7299"/>
                      <a:pt x="79090" y="6030"/>
                    </a:cubicBezTo>
                    <a:lnTo>
                      <a:pt x="79533" y="6030"/>
                    </a:lnTo>
                    <a:cubicBezTo>
                      <a:pt x="81228" y="6030"/>
                      <a:pt x="82630" y="7669"/>
                      <a:pt x="83736" y="10948"/>
                    </a:cubicBezTo>
                    <a:cubicBezTo>
                      <a:pt x="84841" y="14227"/>
                      <a:pt x="85393" y="18192"/>
                      <a:pt x="85393" y="22850"/>
                    </a:cubicBezTo>
                    <a:cubicBezTo>
                      <a:pt x="85393" y="27076"/>
                      <a:pt x="84877" y="30725"/>
                      <a:pt x="83845" y="33798"/>
                    </a:cubicBezTo>
                    <a:cubicBezTo>
                      <a:pt x="82812" y="36864"/>
                      <a:pt x="81525" y="38607"/>
                      <a:pt x="79977" y="39032"/>
                    </a:cubicBezTo>
                    <a:cubicBezTo>
                      <a:pt x="77244" y="39670"/>
                      <a:pt x="74500" y="40246"/>
                      <a:pt x="71731" y="40775"/>
                    </a:cubicBezTo>
                    <a:cubicBezTo>
                      <a:pt x="68968" y="41309"/>
                      <a:pt x="66187" y="41783"/>
                      <a:pt x="63382" y="42208"/>
                    </a:cubicBezTo>
                    <a:lnTo>
                      <a:pt x="59732" y="438260"/>
                    </a:lnTo>
                    <a:lnTo>
                      <a:pt x="62938" y="438260"/>
                    </a:lnTo>
                    <a:cubicBezTo>
                      <a:pt x="67954" y="438260"/>
                      <a:pt x="72933" y="438363"/>
                      <a:pt x="77870" y="438576"/>
                    </a:cubicBezTo>
                    <a:cubicBezTo>
                      <a:pt x="82812" y="438788"/>
                      <a:pt x="87585" y="439049"/>
                      <a:pt x="92194" y="439371"/>
                    </a:cubicBezTo>
                    <a:cubicBezTo>
                      <a:pt x="96803" y="439687"/>
                      <a:pt x="101138" y="440058"/>
                      <a:pt x="105195" y="440482"/>
                    </a:cubicBezTo>
                    <a:cubicBezTo>
                      <a:pt x="109251" y="440901"/>
                      <a:pt x="112900" y="441430"/>
                      <a:pt x="116143" y="442067"/>
                    </a:cubicBezTo>
                    <a:lnTo>
                      <a:pt x="124328" y="309414"/>
                    </a:lnTo>
                    <a:cubicBezTo>
                      <a:pt x="124553" y="305182"/>
                      <a:pt x="125215" y="301745"/>
                      <a:pt x="126320" y="299098"/>
                    </a:cubicBezTo>
                    <a:cubicBezTo>
                      <a:pt x="127425" y="296456"/>
                      <a:pt x="128645" y="295133"/>
                      <a:pt x="129969" y="295133"/>
                    </a:cubicBezTo>
                    <a:cubicBezTo>
                      <a:pt x="131596" y="295133"/>
                      <a:pt x="132993" y="296881"/>
                      <a:pt x="134177" y="300373"/>
                    </a:cubicBezTo>
                    <a:cubicBezTo>
                      <a:pt x="135355" y="303858"/>
                      <a:pt x="135944" y="307720"/>
                      <a:pt x="135944" y="311953"/>
                    </a:cubicBezTo>
                    <a:cubicBezTo>
                      <a:pt x="135944" y="312590"/>
                      <a:pt x="135908" y="313118"/>
                      <a:pt x="135835" y="313537"/>
                    </a:cubicBezTo>
                    <a:cubicBezTo>
                      <a:pt x="135762" y="313962"/>
                      <a:pt x="135726" y="314491"/>
                      <a:pt x="135726" y="315128"/>
                    </a:cubicBezTo>
                    <a:lnTo>
                      <a:pt x="126654" y="46269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2" name="Google Shape;942;p7"/>
              <p:cNvSpPr/>
              <p:nvPr/>
            </p:nvSpPr>
            <p:spPr>
              <a:xfrm>
                <a:off x="2606120" y="2143316"/>
                <a:ext cx="160166" cy="489989"/>
              </a:xfrm>
              <a:custGeom>
                <a:rect b="b" l="l" r="r" t="t"/>
                <a:pathLst>
                  <a:path extrusionOk="0" h="489989" w="160166">
                    <a:moveTo>
                      <a:pt x="148665" y="244995"/>
                    </a:moveTo>
                    <a:cubicBezTo>
                      <a:pt x="148665" y="230604"/>
                      <a:pt x="148003" y="215532"/>
                      <a:pt x="146674" y="199769"/>
                    </a:cubicBezTo>
                    <a:cubicBezTo>
                      <a:pt x="145344" y="184012"/>
                      <a:pt x="143486" y="168564"/>
                      <a:pt x="141087" y="153438"/>
                    </a:cubicBezTo>
                    <a:cubicBezTo>
                      <a:pt x="138689" y="138312"/>
                      <a:pt x="135817" y="123921"/>
                      <a:pt x="132459" y="110277"/>
                    </a:cubicBezTo>
                    <a:cubicBezTo>
                      <a:pt x="129107" y="96633"/>
                      <a:pt x="125415" y="84677"/>
                      <a:pt x="121395" y="74415"/>
                    </a:cubicBezTo>
                    <a:cubicBezTo>
                      <a:pt x="117381" y="64159"/>
                      <a:pt x="113082" y="56010"/>
                      <a:pt x="108510" y="49980"/>
                    </a:cubicBezTo>
                    <a:cubicBezTo>
                      <a:pt x="103938" y="43951"/>
                      <a:pt x="99256" y="40939"/>
                      <a:pt x="94465" y="40939"/>
                    </a:cubicBezTo>
                    <a:cubicBezTo>
                      <a:pt x="87974" y="40939"/>
                      <a:pt x="82114" y="43689"/>
                      <a:pt x="76874" y="49185"/>
                    </a:cubicBezTo>
                    <a:cubicBezTo>
                      <a:pt x="71640" y="54686"/>
                      <a:pt x="66976" y="62149"/>
                      <a:pt x="62884" y="71561"/>
                    </a:cubicBezTo>
                    <a:cubicBezTo>
                      <a:pt x="58791" y="80973"/>
                      <a:pt x="55233" y="92133"/>
                      <a:pt x="52209" y="105043"/>
                    </a:cubicBezTo>
                    <a:cubicBezTo>
                      <a:pt x="49185" y="117946"/>
                      <a:pt x="46695" y="131754"/>
                      <a:pt x="44746" y="146455"/>
                    </a:cubicBezTo>
                    <a:cubicBezTo>
                      <a:pt x="42791" y="161162"/>
                      <a:pt x="41333" y="176500"/>
                      <a:pt x="40374" y="192470"/>
                    </a:cubicBezTo>
                    <a:cubicBezTo>
                      <a:pt x="39415" y="208446"/>
                      <a:pt x="38935" y="224258"/>
                      <a:pt x="38935" y="239918"/>
                    </a:cubicBezTo>
                    <a:cubicBezTo>
                      <a:pt x="38935" y="257054"/>
                      <a:pt x="39287" y="274190"/>
                      <a:pt x="39985" y="291325"/>
                    </a:cubicBezTo>
                    <a:cubicBezTo>
                      <a:pt x="40690" y="308461"/>
                      <a:pt x="41868" y="324911"/>
                      <a:pt x="43525" y="340674"/>
                    </a:cubicBezTo>
                    <a:cubicBezTo>
                      <a:pt x="45183" y="356437"/>
                      <a:pt x="47327" y="371138"/>
                      <a:pt x="49944" y="384789"/>
                    </a:cubicBezTo>
                    <a:cubicBezTo>
                      <a:pt x="52561" y="398433"/>
                      <a:pt x="55785" y="410280"/>
                      <a:pt x="59623" y="420329"/>
                    </a:cubicBezTo>
                    <a:cubicBezTo>
                      <a:pt x="63454" y="430379"/>
                      <a:pt x="67936" y="438260"/>
                      <a:pt x="73061" y="443974"/>
                    </a:cubicBezTo>
                    <a:cubicBezTo>
                      <a:pt x="78186" y="449682"/>
                      <a:pt x="84027" y="452542"/>
                      <a:pt x="90591" y="452542"/>
                    </a:cubicBezTo>
                    <a:cubicBezTo>
                      <a:pt x="95825" y="452542"/>
                      <a:pt x="100895" y="449579"/>
                      <a:pt x="105802" y="443652"/>
                    </a:cubicBezTo>
                    <a:cubicBezTo>
                      <a:pt x="110708" y="437732"/>
                      <a:pt x="115317" y="429741"/>
                      <a:pt x="119628" y="419691"/>
                    </a:cubicBezTo>
                    <a:cubicBezTo>
                      <a:pt x="123939" y="409642"/>
                      <a:pt x="127886" y="397795"/>
                      <a:pt x="131463" y="384151"/>
                    </a:cubicBezTo>
                    <a:cubicBezTo>
                      <a:pt x="135039" y="370507"/>
                      <a:pt x="138100" y="356012"/>
                      <a:pt x="140644" y="340674"/>
                    </a:cubicBezTo>
                    <a:cubicBezTo>
                      <a:pt x="143188" y="325336"/>
                      <a:pt x="145162" y="309469"/>
                      <a:pt x="146564" y="293074"/>
                    </a:cubicBezTo>
                    <a:cubicBezTo>
                      <a:pt x="147961" y="276673"/>
                      <a:pt x="148665" y="260649"/>
                      <a:pt x="148665" y="244995"/>
                    </a:cubicBezTo>
                    <a:close/>
                    <a:moveTo>
                      <a:pt x="160166" y="244995"/>
                    </a:moveTo>
                    <a:cubicBezTo>
                      <a:pt x="160166" y="267207"/>
                      <a:pt x="159188" y="288629"/>
                      <a:pt x="157239" y="309257"/>
                    </a:cubicBezTo>
                    <a:cubicBezTo>
                      <a:pt x="155284" y="329884"/>
                      <a:pt x="152551" y="349297"/>
                      <a:pt x="149054" y="367489"/>
                    </a:cubicBezTo>
                    <a:cubicBezTo>
                      <a:pt x="145550" y="385687"/>
                      <a:pt x="141324" y="402295"/>
                      <a:pt x="136387" y="417311"/>
                    </a:cubicBezTo>
                    <a:cubicBezTo>
                      <a:pt x="131445" y="432334"/>
                      <a:pt x="126004" y="445243"/>
                      <a:pt x="120071" y="456034"/>
                    </a:cubicBezTo>
                    <a:cubicBezTo>
                      <a:pt x="114133" y="466818"/>
                      <a:pt x="107775" y="475179"/>
                      <a:pt x="100993" y="481099"/>
                    </a:cubicBezTo>
                    <a:cubicBezTo>
                      <a:pt x="94204" y="487026"/>
                      <a:pt x="87203" y="489989"/>
                      <a:pt x="79971" y="489989"/>
                    </a:cubicBezTo>
                    <a:cubicBezTo>
                      <a:pt x="72672" y="489989"/>
                      <a:pt x="65610" y="487081"/>
                      <a:pt x="58791" y="481257"/>
                    </a:cubicBezTo>
                    <a:cubicBezTo>
                      <a:pt x="51972" y="475440"/>
                      <a:pt x="45608" y="467188"/>
                      <a:pt x="39712" y="456507"/>
                    </a:cubicBezTo>
                    <a:cubicBezTo>
                      <a:pt x="33810" y="445820"/>
                      <a:pt x="28412" y="433020"/>
                      <a:pt x="23505" y="418107"/>
                    </a:cubicBezTo>
                    <a:cubicBezTo>
                      <a:pt x="18599" y="403193"/>
                      <a:pt x="14415" y="386689"/>
                      <a:pt x="10948" y="368600"/>
                    </a:cubicBezTo>
                    <a:cubicBezTo>
                      <a:pt x="7487" y="350511"/>
                      <a:pt x="4791" y="330995"/>
                      <a:pt x="2878" y="310052"/>
                    </a:cubicBezTo>
                    <a:cubicBezTo>
                      <a:pt x="959" y="289103"/>
                      <a:pt x="0" y="267419"/>
                      <a:pt x="0" y="244995"/>
                    </a:cubicBezTo>
                    <a:cubicBezTo>
                      <a:pt x="0" y="222564"/>
                      <a:pt x="959" y="200880"/>
                      <a:pt x="2878" y="179937"/>
                    </a:cubicBezTo>
                    <a:cubicBezTo>
                      <a:pt x="4791" y="158988"/>
                      <a:pt x="7487" y="139472"/>
                      <a:pt x="10948" y="121383"/>
                    </a:cubicBezTo>
                    <a:cubicBezTo>
                      <a:pt x="14415" y="103294"/>
                      <a:pt x="18599" y="86796"/>
                      <a:pt x="23505" y="71877"/>
                    </a:cubicBezTo>
                    <a:cubicBezTo>
                      <a:pt x="28412" y="56963"/>
                      <a:pt x="33810" y="44163"/>
                      <a:pt x="39712" y="33476"/>
                    </a:cubicBezTo>
                    <a:cubicBezTo>
                      <a:pt x="45608" y="22795"/>
                      <a:pt x="51972" y="14543"/>
                      <a:pt x="58791" y="8726"/>
                    </a:cubicBezTo>
                    <a:cubicBezTo>
                      <a:pt x="65610" y="2909"/>
                      <a:pt x="72672" y="0"/>
                      <a:pt x="79971" y="0"/>
                    </a:cubicBezTo>
                    <a:cubicBezTo>
                      <a:pt x="87719" y="0"/>
                      <a:pt x="95072" y="3170"/>
                      <a:pt x="102043" y="9521"/>
                    </a:cubicBezTo>
                    <a:cubicBezTo>
                      <a:pt x="109008" y="15867"/>
                      <a:pt x="115463" y="24647"/>
                      <a:pt x="121395" y="35856"/>
                    </a:cubicBezTo>
                    <a:cubicBezTo>
                      <a:pt x="127334" y="47072"/>
                      <a:pt x="132702" y="60400"/>
                      <a:pt x="137493" y="75848"/>
                    </a:cubicBezTo>
                    <a:cubicBezTo>
                      <a:pt x="142284" y="91289"/>
                      <a:pt x="146358" y="108109"/>
                      <a:pt x="149716" y="126302"/>
                    </a:cubicBezTo>
                    <a:cubicBezTo>
                      <a:pt x="153068" y="144500"/>
                      <a:pt x="155648" y="163646"/>
                      <a:pt x="157458" y="183744"/>
                    </a:cubicBezTo>
                    <a:cubicBezTo>
                      <a:pt x="159267" y="203843"/>
                      <a:pt x="160166" y="224258"/>
                      <a:pt x="160166" y="24499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3" name="Google Shape;943;p7"/>
              <p:cNvSpPr/>
              <p:nvPr/>
            </p:nvSpPr>
            <p:spPr>
              <a:xfrm>
                <a:off x="2769389" y="2150615"/>
                <a:ext cx="221118" cy="492527"/>
              </a:xfrm>
              <a:custGeom>
                <a:rect b="b" l="l" r="r" t="t"/>
                <a:pathLst>
                  <a:path extrusionOk="0" h="492527" w="221118">
                    <a:moveTo>
                      <a:pt x="221119" y="16182"/>
                    </a:moveTo>
                    <a:cubicBezTo>
                      <a:pt x="221119" y="20202"/>
                      <a:pt x="220657" y="23748"/>
                      <a:pt x="219734" y="26815"/>
                    </a:cubicBezTo>
                    <a:cubicBezTo>
                      <a:pt x="218811" y="29881"/>
                      <a:pt x="217688" y="31733"/>
                      <a:pt x="216358" y="32371"/>
                    </a:cubicBezTo>
                    <a:cubicBezTo>
                      <a:pt x="212818" y="34697"/>
                      <a:pt x="209302" y="36597"/>
                      <a:pt x="205799" y="38079"/>
                    </a:cubicBezTo>
                    <a:cubicBezTo>
                      <a:pt x="202295" y="39560"/>
                      <a:pt x="198700" y="40514"/>
                      <a:pt x="195014" y="40939"/>
                    </a:cubicBezTo>
                    <a:cubicBezTo>
                      <a:pt x="192950" y="84944"/>
                      <a:pt x="190903" y="123976"/>
                      <a:pt x="188875" y="158041"/>
                    </a:cubicBezTo>
                    <a:cubicBezTo>
                      <a:pt x="186847" y="192100"/>
                      <a:pt x="184765" y="222619"/>
                      <a:pt x="182621" y="249597"/>
                    </a:cubicBezTo>
                    <a:cubicBezTo>
                      <a:pt x="180484" y="276570"/>
                      <a:pt x="178273" y="300634"/>
                      <a:pt x="175984" y="321790"/>
                    </a:cubicBezTo>
                    <a:cubicBezTo>
                      <a:pt x="173701" y="342951"/>
                      <a:pt x="171284" y="362625"/>
                      <a:pt x="168740" y="380817"/>
                    </a:cubicBezTo>
                    <a:cubicBezTo>
                      <a:pt x="166196" y="399016"/>
                      <a:pt x="163506" y="416413"/>
                      <a:pt x="160664" y="433026"/>
                    </a:cubicBezTo>
                    <a:cubicBezTo>
                      <a:pt x="157828" y="449633"/>
                      <a:pt x="154786" y="466715"/>
                      <a:pt x="151544" y="484275"/>
                    </a:cubicBezTo>
                    <a:cubicBezTo>
                      <a:pt x="151100" y="486601"/>
                      <a:pt x="150451" y="488562"/>
                      <a:pt x="149607" y="490147"/>
                    </a:cubicBezTo>
                    <a:cubicBezTo>
                      <a:pt x="148756" y="491732"/>
                      <a:pt x="147815" y="492527"/>
                      <a:pt x="146783" y="492527"/>
                    </a:cubicBezTo>
                    <a:cubicBezTo>
                      <a:pt x="144500" y="492527"/>
                      <a:pt x="142763" y="490202"/>
                      <a:pt x="141585" y="485544"/>
                    </a:cubicBezTo>
                    <a:cubicBezTo>
                      <a:pt x="137013" y="466502"/>
                      <a:pt x="132884" y="447460"/>
                      <a:pt x="129198" y="428423"/>
                    </a:cubicBezTo>
                    <a:cubicBezTo>
                      <a:pt x="125512" y="409381"/>
                      <a:pt x="122209" y="391025"/>
                      <a:pt x="119300" y="373361"/>
                    </a:cubicBezTo>
                    <a:cubicBezTo>
                      <a:pt x="116386" y="355697"/>
                      <a:pt x="113823" y="338980"/>
                      <a:pt x="111607" y="323223"/>
                    </a:cubicBezTo>
                    <a:cubicBezTo>
                      <a:pt x="109396" y="307459"/>
                      <a:pt x="107514" y="293335"/>
                      <a:pt x="105966" y="280851"/>
                    </a:cubicBezTo>
                    <a:cubicBezTo>
                      <a:pt x="101545" y="317667"/>
                      <a:pt x="96936" y="352205"/>
                      <a:pt x="92139" y="384467"/>
                    </a:cubicBezTo>
                    <a:cubicBezTo>
                      <a:pt x="87348" y="416734"/>
                      <a:pt x="82005" y="447994"/>
                      <a:pt x="76103" y="478246"/>
                    </a:cubicBezTo>
                    <a:cubicBezTo>
                      <a:pt x="75659" y="480784"/>
                      <a:pt x="74979" y="482951"/>
                      <a:pt x="74056" y="484749"/>
                    </a:cubicBezTo>
                    <a:cubicBezTo>
                      <a:pt x="73133" y="486552"/>
                      <a:pt x="72156" y="487451"/>
                      <a:pt x="71124" y="487451"/>
                    </a:cubicBezTo>
                    <a:cubicBezTo>
                      <a:pt x="68986" y="487451"/>
                      <a:pt x="67328" y="484591"/>
                      <a:pt x="66150" y="478883"/>
                    </a:cubicBezTo>
                    <a:cubicBezTo>
                      <a:pt x="59732" y="449051"/>
                      <a:pt x="54091" y="418744"/>
                      <a:pt x="49221" y="387958"/>
                    </a:cubicBezTo>
                    <a:cubicBezTo>
                      <a:pt x="44357" y="357178"/>
                      <a:pt x="40137" y="327079"/>
                      <a:pt x="36561" y="297671"/>
                    </a:cubicBezTo>
                    <a:cubicBezTo>
                      <a:pt x="32984" y="268263"/>
                      <a:pt x="29942" y="240076"/>
                      <a:pt x="27434" y="213098"/>
                    </a:cubicBezTo>
                    <a:cubicBezTo>
                      <a:pt x="24926" y="186125"/>
                      <a:pt x="22880" y="161423"/>
                      <a:pt x="21295" y="138999"/>
                    </a:cubicBezTo>
                    <a:cubicBezTo>
                      <a:pt x="19710" y="116574"/>
                      <a:pt x="18490" y="97003"/>
                      <a:pt x="17646" y="80287"/>
                    </a:cubicBezTo>
                    <a:cubicBezTo>
                      <a:pt x="16796" y="63576"/>
                      <a:pt x="16188" y="50666"/>
                      <a:pt x="15818" y="41570"/>
                    </a:cubicBezTo>
                    <a:cubicBezTo>
                      <a:pt x="13972" y="41151"/>
                      <a:pt x="12169" y="40726"/>
                      <a:pt x="10396" y="40301"/>
                    </a:cubicBezTo>
                    <a:cubicBezTo>
                      <a:pt x="8629" y="39876"/>
                      <a:pt x="6898" y="39457"/>
                      <a:pt x="5198" y="39032"/>
                    </a:cubicBezTo>
                    <a:cubicBezTo>
                      <a:pt x="3722" y="38401"/>
                      <a:pt x="2490" y="36439"/>
                      <a:pt x="1494" y="33160"/>
                    </a:cubicBezTo>
                    <a:cubicBezTo>
                      <a:pt x="498" y="29881"/>
                      <a:pt x="0" y="26129"/>
                      <a:pt x="0" y="21896"/>
                    </a:cubicBezTo>
                    <a:cubicBezTo>
                      <a:pt x="225" y="16820"/>
                      <a:pt x="887" y="12849"/>
                      <a:pt x="1992" y="9995"/>
                    </a:cubicBezTo>
                    <a:cubicBezTo>
                      <a:pt x="3097" y="7141"/>
                      <a:pt x="4390" y="5714"/>
                      <a:pt x="5866" y="5714"/>
                    </a:cubicBezTo>
                    <a:lnTo>
                      <a:pt x="6303" y="5714"/>
                    </a:lnTo>
                    <a:cubicBezTo>
                      <a:pt x="14713" y="8252"/>
                      <a:pt x="23341" y="9521"/>
                      <a:pt x="32189" y="9521"/>
                    </a:cubicBezTo>
                    <a:cubicBezTo>
                      <a:pt x="39269" y="9521"/>
                      <a:pt x="46331" y="8726"/>
                      <a:pt x="53375" y="7141"/>
                    </a:cubicBezTo>
                    <a:cubicBezTo>
                      <a:pt x="60412" y="5550"/>
                      <a:pt x="67255" y="3170"/>
                      <a:pt x="73892" y="0"/>
                    </a:cubicBezTo>
                    <a:lnTo>
                      <a:pt x="74773" y="0"/>
                    </a:lnTo>
                    <a:cubicBezTo>
                      <a:pt x="76473" y="0"/>
                      <a:pt x="77870" y="1640"/>
                      <a:pt x="78981" y="4919"/>
                    </a:cubicBezTo>
                    <a:cubicBezTo>
                      <a:pt x="80086" y="8197"/>
                      <a:pt x="80639" y="11950"/>
                      <a:pt x="80639" y="16182"/>
                    </a:cubicBezTo>
                    <a:cubicBezTo>
                      <a:pt x="80639" y="20415"/>
                      <a:pt x="80177" y="24119"/>
                      <a:pt x="79254" y="27289"/>
                    </a:cubicBezTo>
                    <a:cubicBezTo>
                      <a:pt x="78331" y="30464"/>
                      <a:pt x="77135" y="32371"/>
                      <a:pt x="75659" y="33003"/>
                    </a:cubicBezTo>
                    <a:cubicBezTo>
                      <a:pt x="72344" y="34272"/>
                      <a:pt x="69004" y="35541"/>
                      <a:pt x="65653" y="36810"/>
                    </a:cubicBezTo>
                    <a:cubicBezTo>
                      <a:pt x="62295" y="38079"/>
                      <a:pt x="58846" y="39245"/>
                      <a:pt x="55305" y="40301"/>
                    </a:cubicBezTo>
                    <a:cubicBezTo>
                      <a:pt x="55603" y="48128"/>
                      <a:pt x="56065" y="58445"/>
                      <a:pt x="56690" y="71245"/>
                    </a:cubicBezTo>
                    <a:cubicBezTo>
                      <a:pt x="57315" y="84045"/>
                      <a:pt x="58147" y="98534"/>
                      <a:pt x="59180" y="114722"/>
                    </a:cubicBezTo>
                    <a:cubicBezTo>
                      <a:pt x="60212" y="130904"/>
                      <a:pt x="61481" y="148465"/>
                      <a:pt x="62993" y="167398"/>
                    </a:cubicBezTo>
                    <a:cubicBezTo>
                      <a:pt x="64505" y="186337"/>
                      <a:pt x="66314" y="205908"/>
                      <a:pt x="68415" y="226110"/>
                    </a:cubicBezTo>
                    <a:cubicBezTo>
                      <a:pt x="70516" y="246318"/>
                      <a:pt x="72915" y="266836"/>
                      <a:pt x="75605" y="287676"/>
                    </a:cubicBezTo>
                    <a:cubicBezTo>
                      <a:pt x="78295" y="308516"/>
                      <a:pt x="81337" y="328985"/>
                      <a:pt x="84731" y="349084"/>
                    </a:cubicBezTo>
                    <a:cubicBezTo>
                      <a:pt x="88198" y="325603"/>
                      <a:pt x="91459" y="301745"/>
                      <a:pt x="94520" y="277523"/>
                    </a:cubicBezTo>
                    <a:cubicBezTo>
                      <a:pt x="97580" y="253295"/>
                      <a:pt x="100288" y="228915"/>
                      <a:pt x="102650" y="204372"/>
                    </a:cubicBezTo>
                    <a:cubicBezTo>
                      <a:pt x="105012" y="179828"/>
                      <a:pt x="106998" y="155235"/>
                      <a:pt x="108625" y="130589"/>
                    </a:cubicBezTo>
                    <a:cubicBezTo>
                      <a:pt x="110247" y="105942"/>
                      <a:pt x="111352" y="81240"/>
                      <a:pt x="111941" y="56490"/>
                    </a:cubicBezTo>
                    <a:cubicBezTo>
                      <a:pt x="112087" y="52257"/>
                      <a:pt x="112663" y="48711"/>
                      <a:pt x="113653" y="45857"/>
                    </a:cubicBezTo>
                    <a:cubicBezTo>
                      <a:pt x="114649" y="42997"/>
                      <a:pt x="115888" y="41358"/>
                      <a:pt x="117363" y="40939"/>
                    </a:cubicBezTo>
                    <a:cubicBezTo>
                      <a:pt x="118839" y="40939"/>
                      <a:pt x="120126" y="42208"/>
                      <a:pt x="121231" y="44746"/>
                    </a:cubicBezTo>
                    <a:cubicBezTo>
                      <a:pt x="122336" y="47284"/>
                      <a:pt x="123077" y="50563"/>
                      <a:pt x="123447" y="54583"/>
                    </a:cubicBezTo>
                    <a:cubicBezTo>
                      <a:pt x="124996" y="79127"/>
                      <a:pt x="126872" y="103616"/>
                      <a:pt x="129089" y="128050"/>
                    </a:cubicBezTo>
                    <a:cubicBezTo>
                      <a:pt x="131299" y="152485"/>
                      <a:pt x="133898" y="177241"/>
                      <a:pt x="136885" y="202307"/>
                    </a:cubicBezTo>
                    <a:cubicBezTo>
                      <a:pt x="139873" y="227379"/>
                      <a:pt x="143243" y="252822"/>
                      <a:pt x="147008" y="278635"/>
                    </a:cubicBezTo>
                    <a:cubicBezTo>
                      <a:pt x="150766" y="304441"/>
                      <a:pt x="154932" y="330892"/>
                      <a:pt x="159504" y="357968"/>
                    </a:cubicBezTo>
                    <a:cubicBezTo>
                      <a:pt x="161721" y="341682"/>
                      <a:pt x="163840" y="323696"/>
                      <a:pt x="165868" y="304022"/>
                    </a:cubicBezTo>
                    <a:cubicBezTo>
                      <a:pt x="167896" y="284342"/>
                      <a:pt x="169863" y="261918"/>
                      <a:pt x="171782" y="236742"/>
                    </a:cubicBezTo>
                    <a:cubicBezTo>
                      <a:pt x="173701" y="211567"/>
                      <a:pt x="175620" y="183004"/>
                      <a:pt x="177533" y="151058"/>
                    </a:cubicBezTo>
                    <a:cubicBezTo>
                      <a:pt x="179451" y="119112"/>
                      <a:pt x="181370" y="82618"/>
                      <a:pt x="183289" y="41570"/>
                    </a:cubicBezTo>
                    <a:cubicBezTo>
                      <a:pt x="179968" y="41151"/>
                      <a:pt x="176670" y="40459"/>
                      <a:pt x="173385" y="39512"/>
                    </a:cubicBezTo>
                    <a:cubicBezTo>
                      <a:pt x="170106" y="38558"/>
                      <a:pt x="166730" y="37235"/>
                      <a:pt x="163269" y="35541"/>
                    </a:cubicBezTo>
                    <a:cubicBezTo>
                      <a:pt x="161939" y="34909"/>
                      <a:pt x="160816" y="33057"/>
                      <a:pt x="159893" y="29991"/>
                    </a:cubicBezTo>
                    <a:cubicBezTo>
                      <a:pt x="158970" y="26918"/>
                      <a:pt x="158508" y="23378"/>
                      <a:pt x="158508" y="19358"/>
                    </a:cubicBezTo>
                    <a:cubicBezTo>
                      <a:pt x="158508" y="13857"/>
                      <a:pt x="159158" y="9679"/>
                      <a:pt x="160445" y="6819"/>
                    </a:cubicBezTo>
                    <a:cubicBezTo>
                      <a:pt x="161739" y="3965"/>
                      <a:pt x="163008" y="2538"/>
                      <a:pt x="164259" y="2538"/>
                    </a:cubicBezTo>
                    <a:lnTo>
                      <a:pt x="165370" y="2538"/>
                    </a:lnTo>
                    <a:cubicBezTo>
                      <a:pt x="172742" y="6346"/>
                      <a:pt x="180156" y="8252"/>
                      <a:pt x="187600" y="8252"/>
                    </a:cubicBezTo>
                    <a:cubicBezTo>
                      <a:pt x="192027" y="8252"/>
                      <a:pt x="196411" y="7615"/>
                      <a:pt x="200765" y="6346"/>
                    </a:cubicBezTo>
                    <a:cubicBezTo>
                      <a:pt x="205112" y="5077"/>
                      <a:pt x="209466" y="2963"/>
                      <a:pt x="213814" y="0"/>
                    </a:cubicBezTo>
                    <a:lnTo>
                      <a:pt x="215144" y="0"/>
                    </a:lnTo>
                    <a:cubicBezTo>
                      <a:pt x="216765" y="0"/>
                      <a:pt x="218168" y="1640"/>
                      <a:pt x="219346" y="4919"/>
                    </a:cubicBezTo>
                    <a:cubicBezTo>
                      <a:pt x="220530" y="8197"/>
                      <a:pt x="221119" y="11950"/>
                      <a:pt x="221119" y="16182"/>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4" name="Google Shape;944;p7"/>
              <p:cNvSpPr/>
              <p:nvPr/>
            </p:nvSpPr>
            <p:spPr>
              <a:xfrm>
                <a:off x="2988960" y="2145855"/>
                <a:ext cx="130746" cy="473800"/>
              </a:xfrm>
              <a:custGeom>
                <a:rect b="b" l="l" r="r" t="t"/>
                <a:pathLst>
                  <a:path extrusionOk="0" h="473800" w="130746">
                    <a:moveTo>
                      <a:pt x="125992" y="459525"/>
                    </a:moveTo>
                    <a:cubicBezTo>
                      <a:pt x="125773" y="463751"/>
                      <a:pt x="125105" y="467194"/>
                      <a:pt x="124000" y="469836"/>
                    </a:cubicBezTo>
                    <a:cubicBezTo>
                      <a:pt x="122895" y="472483"/>
                      <a:pt x="121602" y="473801"/>
                      <a:pt x="120126" y="473801"/>
                    </a:cubicBezTo>
                    <a:lnTo>
                      <a:pt x="119908" y="473801"/>
                    </a:lnTo>
                    <a:cubicBezTo>
                      <a:pt x="100070" y="469993"/>
                      <a:pt x="80711" y="468093"/>
                      <a:pt x="61833" y="468093"/>
                    </a:cubicBezTo>
                    <a:cubicBezTo>
                      <a:pt x="42663" y="468093"/>
                      <a:pt x="24192" y="469993"/>
                      <a:pt x="6418" y="473801"/>
                    </a:cubicBezTo>
                    <a:lnTo>
                      <a:pt x="5866" y="473801"/>
                    </a:lnTo>
                    <a:cubicBezTo>
                      <a:pt x="4171" y="473382"/>
                      <a:pt x="2769" y="471688"/>
                      <a:pt x="1664" y="468724"/>
                    </a:cubicBezTo>
                    <a:cubicBezTo>
                      <a:pt x="559" y="465761"/>
                      <a:pt x="0" y="461851"/>
                      <a:pt x="0" y="456981"/>
                    </a:cubicBezTo>
                    <a:cubicBezTo>
                      <a:pt x="0" y="452755"/>
                      <a:pt x="516" y="449105"/>
                      <a:pt x="1548" y="446033"/>
                    </a:cubicBezTo>
                    <a:cubicBezTo>
                      <a:pt x="2581" y="442966"/>
                      <a:pt x="3874" y="441224"/>
                      <a:pt x="5422" y="440798"/>
                    </a:cubicBezTo>
                    <a:cubicBezTo>
                      <a:pt x="7784" y="440167"/>
                      <a:pt x="10159" y="439687"/>
                      <a:pt x="12557" y="439371"/>
                    </a:cubicBezTo>
                    <a:cubicBezTo>
                      <a:pt x="14956" y="439056"/>
                      <a:pt x="17330" y="438685"/>
                      <a:pt x="19692" y="438260"/>
                    </a:cubicBezTo>
                    <a:lnTo>
                      <a:pt x="19692" y="51407"/>
                    </a:lnTo>
                    <a:cubicBezTo>
                      <a:pt x="17330" y="50988"/>
                      <a:pt x="14992" y="50776"/>
                      <a:pt x="12667" y="50776"/>
                    </a:cubicBezTo>
                    <a:cubicBezTo>
                      <a:pt x="10347" y="50776"/>
                      <a:pt x="8003" y="50776"/>
                      <a:pt x="5641" y="50776"/>
                    </a:cubicBezTo>
                    <a:cubicBezTo>
                      <a:pt x="4093" y="50351"/>
                      <a:pt x="2769" y="48608"/>
                      <a:pt x="1664" y="45541"/>
                    </a:cubicBezTo>
                    <a:cubicBezTo>
                      <a:pt x="559" y="42469"/>
                      <a:pt x="0" y="38607"/>
                      <a:pt x="0" y="33956"/>
                    </a:cubicBezTo>
                    <a:cubicBezTo>
                      <a:pt x="0" y="29298"/>
                      <a:pt x="595" y="25333"/>
                      <a:pt x="1773" y="22054"/>
                    </a:cubicBezTo>
                    <a:cubicBezTo>
                      <a:pt x="2951" y="18775"/>
                      <a:pt x="4317" y="17136"/>
                      <a:pt x="5866" y="17136"/>
                    </a:cubicBezTo>
                    <a:cubicBezTo>
                      <a:pt x="8665" y="17561"/>
                      <a:pt x="11379" y="17773"/>
                      <a:pt x="13996" y="17773"/>
                    </a:cubicBezTo>
                    <a:cubicBezTo>
                      <a:pt x="16613" y="17773"/>
                      <a:pt x="19212" y="17773"/>
                      <a:pt x="21793" y="17773"/>
                    </a:cubicBezTo>
                    <a:cubicBezTo>
                      <a:pt x="37502" y="17773"/>
                      <a:pt x="53059" y="16292"/>
                      <a:pt x="68470" y="13328"/>
                    </a:cubicBezTo>
                    <a:cubicBezTo>
                      <a:pt x="83887" y="10365"/>
                      <a:pt x="99262" y="5920"/>
                      <a:pt x="114600" y="0"/>
                    </a:cubicBezTo>
                    <a:lnTo>
                      <a:pt x="115596" y="0"/>
                    </a:lnTo>
                    <a:cubicBezTo>
                      <a:pt x="117066" y="0"/>
                      <a:pt x="118323" y="1427"/>
                      <a:pt x="119355" y="4281"/>
                    </a:cubicBezTo>
                    <a:cubicBezTo>
                      <a:pt x="120387" y="7141"/>
                      <a:pt x="121013" y="10475"/>
                      <a:pt x="121237" y="14282"/>
                    </a:cubicBezTo>
                    <a:lnTo>
                      <a:pt x="125992" y="121547"/>
                    </a:lnTo>
                    <a:lnTo>
                      <a:pt x="125992" y="123763"/>
                    </a:lnTo>
                    <a:cubicBezTo>
                      <a:pt x="125992" y="128633"/>
                      <a:pt x="125385" y="132544"/>
                      <a:pt x="124164" y="135507"/>
                    </a:cubicBezTo>
                    <a:cubicBezTo>
                      <a:pt x="122950" y="138470"/>
                      <a:pt x="121602" y="139952"/>
                      <a:pt x="120126" y="139952"/>
                    </a:cubicBezTo>
                    <a:cubicBezTo>
                      <a:pt x="118730" y="139952"/>
                      <a:pt x="117491" y="138628"/>
                      <a:pt x="116422" y="135981"/>
                    </a:cubicBezTo>
                    <a:cubicBezTo>
                      <a:pt x="115353" y="133339"/>
                      <a:pt x="114673" y="129902"/>
                      <a:pt x="114376" y="125670"/>
                    </a:cubicBezTo>
                    <a:lnTo>
                      <a:pt x="110392" y="35225"/>
                    </a:lnTo>
                    <a:cubicBezTo>
                      <a:pt x="101843" y="38607"/>
                      <a:pt x="93269" y="41309"/>
                      <a:pt x="84677" y="43319"/>
                    </a:cubicBezTo>
                    <a:cubicBezTo>
                      <a:pt x="76085" y="45329"/>
                      <a:pt x="67438" y="46968"/>
                      <a:pt x="58736" y="48237"/>
                    </a:cubicBezTo>
                    <a:lnTo>
                      <a:pt x="58736" y="257370"/>
                    </a:lnTo>
                    <a:cubicBezTo>
                      <a:pt x="60509" y="257157"/>
                      <a:pt x="62865" y="256841"/>
                      <a:pt x="65816" y="256416"/>
                    </a:cubicBezTo>
                    <a:cubicBezTo>
                      <a:pt x="68767" y="255997"/>
                      <a:pt x="71955" y="255360"/>
                      <a:pt x="75386" y="254516"/>
                    </a:cubicBezTo>
                    <a:cubicBezTo>
                      <a:pt x="78817" y="253666"/>
                      <a:pt x="82315" y="252664"/>
                      <a:pt x="85891" y="251498"/>
                    </a:cubicBezTo>
                    <a:cubicBezTo>
                      <a:pt x="89468" y="250338"/>
                      <a:pt x="92807" y="248905"/>
                      <a:pt x="95904" y="247217"/>
                    </a:cubicBezTo>
                    <a:lnTo>
                      <a:pt x="97009" y="247217"/>
                    </a:lnTo>
                    <a:cubicBezTo>
                      <a:pt x="98558" y="247217"/>
                      <a:pt x="99924" y="248856"/>
                      <a:pt x="101102" y="252136"/>
                    </a:cubicBezTo>
                    <a:cubicBezTo>
                      <a:pt x="102286" y="255415"/>
                      <a:pt x="102875" y="259167"/>
                      <a:pt x="102875" y="263399"/>
                    </a:cubicBezTo>
                    <a:cubicBezTo>
                      <a:pt x="102875" y="267632"/>
                      <a:pt x="102432" y="271227"/>
                      <a:pt x="101545" y="274190"/>
                    </a:cubicBezTo>
                    <a:cubicBezTo>
                      <a:pt x="100659" y="277153"/>
                      <a:pt x="99517" y="279163"/>
                      <a:pt x="98114" y="280219"/>
                    </a:cubicBezTo>
                    <a:cubicBezTo>
                      <a:pt x="94726" y="282126"/>
                      <a:pt x="91095" y="283711"/>
                      <a:pt x="87221" y="284980"/>
                    </a:cubicBezTo>
                    <a:cubicBezTo>
                      <a:pt x="83353" y="286249"/>
                      <a:pt x="79588" y="287251"/>
                      <a:pt x="75939" y="287992"/>
                    </a:cubicBezTo>
                    <a:cubicBezTo>
                      <a:pt x="72289" y="288733"/>
                      <a:pt x="68950" y="289316"/>
                      <a:pt x="65926" y="289741"/>
                    </a:cubicBezTo>
                    <a:cubicBezTo>
                      <a:pt x="62908" y="290166"/>
                      <a:pt x="60509" y="290481"/>
                      <a:pt x="58736" y="290694"/>
                    </a:cubicBezTo>
                    <a:lnTo>
                      <a:pt x="58736" y="435084"/>
                    </a:lnTo>
                    <a:lnTo>
                      <a:pt x="61833" y="435084"/>
                    </a:lnTo>
                    <a:cubicBezTo>
                      <a:pt x="70613" y="435084"/>
                      <a:pt x="79442" y="435406"/>
                      <a:pt x="88326" y="436038"/>
                    </a:cubicBezTo>
                    <a:cubicBezTo>
                      <a:pt x="97216" y="436675"/>
                      <a:pt x="106154" y="437835"/>
                      <a:pt x="115153" y="439529"/>
                    </a:cubicBezTo>
                    <a:lnTo>
                      <a:pt x="119136" y="354482"/>
                    </a:lnTo>
                    <a:cubicBezTo>
                      <a:pt x="119428" y="350250"/>
                      <a:pt x="120108" y="346807"/>
                      <a:pt x="121183" y="344166"/>
                    </a:cubicBezTo>
                    <a:cubicBezTo>
                      <a:pt x="122251" y="341518"/>
                      <a:pt x="123484" y="340200"/>
                      <a:pt x="124887" y="340200"/>
                    </a:cubicBezTo>
                    <a:cubicBezTo>
                      <a:pt x="126654" y="340200"/>
                      <a:pt x="128075" y="341998"/>
                      <a:pt x="129143" y="345593"/>
                    </a:cubicBezTo>
                    <a:cubicBezTo>
                      <a:pt x="130212" y="349187"/>
                      <a:pt x="130746" y="352788"/>
                      <a:pt x="130746" y="356383"/>
                    </a:cubicBezTo>
                    <a:lnTo>
                      <a:pt x="130746" y="358921"/>
                    </a:lnTo>
                    <a:lnTo>
                      <a:pt x="125992" y="45952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5" name="Google Shape;945;p7"/>
              <p:cNvSpPr/>
              <p:nvPr/>
            </p:nvSpPr>
            <p:spPr>
              <a:xfrm>
                <a:off x="3133429" y="2145855"/>
                <a:ext cx="130746" cy="473800"/>
              </a:xfrm>
              <a:custGeom>
                <a:rect b="b" l="l" r="r" t="t"/>
                <a:pathLst>
                  <a:path extrusionOk="0" h="473800" w="130746">
                    <a:moveTo>
                      <a:pt x="125986" y="459525"/>
                    </a:moveTo>
                    <a:cubicBezTo>
                      <a:pt x="125767" y="463751"/>
                      <a:pt x="125105" y="467194"/>
                      <a:pt x="123994" y="469836"/>
                    </a:cubicBezTo>
                    <a:cubicBezTo>
                      <a:pt x="122889" y="472483"/>
                      <a:pt x="121602" y="473801"/>
                      <a:pt x="120126" y="473801"/>
                    </a:cubicBezTo>
                    <a:lnTo>
                      <a:pt x="119901" y="473801"/>
                    </a:lnTo>
                    <a:cubicBezTo>
                      <a:pt x="100070" y="469993"/>
                      <a:pt x="80711" y="468093"/>
                      <a:pt x="61833" y="468093"/>
                    </a:cubicBezTo>
                    <a:cubicBezTo>
                      <a:pt x="42657" y="468093"/>
                      <a:pt x="24186" y="469993"/>
                      <a:pt x="6412" y="473801"/>
                    </a:cubicBezTo>
                    <a:lnTo>
                      <a:pt x="5860" y="473801"/>
                    </a:lnTo>
                    <a:cubicBezTo>
                      <a:pt x="4166" y="473382"/>
                      <a:pt x="2763" y="471688"/>
                      <a:pt x="1658" y="468724"/>
                    </a:cubicBezTo>
                    <a:cubicBezTo>
                      <a:pt x="553" y="465761"/>
                      <a:pt x="0" y="461851"/>
                      <a:pt x="0" y="456981"/>
                    </a:cubicBezTo>
                    <a:cubicBezTo>
                      <a:pt x="0" y="452755"/>
                      <a:pt x="516" y="449105"/>
                      <a:pt x="1548" y="446033"/>
                    </a:cubicBezTo>
                    <a:cubicBezTo>
                      <a:pt x="2581" y="442966"/>
                      <a:pt x="3868" y="441224"/>
                      <a:pt x="5416" y="440798"/>
                    </a:cubicBezTo>
                    <a:cubicBezTo>
                      <a:pt x="7779" y="440167"/>
                      <a:pt x="10159" y="439687"/>
                      <a:pt x="12551" y="439371"/>
                    </a:cubicBezTo>
                    <a:cubicBezTo>
                      <a:pt x="14950" y="439056"/>
                      <a:pt x="17330" y="438685"/>
                      <a:pt x="19686" y="438260"/>
                    </a:cubicBezTo>
                    <a:lnTo>
                      <a:pt x="19686" y="51407"/>
                    </a:lnTo>
                    <a:cubicBezTo>
                      <a:pt x="17330" y="50988"/>
                      <a:pt x="14986" y="50776"/>
                      <a:pt x="12667" y="50776"/>
                    </a:cubicBezTo>
                    <a:cubicBezTo>
                      <a:pt x="10341" y="50776"/>
                      <a:pt x="7997" y="50776"/>
                      <a:pt x="5641" y="50776"/>
                    </a:cubicBezTo>
                    <a:cubicBezTo>
                      <a:pt x="4093" y="50351"/>
                      <a:pt x="2763" y="48608"/>
                      <a:pt x="1658" y="45541"/>
                    </a:cubicBezTo>
                    <a:cubicBezTo>
                      <a:pt x="553" y="42469"/>
                      <a:pt x="0" y="38607"/>
                      <a:pt x="0" y="33956"/>
                    </a:cubicBezTo>
                    <a:cubicBezTo>
                      <a:pt x="0" y="29298"/>
                      <a:pt x="589" y="25333"/>
                      <a:pt x="1767" y="22054"/>
                    </a:cubicBezTo>
                    <a:cubicBezTo>
                      <a:pt x="2951" y="18775"/>
                      <a:pt x="4311" y="17136"/>
                      <a:pt x="5860" y="17136"/>
                    </a:cubicBezTo>
                    <a:cubicBezTo>
                      <a:pt x="8665" y="17561"/>
                      <a:pt x="11373" y="17773"/>
                      <a:pt x="13990" y="17773"/>
                    </a:cubicBezTo>
                    <a:cubicBezTo>
                      <a:pt x="16608" y="17773"/>
                      <a:pt x="19206" y="17773"/>
                      <a:pt x="21787" y="17773"/>
                    </a:cubicBezTo>
                    <a:cubicBezTo>
                      <a:pt x="37496" y="17773"/>
                      <a:pt x="53059" y="16292"/>
                      <a:pt x="68470" y="13328"/>
                    </a:cubicBezTo>
                    <a:cubicBezTo>
                      <a:pt x="83881" y="10365"/>
                      <a:pt x="99256" y="5920"/>
                      <a:pt x="114594" y="0"/>
                    </a:cubicBezTo>
                    <a:lnTo>
                      <a:pt x="115590" y="0"/>
                    </a:lnTo>
                    <a:cubicBezTo>
                      <a:pt x="117066" y="0"/>
                      <a:pt x="118317" y="1427"/>
                      <a:pt x="119349" y="4281"/>
                    </a:cubicBezTo>
                    <a:cubicBezTo>
                      <a:pt x="120381" y="7141"/>
                      <a:pt x="121013" y="10475"/>
                      <a:pt x="121231" y="14282"/>
                    </a:cubicBezTo>
                    <a:lnTo>
                      <a:pt x="125986" y="121547"/>
                    </a:lnTo>
                    <a:lnTo>
                      <a:pt x="125986" y="123763"/>
                    </a:lnTo>
                    <a:cubicBezTo>
                      <a:pt x="125986" y="128633"/>
                      <a:pt x="125379" y="132544"/>
                      <a:pt x="124164" y="135507"/>
                    </a:cubicBezTo>
                    <a:cubicBezTo>
                      <a:pt x="122944" y="138470"/>
                      <a:pt x="121602" y="139952"/>
                      <a:pt x="120126" y="139952"/>
                    </a:cubicBezTo>
                    <a:cubicBezTo>
                      <a:pt x="118723" y="139952"/>
                      <a:pt x="117491" y="138628"/>
                      <a:pt x="116422" y="135981"/>
                    </a:cubicBezTo>
                    <a:cubicBezTo>
                      <a:pt x="115353" y="133339"/>
                      <a:pt x="114667" y="129902"/>
                      <a:pt x="114376" y="125670"/>
                    </a:cubicBezTo>
                    <a:lnTo>
                      <a:pt x="110392" y="35225"/>
                    </a:lnTo>
                    <a:cubicBezTo>
                      <a:pt x="101837" y="38607"/>
                      <a:pt x="93263" y="41309"/>
                      <a:pt x="84671" y="43319"/>
                    </a:cubicBezTo>
                    <a:cubicBezTo>
                      <a:pt x="76085" y="45329"/>
                      <a:pt x="67438" y="46968"/>
                      <a:pt x="58736" y="48237"/>
                    </a:cubicBezTo>
                    <a:lnTo>
                      <a:pt x="58736" y="257370"/>
                    </a:lnTo>
                    <a:cubicBezTo>
                      <a:pt x="60503" y="257157"/>
                      <a:pt x="62865" y="256841"/>
                      <a:pt x="65816" y="256416"/>
                    </a:cubicBezTo>
                    <a:cubicBezTo>
                      <a:pt x="68761" y="255997"/>
                      <a:pt x="71955" y="255360"/>
                      <a:pt x="75380" y="254516"/>
                    </a:cubicBezTo>
                    <a:cubicBezTo>
                      <a:pt x="78811" y="253666"/>
                      <a:pt x="82315" y="252664"/>
                      <a:pt x="85891" y="251498"/>
                    </a:cubicBezTo>
                    <a:cubicBezTo>
                      <a:pt x="89468" y="250338"/>
                      <a:pt x="92801" y="248905"/>
                      <a:pt x="95898" y="247217"/>
                    </a:cubicBezTo>
                    <a:lnTo>
                      <a:pt x="97009" y="247217"/>
                    </a:lnTo>
                    <a:cubicBezTo>
                      <a:pt x="98558" y="247217"/>
                      <a:pt x="99918" y="248856"/>
                      <a:pt x="101102" y="252136"/>
                    </a:cubicBezTo>
                    <a:cubicBezTo>
                      <a:pt x="102280" y="255415"/>
                      <a:pt x="102869" y="259167"/>
                      <a:pt x="102869" y="263399"/>
                    </a:cubicBezTo>
                    <a:cubicBezTo>
                      <a:pt x="102869" y="267632"/>
                      <a:pt x="102426" y="271227"/>
                      <a:pt x="101539" y="274190"/>
                    </a:cubicBezTo>
                    <a:cubicBezTo>
                      <a:pt x="100659" y="277153"/>
                      <a:pt x="99517" y="279163"/>
                      <a:pt x="98114" y="280219"/>
                    </a:cubicBezTo>
                    <a:cubicBezTo>
                      <a:pt x="94720" y="282126"/>
                      <a:pt x="91089" y="283711"/>
                      <a:pt x="87215" y="284980"/>
                    </a:cubicBezTo>
                    <a:cubicBezTo>
                      <a:pt x="83347" y="286249"/>
                      <a:pt x="79588" y="287251"/>
                      <a:pt x="75933" y="287992"/>
                    </a:cubicBezTo>
                    <a:cubicBezTo>
                      <a:pt x="72283" y="288733"/>
                      <a:pt x="68950" y="289316"/>
                      <a:pt x="65926" y="289741"/>
                    </a:cubicBezTo>
                    <a:cubicBezTo>
                      <a:pt x="62902" y="290166"/>
                      <a:pt x="60503" y="290481"/>
                      <a:pt x="58736" y="290694"/>
                    </a:cubicBezTo>
                    <a:lnTo>
                      <a:pt x="58736" y="435084"/>
                    </a:lnTo>
                    <a:lnTo>
                      <a:pt x="61833" y="435084"/>
                    </a:lnTo>
                    <a:cubicBezTo>
                      <a:pt x="70607" y="435084"/>
                      <a:pt x="79436" y="435406"/>
                      <a:pt x="88326" y="436038"/>
                    </a:cubicBezTo>
                    <a:cubicBezTo>
                      <a:pt x="97210" y="436675"/>
                      <a:pt x="106154" y="437835"/>
                      <a:pt x="115147" y="439529"/>
                    </a:cubicBezTo>
                    <a:lnTo>
                      <a:pt x="119130" y="354482"/>
                    </a:lnTo>
                    <a:cubicBezTo>
                      <a:pt x="119422" y="350250"/>
                      <a:pt x="120108" y="346807"/>
                      <a:pt x="121177" y="344166"/>
                    </a:cubicBezTo>
                    <a:cubicBezTo>
                      <a:pt x="122245" y="341518"/>
                      <a:pt x="123478" y="340200"/>
                      <a:pt x="124881" y="340200"/>
                    </a:cubicBezTo>
                    <a:cubicBezTo>
                      <a:pt x="126654" y="340200"/>
                      <a:pt x="128069" y="341998"/>
                      <a:pt x="129137" y="345593"/>
                    </a:cubicBezTo>
                    <a:cubicBezTo>
                      <a:pt x="130212" y="349187"/>
                      <a:pt x="130746" y="352788"/>
                      <a:pt x="130746" y="356383"/>
                    </a:cubicBezTo>
                    <a:lnTo>
                      <a:pt x="130746" y="358921"/>
                    </a:lnTo>
                    <a:lnTo>
                      <a:pt x="125986" y="45952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6" name="Google Shape;946;p7"/>
              <p:cNvSpPr/>
              <p:nvPr/>
            </p:nvSpPr>
            <p:spPr>
              <a:xfrm>
                <a:off x="3276344" y="2136965"/>
                <a:ext cx="167580" cy="482690"/>
              </a:xfrm>
              <a:custGeom>
                <a:rect b="b" l="l" r="r" t="t"/>
                <a:pathLst>
                  <a:path extrusionOk="0" h="482690" w="167580">
                    <a:moveTo>
                      <a:pt x="167580" y="16189"/>
                    </a:moveTo>
                    <a:cubicBezTo>
                      <a:pt x="167580" y="19783"/>
                      <a:pt x="167228" y="23117"/>
                      <a:pt x="166530" y="26183"/>
                    </a:cubicBezTo>
                    <a:cubicBezTo>
                      <a:pt x="165831" y="29250"/>
                      <a:pt x="164854" y="31314"/>
                      <a:pt x="163597" y="32371"/>
                    </a:cubicBezTo>
                    <a:cubicBezTo>
                      <a:pt x="161016" y="34277"/>
                      <a:pt x="158472" y="36020"/>
                      <a:pt x="155964" y="37611"/>
                    </a:cubicBezTo>
                    <a:cubicBezTo>
                      <a:pt x="153457" y="39196"/>
                      <a:pt x="150912" y="40520"/>
                      <a:pt x="148332" y="41576"/>
                    </a:cubicBezTo>
                    <a:cubicBezTo>
                      <a:pt x="150250" y="75004"/>
                      <a:pt x="151598" y="107478"/>
                      <a:pt x="152370" y="139005"/>
                    </a:cubicBezTo>
                    <a:cubicBezTo>
                      <a:pt x="153147" y="170525"/>
                      <a:pt x="153535" y="201730"/>
                      <a:pt x="153535" y="232619"/>
                    </a:cubicBezTo>
                    <a:cubicBezTo>
                      <a:pt x="153535" y="274512"/>
                      <a:pt x="152958" y="314922"/>
                      <a:pt x="151817" y="353851"/>
                    </a:cubicBezTo>
                    <a:cubicBezTo>
                      <a:pt x="150675" y="392779"/>
                      <a:pt x="149291" y="430967"/>
                      <a:pt x="147670" y="468415"/>
                    </a:cubicBezTo>
                    <a:cubicBezTo>
                      <a:pt x="147226" y="473066"/>
                      <a:pt x="146473" y="476612"/>
                      <a:pt x="145405" y="479041"/>
                    </a:cubicBezTo>
                    <a:cubicBezTo>
                      <a:pt x="144336" y="481476"/>
                      <a:pt x="143134" y="482690"/>
                      <a:pt x="141810" y="482690"/>
                    </a:cubicBezTo>
                    <a:cubicBezTo>
                      <a:pt x="139302" y="482690"/>
                      <a:pt x="137566" y="479308"/>
                      <a:pt x="136606" y="472538"/>
                    </a:cubicBezTo>
                    <a:cubicBezTo>
                      <a:pt x="134542" y="458153"/>
                      <a:pt x="131724" y="440434"/>
                      <a:pt x="128147" y="419382"/>
                    </a:cubicBezTo>
                    <a:cubicBezTo>
                      <a:pt x="124571" y="398329"/>
                      <a:pt x="120551" y="375692"/>
                      <a:pt x="116088" y="351470"/>
                    </a:cubicBezTo>
                    <a:cubicBezTo>
                      <a:pt x="111631" y="327242"/>
                      <a:pt x="106907" y="302122"/>
                      <a:pt x="101934" y="276096"/>
                    </a:cubicBezTo>
                    <a:cubicBezTo>
                      <a:pt x="96955" y="250077"/>
                      <a:pt x="92085" y="224896"/>
                      <a:pt x="87330" y="200570"/>
                    </a:cubicBezTo>
                    <a:cubicBezTo>
                      <a:pt x="82576" y="176239"/>
                      <a:pt x="78095" y="153444"/>
                      <a:pt x="73892" y="132179"/>
                    </a:cubicBezTo>
                    <a:cubicBezTo>
                      <a:pt x="69691" y="110915"/>
                      <a:pt x="66114" y="92880"/>
                      <a:pt x="63163" y="78070"/>
                    </a:cubicBezTo>
                    <a:lnTo>
                      <a:pt x="59842" y="445881"/>
                    </a:lnTo>
                    <a:cubicBezTo>
                      <a:pt x="62647" y="446512"/>
                      <a:pt x="65501" y="447150"/>
                      <a:pt x="68416" y="447781"/>
                    </a:cubicBezTo>
                    <a:cubicBezTo>
                      <a:pt x="71330" y="448419"/>
                      <a:pt x="74257" y="449057"/>
                      <a:pt x="77208" y="449688"/>
                    </a:cubicBezTo>
                    <a:cubicBezTo>
                      <a:pt x="78683" y="450326"/>
                      <a:pt x="79922" y="452226"/>
                      <a:pt x="80912" y="455402"/>
                    </a:cubicBezTo>
                    <a:cubicBezTo>
                      <a:pt x="81908" y="458572"/>
                      <a:pt x="82406" y="462276"/>
                      <a:pt x="82406" y="466508"/>
                    </a:cubicBezTo>
                    <a:cubicBezTo>
                      <a:pt x="82406" y="471372"/>
                      <a:pt x="81780" y="475288"/>
                      <a:pt x="80529" y="478251"/>
                    </a:cubicBezTo>
                    <a:cubicBezTo>
                      <a:pt x="79273" y="481209"/>
                      <a:pt x="77949" y="482690"/>
                      <a:pt x="76546" y="482690"/>
                    </a:cubicBezTo>
                    <a:lnTo>
                      <a:pt x="76103" y="482690"/>
                    </a:lnTo>
                    <a:cubicBezTo>
                      <a:pt x="70207" y="481002"/>
                      <a:pt x="64323" y="479733"/>
                      <a:pt x="58463" y="478883"/>
                    </a:cubicBezTo>
                    <a:cubicBezTo>
                      <a:pt x="52598" y="478039"/>
                      <a:pt x="46720" y="477614"/>
                      <a:pt x="40818" y="477614"/>
                    </a:cubicBezTo>
                    <a:cubicBezTo>
                      <a:pt x="34994" y="477614"/>
                      <a:pt x="29219" y="478039"/>
                      <a:pt x="23506" y="478883"/>
                    </a:cubicBezTo>
                    <a:cubicBezTo>
                      <a:pt x="17792" y="479733"/>
                      <a:pt x="12060" y="481002"/>
                      <a:pt x="6309" y="482690"/>
                    </a:cubicBezTo>
                    <a:lnTo>
                      <a:pt x="5866" y="482690"/>
                    </a:lnTo>
                    <a:cubicBezTo>
                      <a:pt x="4238" y="482690"/>
                      <a:pt x="2860" y="481051"/>
                      <a:pt x="1719" y="477772"/>
                    </a:cubicBezTo>
                    <a:cubicBezTo>
                      <a:pt x="571" y="474493"/>
                      <a:pt x="0" y="470740"/>
                      <a:pt x="0" y="466508"/>
                    </a:cubicBezTo>
                    <a:cubicBezTo>
                      <a:pt x="0" y="462276"/>
                      <a:pt x="498" y="458572"/>
                      <a:pt x="1494" y="455402"/>
                    </a:cubicBezTo>
                    <a:cubicBezTo>
                      <a:pt x="2490" y="452226"/>
                      <a:pt x="3722" y="450326"/>
                      <a:pt x="5198" y="449688"/>
                    </a:cubicBezTo>
                    <a:cubicBezTo>
                      <a:pt x="7930" y="449057"/>
                      <a:pt x="10675" y="448419"/>
                      <a:pt x="13438" y="447781"/>
                    </a:cubicBezTo>
                    <a:cubicBezTo>
                      <a:pt x="16207" y="447150"/>
                      <a:pt x="18951" y="446512"/>
                      <a:pt x="21684" y="445881"/>
                    </a:cubicBezTo>
                    <a:lnTo>
                      <a:pt x="24228" y="45384"/>
                    </a:lnTo>
                    <a:cubicBezTo>
                      <a:pt x="17883" y="44115"/>
                      <a:pt x="11471" y="42208"/>
                      <a:pt x="4979" y="39670"/>
                    </a:cubicBezTo>
                    <a:cubicBezTo>
                      <a:pt x="3504" y="39038"/>
                      <a:pt x="2307" y="37083"/>
                      <a:pt x="1385" y="33798"/>
                    </a:cubicBezTo>
                    <a:cubicBezTo>
                      <a:pt x="462" y="30519"/>
                      <a:pt x="0" y="26766"/>
                      <a:pt x="0" y="22534"/>
                    </a:cubicBezTo>
                    <a:cubicBezTo>
                      <a:pt x="0" y="17458"/>
                      <a:pt x="662" y="13492"/>
                      <a:pt x="1992" y="10632"/>
                    </a:cubicBezTo>
                    <a:cubicBezTo>
                      <a:pt x="3321" y="7779"/>
                      <a:pt x="4609" y="6351"/>
                      <a:pt x="5866" y="6351"/>
                    </a:cubicBezTo>
                    <a:lnTo>
                      <a:pt x="6528" y="6351"/>
                    </a:lnTo>
                    <a:cubicBezTo>
                      <a:pt x="14416" y="9315"/>
                      <a:pt x="22139" y="11586"/>
                      <a:pt x="29699" y="13171"/>
                    </a:cubicBezTo>
                    <a:cubicBezTo>
                      <a:pt x="37259" y="14761"/>
                      <a:pt x="44801" y="15551"/>
                      <a:pt x="52324" y="15551"/>
                    </a:cubicBezTo>
                    <a:lnTo>
                      <a:pt x="60510" y="15551"/>
                    </a:lnTo>
                    <a:cubicBezTo>
                      <a:pt x="60583" y="15551"/>
                      <a:pt x="60801" y="15606"/>
                      <a:pt x="61171" y="15709"/>
                    </a:cubicBezTo>
                    <a:cubicBezTo>
                      <a:pt x="61542" y="15818"/>
                      <a:pt x="61961" y="16079"/>
                      <a:pt x="62440" y="16504"/>
                    </a:cubicBezTo>
                    <a:cubicBezTo>
                      <a:pt x="62920" y="16929"/>
                      <a:pt x="63436" y="17670"/>
                      <a:pt x="63989" y="18727"/>
                    </a:cubicBezTo>
                    <a:cubicBezTo>
                      <a:pt x="64541" y="19783"/>
                      <a:pt x="65039" y="21265"/>
                      <a:pt x="65482" y="23172"/>
                    </a:cubicBezTo>
                    <a:cubicBezTo>
                      <a:pt x="65780" y="24653"/>
                      <a:pt x="66740" y="29414"/>
                      <a:pt x="68361" y="37453"/>
                    </a:cubicBezTo>
                    <a:cubicBezTo>
                      <a:pt x="69982" y="45487"/>
                      <a:pt x="72083" y="55961"/>
                      <a:pt x="74664" y="68871"/>
                    </a:cubicBezTo>
                    <a:cubicBezTo>
                      <a:pt x="77244" y="81774"/>
                      <a:pt x="80214" y="96687"/>
                      <a:pt x="83572" y="113617"/>
                    </a:cubicBezTo>
                    <a:cubicBezTo>
                      <a:pt x="86923" y="130540"/>
                      <a:pt x="90500" y="148629"/>
                      <a:pt x="94301" y="167884"/>
                    </a:cubicBezTo>
                    <a:cubicBezTo>
                      <a:pt x="98096" y="187133"/>
                      <a:pt x="101989" y="207128"/>
                      <a:pt x="105966" y="227859"/>
                    </a:cubicBezTo>
                    <a:cubicBezTo>
                      <a:pt x="109949" y="248595"/>
                      <a:pt x="113878" y="269277"/>
                      <a:pt x="117752" y="289905"/>
                    </a:cubicBezTo>
                    <a:cubicBezTo>
                      <a:pt x="121620" y="310532"/>
                      <a:pt x="125342" y="330631"/>
                      <a:pt x="128919" y="350201"/>
                    </a:cubicBezTo>
                    <a:cubicBezTo>
                      <a:pt x="132495" y="369766"/>
                      <a:pt x="135726" y="388019"/>
                      <a:pt x="138598" y="404942"/>
                    </a:cubicBezTo>
                    <a:cubicBezTo>
                      <a:pt x="139557" y="377229"/>
                      <a:pt x="140371" y="349090"/>
                      <a:pt x="141033" y="320527"/>
                    </a:cubicBezTo>
                    <a:cubicBezTo>
                      <a:pt x="141695" y="291963"/>
                      <a:pt x="142029" y="262665"/>
                      <a:pt x="142029" y="232619"/>
                    </a:cubicBezTo>
                    <a:cubicBezTo>
                      <a:pt x="142029" y="202580"/>
                      <a:pt x="141622" y="171904"/>
                      <a:pt x="140814" y="140589"/>
                    </a:cubicBezTo>
                    <a:cubicBezTo>
                      <a:pt x="140001" y="109275"/>
                      <a:pt x="138671" y="77117"/>
                      <a:pt x="136831" y="44115"/>
                    </a:cubicBezTo>
                    <a:cubicBezTo>
                      <a:pt x="135872" y="44539"/>
                      <a:pt x="134948" y="44752"/>
                      <a:pt x="134062" y="44752"/>
                    </a:cubicBezTo>
                    <a:cubicBezTo>
                      <a:pt x="133182" y="44752"/>
                      <a:pt x="132222" y="44752"/>
                      <a:pt x="131190" y="44752"/>
                    </a:cubicBezTo>
                    <a:cubicBezTo>
                      <a:pt x="126836" y="44752"/>
                      <a:pt x="122300" y="44115"/>
                      <a:pt x="117582" y="42845"/>
                    </a:cubicBezTo>
                    <a:cubicBezTo>
                      <a:pt x="116106" y="42420"/>
                      <a:pt x="114874" y="40568"/>
                      <a:pt x="113878" y="37289"/>
                    </a:cubicBezTo>
                    <a:cubicBezTo>
                      <a:pt x="112882" y="34010"/>
                      <a:pt x="112384" y="30258"/>
                      <a:pt x="112384" y="26025"/>
                    </a:cubicBezTo>
                    <a:cubicBezTo>
                      <a:pt x="112384" y="21374"/>
                      <a:pt x="112991" y="17458"/>
                      <a:pt x="114212" y="14282"/>
                    </a:cubicBezTo>
                    <a:cubicBezTo>
                      <a:pt x="115426" y="11112"/>
                      <a:pt x="116774" y="9521"/>
                      <a:pt x="118250" y="9521"/>
                    </a:cubicBezTo>
                    <a:lnTo>
                      <a:pt x="118912" y="9521"/>
                    </a:lnTo>
                    <a:cubicBezTo>
                      <a:pt x="120976" y="10371"/>
                      <a:pt x="123023" y="10954"/>
                      <a:pt x="125051" y="11270"/>
                    </a:cubicBezTo>
                    <a:cubicBezTo>
                      <a:pt x="127079" y="11586"/>
                      <a:pt x="129125" y="11744"/>
                      <a:pt x="131190" y="11744"/>
                    </a:cubicBezTo>
                    <a:cubicBezTo>
                      <a:pt x="136278" y="11744"/>
                      <a:pt x="141257" y="10790"/>
                      <a:pt x="146121" y="8890"/>
                    </a:cubicBezTo>
                    <a:cubicBezTo>
                      <a:pt x="150991" y="6983"/>
                      <a:pt x="155746" y="4232"/>
                      <a:pt x="160391" y="638"/>
                    </a:cubicBezTo>
                    <a:cubicBezTo>
                      <a:pt x="160688" y="213"/>
                      <a:pt x="161205" y="0"/>
                      <a:pt x="161939" y="0"/>
                    </a:cubicBezTo>
                    <a:cubicBezTo>
                      <a:pt x="163561" y="0"/>
                      <a:pt x="164909" y="1646"/>
                      <a:pt x="165977" y="4925"/>
                    </a:cubicBezTo>
                    <a:cubicBezTo>
                      <a:pt x="167046" y="8204"/>
                      <a:pt x="167580" y="11956"/>
                      <a:pt x="167580" y="16189"/>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47" name="Google Shape;947;p7"/>
          <p:cNvGrpSpPr/>
          <p:nvPr/>
        </p:nvGrpSpPr>
        <p:grpSpPr>
          <a:xfrm>
            <a:off x="10249710" y="6100742"/>
            <a:ext cx="1065694" cy="633995"/>
            <a:chOff x="2073910" y="3386611"/>
            <a:chExt cx="1707569" cy="1015855"/>
          </a:xfrm>
        </p:grpSpPr>
        <p:sp>
          <p:nvSpPr>
            <p:cNvPr id="948" name="Google Shape;948;p7"/>
            <p:cNvSpPr/>
            <p:nvPr/>
          </p:nvSpPr>
          <p:spPr>
            <a:xfrm>
              <a:off x="2073910" y="3386611"/>
              <a:ext cx="1701799" cy="946191"/>
            </a:xfrm>
            <a:custGeom>
              <a:rect b="b" l="l" r="r" t="t"/>
              <a:pathLst>
                <a:path extrusionOk="0" h="946191" w="1701799">
                  <a:moveTo>
                    <a:pt x="582091" y="10"/>
                  </a:moveTo>
                  <a:cubicBezTo>
                    <a:pt x="574962" y="-633"/>
                    <a:pt x="558355" y="28641"/>
                    <a:pt x="535608" y="65979"/>
                  </a:cubicBezTo>
                  <a:cubicBezTo>
                    <a:pt x="512862" y="103317"/>
                    <a:pt x="494238" y="163917"/>
                    <a:pt x="494238" y="163917"/>
                  </a:cubicBezTo>
                  <a:cubicBezTo>
                    <a:pt x="494238" y="163917"/>
                    <a:pt x="450877" y="163200"/>
                    <a:pt x="413594" y="169928"/>
                  </a:cubicBezTo>
                  <a:cubicBezTo>
                    <a:pt x="367069" y="178320"/>
                    <a:pt x="324478" y="197945"/>
                    <a:pt x="324478" y="197945"/>
                  </a:cubicBezTo>
                  <a:cubicBezTo>
                    <a:pt x="324478" y="197945"/>
                    <a:pt x="316014" y="175770"/>
                    <a:pt x="298623" y="146927"/>
                  </a:cubicBezTo>
                  <a:cubicBezTo>
                    <a:pt x="278323" y="113269"/>
                    <a:pt x="232703" y="45084"/>
                    <a:pt x="221731" y="50914"/>
                  </a:cubicBezTo>
                  <a:cubicBezTo>
                    <a:pt x="207668" y="58382"/>
                    <a:pt x="207437" y="112680"/>
                    <a:pt x="212592" y="158185"/>
                  </a:cubicBezTo>
                  <a:cubicBezTo>
                    <a:pt x="216290" y="190762"/>
                    <a:pt x="224287" y="216617"/>
                    <a:pt x="224664" y="227347"/>
                  </a:cubicBezTo>
                  <a:cubicBezTo>
                    <a:pt x="225817" y="260246"/>
                    <a:pt x="221676" y="307008"/>
                    <a:pt x="227256" y="363303"/>
                  </a:cubicBezTo>
                  <a:cubicBezTo>
                    <a:pt x="231379" y="404916"/>
                    <a:pt x="249214" y="426108"/>
                    <a:pt x="263028" y="445193"/>
                  </a:cubicBezTo>
                  <a:cubicBezTo>
                    <a:pt x="268177" y="452303"/>
                    <a:pt x="283376" y="464593"/>
                    <a:pt x="283376" y="464593"/>
                  </a:cubicBezTo>
                  <a:cubicBezTo>
                    <a:pt x="283376" y="464593"/>
                    <a:pt x="279149" y="521957"/>
                    <a:pt x="280054" y="533774"/>
                  </a:cubicBezTo>
                  <a:cubicBezTo>
                    <a:pt x="284542" y="592443"/>
                    <a:pt x="267193" y="629362"/>
                    <a:pt x="219272" y="660233"/>
                  </a:cubicBezTo>
                  <a:cubicBezTo>
                    <a:pt x="191849" y="677897"/>
                    <a:pt x="164543" y="695932"/>
                    <a:pt x="138706" y="716012"/>
                  </a:cubicBezTo>
                  <a:cubicBezTo>
                    <a:pt x="115212" y="734271"/>
                    <a:pt x="-41918" y="819525"/>
                    <a:pt x="10716" y="864380"/>
                  </a:cubicBezTo>
                  <a:cubicBezTo>
                    <a:pt x="43816" y="892591"/>
                    <a:pt x="92818" y="832775"/>
                    <a:pt x="166777" y="787464"/>
                  </a:cubicBezTo>
                  <a:cubicBezTo>
                    <a:pt x="237106" y="744370"/>
                    <a:pt x="273211" y="700000"/>
                    <a:pt x="302187" y="709807"/>
                  </a:cubicBezTo>
                  <a:cubicBezTo>
                    <a:pt x="323167" y="716905"/>
                    <a:pt x="303347" y="746932"/>
                    <a:pt x="291865" y="754710"/>
                  </a:cubicBezTo>
                  <a:cubicBezTo>
                    <a:pt x="274480" y="766491"/>
                    <a:pt x="61637" y="891753"/>
                    <a:pt x="95708" y="928260"/>
                  </a:cubicBezTo>
                  <a:cubicBezTo>
                    <a:pt x="141675" y="977505"/>
                    <a:pt x="185304" y="915004"/>
                    <a:pt x="269628" y="864830"/>
                  </a:cubicBezTo>
                  <a:cubicBezTo>
                    <a:pt x="307640" y="842211"/>
                    <a:pt x="412537" y="769976"/>
                    <a:pt x="452419" y="750259"/>
                  </a:cubicBezTo>
                  <a:cubicBezTo>
                    <a:pt x="474510" y="739342"/>
                    <a:pt x="487699" y="738965"/>
                    <a:pt x="593015" y="754328"/>
                  </a:cubicBezTo>
                  <a:cubicBezTo>
                    <a:pt x="698331" y="769690"/>
                    <a:pt x="753624" y="766181"/>
                    <a:pt x="873677" y="811710"/>
                  </a:cubicBezTo>
                  <a:cubicBezTo>
                    <a:pt x="934102" y="834620"/>
                    <a:pt x="1000513" y="839727"/>
                    <a:pt x="1063949" y="849145"/>
                  </a:cubicBezTo>
                  <a:cubicBezTo>
                    <a:pt x="1128727" y="858769"/>
                    <a:pt x="1355821" y="839314"/>
                    <a:pt x="1418164" y="827206"/>
                  </a:cubicBezTo>
                  <a:cubicBezTo>
                    <a:pt x="1420429" y="826769"/>
                    <a:pt x="1417600" y="1009742"/>
                    <a:pt x="1646764" y="794295"/>
                  </a:cubicBezTo>
                  <a:cubicBezTo>
                    <a:pt x="1744563" y="702350"/>
                    <a:pt x="1711864" y="590203"/>
                    <a:pt x="1549906" y="464909"/>
                  </a:cubicBezTo>
                  <a:cubicBezTo>
                    <a:pt x="1419719" y="364190"/>
                    <a:pt x="1261338" y="344923"/>
                    <a:pt x="1115533" y="340405"/>
                  </a:cubicBezTo>
                  <a:cubicBezTo>
                    <a:pt x="1094705" y="339755"/>
                    <a:pt x="1076081" y="339670"/>
                    <a:pt x="1060640" y="340235"/>
                  </a:cubicBezTo>
                  <a:cubicBezTo>
                    <a:pt x="873313" y="347151"/>
                    <a:pt x="756126" y="391284"/>
                    <a:pt x="756126" y="391284"/>
                  </a:cubicBezTo>
                  <a:cubicBezTo>
                    <a:pt x="756126" y="391284"/>
                    <a:pt x="607375" y="449431"/>
                    <a:pt x="610163" y="440195"/>
                  </a:cubicBezTo>
                  <a:cubicBezTo>
                    <a:pt x="617516" y="415815"/>
                    <a:pt x="630152" y="378532"/>
                    <a:pt x="635052" y="353053"/>
                  </a:cubicBezTo>
                  <a:cubicBezTo>
                    <a:pt x="648484" y="283163"/>
                    <a:pt x="636735" y="239182"/>
                    <a:pt x="608104" y="174325"/>
                  </a:cubicBezTo>
                  <a:cubicBezTo>
                    <a:pt x="594612" y="143751"/>
                    <a:pt x="605657" y="115242"/>
                    <a:pt x="598534" y="68996"/>
                  </a:cubicBezTo>
                  <a:cubicBezTo>
                    <a:pt x="596464" y="55547"/>
                    <a:pt x="589954" y="715"/>
                    <a:pt x="582091" y="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9" name="Google Shape;949;p7"/>
            <p:cNvSpPr/>
            <p:nvPr/>
          </p:nvSpPr>
          <p:spPr>
            <a:xfrm>
              <a:off x="2310074" y="3494131"/>
              <a:ext cx="61839" cy="104666"/>
            </a:xfrm>
            <a:custGeom>
              <a:rect b="b" l="l" r="r" t="t"/>
              <a:pathLst>
                <a:path extrusionOk="0" h="104666" w="61839">
                  <a:moveTo>
                    <a:pt x="2411" y="45692"/>
                  </a:moveTo>
                  <a:cubicBezTo>
                    <a:pt x="753" y="19672"/>
                    <a:pt x="-2016" y="2573"/>
                    <a:pt x="2314" y="357"/>
                  </a:cubicBezTo>
                  <a:cubicBezTo>
                    <a:pt x="9109" y="-3116"/>
                    <a:pt x="22085" y="19375"/>
                    <a:pt x="36968" y="41296"/>
                  </a:cubicBezTo>
                  <a:cubicBezTo>
                    <a:pt x="51845" y="63216"/>
                    <a:pt x="62125" y="87784"/>
                    <a:pt x="61833" y="88045"/>
                  </a:cubicBezTo>
                  <a:cubicBezTo>
                    <a:pt x="61718" y="88149"/>
                    <a:pt x="44904" y="85604"/>
                    <a:pt x="31685" y="89703"/>
                  </a:cubicBezTo>
                  <a:cubicBezTo>
                    <a:pt x="18460" y="93808"/>
                    <a:pt x="10141" y="106456"/>
                    <a:pt x="8939" y="104452"/>
                  </a:cubicBezTo>
                  <a:cubicBezTo>
                    <a:pt x="8574" y="103839"/>
                    <a:pt x="4069" y="71717"/>
                    <a:pt x="2411" y="45692"/>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0" name="Google Shape;950;p7"/>
            <p:cNvSpPr/>
            <p:nvPr/>
          </p:nvSpPr>
          <p:spPr>
            <a:xfrm>
              <a:off x="2595770" y="3450857"/>
              <a:ext cx="56781" cy="107880"/>
            </a:xfrm>
            <a:custGeom>
              <a:rect b="b" l="l" r="r" t="t"/>
              <a:pathLst>
                <a:path extrusionOk="0" h="107880" w="56781">
                  <a:moveTo>
                    <a:pt x="0" y="94576"/>
                  </a:moveTo>
                  <a:cubicBezTo>
                    <a:pt x="0" y="94576"/>
                    <a:pt x="7129" y="63814"/>
                    <a:pt x="13322" y="49314"/>
                  </a:cubicBezTo>
                  <a:cubicBezTo>
                    <a:pt x="20961" y="31450"/>
                    <a:pt x="47849" y="-769"/>
                    <a:pt x="51814" y="14"/>
                  </a:cubicBezTo>
                  <a:cubicBezTo>
                    <a:pt x="54370" y="524"/>
                    <a:pt x="56739" y="48154"/>
                    <a:pt x="56781" y="68083"/>
                  </a:cubicBezTo>
                  <a:cubicBezTo>
                    <a:pt x="56787" y="71544"/>
                    <a:pt x="55755" y="107880"/>
                    <a:pt x="55755" y="107880"/>
                  </a:cubicBezTo>
                  <a:cubicBezTo>
                    <a:pt x="55755" y="107880"/>
                    <a:pt x="42615" y="95323"/>
                    <a:pt x="28679" y="91995"/>
                  </a:cubicBezTo>
                  <a:cubicBezTo>
                    <a:pt x="14737" y="88674"/>
                    <a:pt x="0" y="94576"/>
                    <a:pt x="0" y="94576"/>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1" name="Google Shape;951;p7"/>
            <p:cNvSpPr/>
            <p:nvPr/>
          </p:nvSpPr>
          <p:spPr>
            <a:xfrm>
              <a:off x="2332844" y="3636206"/>
              <a:ext cx="102308" cy="111886"/>
            </a:xfrm>
            <a:custGeom>
              <a:rect b="b" l="l" r="r" t="t"/>
              <a:pathLst>
                <a:path extrusionOk="0" h="111886" w="102308">
                  <a:moveTo>
                    <a:pt x="10767" y="18788"/>
                  </a:moveTo>
                  <a:cubicBezTo>
                    <a:pt x="1956" y="29402"/>
                    <a:pt x="-752" y="46647"/>
                    <a:pt x="171" y="60048"/>
                  </a:cubicBezTo>
                  <a:cubicBezTo>
                    <a:pt x="2120" y="88150"/>
                    <a:pt x="28838" y="117084"/>
                    <a:pt x="58871" y="111091"/>
                  </a:cubicBezTo>
                  <a:cubicBezTo>
                    <a:pt x="100818" y="102718"/>
                    <a:pt x="119921" y="28467"/>
                    <a:pt x="81599" y="5392"/>
                  </a:cubicBezTo>
                  <a:cubicBezTo>
                    <a:pt x="73420" y="468"/>
                    <a:pt x="57159" y="-1451"/>
                    <a:pt x="47783" y="1184"/>
                  </a:cubicBezTo>
                  <a:cubicBezTo>
                    <a:pt x="42925" y="2551"/>
                    <a:pt x="21509" y="5842"/>
                    <a:pt x="10767" y="18788"/>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2" name="Google Shape;952;p7"/>
            <p:cNvSpPr/>
            <p:nvPr/>
          </p:nvSpPr>
          <p:spPr>
            <a:xfrm>
              <a:off x="2571918" y="3608693"/>
              <a:ext cx="105083" cy="107446"/>
            </a:xfrm>
            <a:custGeom>
              <a:rect b="b" l="l" r="r" t="t"/>
              <a:pathLst>
                <a:path extrusionOk="0" h="107446" w="105083">
                  <a:moveTo>
                    <a:pt x="20118" y="100853"/>
                  </a:moveTo>
                  <a:cubicBezTo>
                    <a:pt x="29160" y="108613"/>
                    <a:pt x="82085" y="117333"/>
                    <a:pt x="100484" y="77153"/>
                  </a:cubicBezTo>
                  <a:cubicBezTo>
                    <a:pt x="111341" y="53441"/>
                    <a:pt x="102998" y="11331"/>
                    <a:pt x="75230" y="2308"/>
                  </a:cubicBezTo>
                  <a:cubicBezTo>
                    <a:pt x="59934" y="-2666"/>
                    <a:pt x="46447" y="795"/>
                    <a:pt x="29154" y="8902"/>
                  </a:cubicBezTo>
                  <a:cubicBezTo>
                    <a:pt x="11866" y="17002"/>
                    <a:pt x="-21658" y="65027"/>
                    <a:pt x="20118" y="100853"/>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3" name="Google Shape;953;p7"/>
            <p:cNvSpPr/>
            <p:nvPr/>
          </p:nvSpPr>
          <p:spPr>
            <a:xfrm>
              <a:off x="2364481" y="3636273"/>
              <a:ext cx="70750" cy="111654"/>
            </a:xfrm>
            <a:custGeom>
              <a:rect b="b" l="l" r="r" t="t"/>
              <a:pathLst>
                <a:path extrusionOk="0" h="111654" w="70750">
                  <a:moveTo>
                    <a:pt x="33567" y="340"/>
                  </a:moveTo>
                  <a:cubicBezTo>
                    <a:pt x="27853" y="-358"/>
                    <a:pt x="22297" y="79"/>
                    <a:pt x="17761" y="1099"/>
                  </a:cubicBezTo>
                  <a:cubicBezTo>
                    <a:pt x="17275" y="1852"/>
                    <a:pt x="16820" y="2332"/>
                    <a:pt x="16334" y="3121"/>
                  </a:cubicBezTo>
                  <a:cubicBezTo>
                    <a:pt x="176" y="29177"/>
                    <a:pt x="-6291" y="80736"/>
                    <a:pt x="7608" y="109658"/>
                  </a:cubicBezTo>
                  <a:cubicBezTo>
                    <a:pt x="13857" y="111498"/>
                    <a:pt x="20451" y="112348"/>
                    <a:pt x="27300" y="110981"/>
                  </a:cubicBezTo>
                  <a:cubicBezTo>
                    <a:pt x="69253" y="102608"/>
                    <a:pt x="88368" y="28382"/>
                    <a:pt x="50041" y="5307"/>
                  </a:cubicBezTo>
                  <a:cubicBezTo>
                    <a:pt x="45954" y="2848"/>
                    <a:pt x="39821" y="1105"/>
                    <a:pt x="33567" y="34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4" name="Google Shape;954;p7"/>
            <p:cNvSpPr/>
            <p:nvPr/>
          </p:nvSpPr>
          <p:spPr>
            <a:xfrm>
              <a:off x="2607621" y="3608623"/>
              <a:ext cx="69448" cy="107029"/>
            </a:xfrm>
            <a:custGeom>
              <a:rect b="b" l="l" r="r" t="t"/>
              <a:pathLst>
                <a:path extrusionOk="0" h="107029" w="69448">
                  <a:moveTo>
                    <a:pt x="17235" y="689"/>
                  </a:moveTo>
                  <a:cubicBezTo>
                    <a:pt x="14442" y="1163"/>
                    <a:pt x="11242" y="2966"/>
                    <a:pt x="8340" y="3871"/>
                  </a:cubicBezTo>
                  <a:cubicBezTo>
                    <a:pt x="6257" y="10089"/>
                    <a:pt x="3482" y="16003"/>
                    <a:pt x="2693" y="22598"/>
                  </a:cubicBezTo>
                  <a:cubicBezTo>
                    <a:pt x="1685" y="31032"/>
                    <a:pt x="1496" y="39685"/>
                    <a:pt x="1090" y="48168"/>
                  </a:cubicBezTo>
                  <a:cubicBezTo>
                    <a:pt x="258" y="65400"/>
                    <a:pt x="-1874" y="88092"/>
                    <a:pt x="3798" y="106430"/>
                  </a:cubicBezTo>
                  <a:cubicBezTo>
                    <a:pt x="23611" y="108841"/>
                    <a:pt x="52193" y="104900"/>
                    <a:pt x="64854" y="77254"/>
                  </a:cubicBezTo>
                  <a:cubicBezTo>
                    <a:pt x="75711" y="53548"/>
                    <a:pt x="67343" y="11358"/>
                    <a:pt x="39575" y="2335"/>
                  </a:cubicBezTo>
                  <a:cubicBezTo>
                    <a:pt x="31924" y="-155"/>
                    <a:pt x="24680" y="-568"/>
                    <a:pt x="17235" y="689"/>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5" name="Google Shape;955;p7"/>
            <p:cNvSpPr/>
            <p:nvPr/>
          </p:nvSpPr>
          <p:spPr>
            <a:xfrm>
              <a:off x="3123360" y="3937569"/>
              <a:ext cx="608438" cy="394909"/>
            </a:xfrm>
            <a:custGeom>
              <a:rect b="b" l="l" r="r" t="t"/>
              <a:pathLst>
                <a:path extrusionOk="0" h="394909" w="608438">
                  <a:moveTo>
                    <a:pt x="608438" y="232407"/>
                  </a:moveTo>
                  <a:cubicBezTo>
                    <a:pt x="485646" y="438582"/>
                    <a:pt x="15125" y="405434"/>
                    <a:pt x="2713" y="363639"/>
                  </a:cubicBezTo>
                  <a:cubicBezTo>
                    <a:pt x="-16706" y="298254"/>
                    <a:pt x="71487" y="309572"/>
                    <a:pt x="159649" y="301205"/>
                  </a:cubicBezTo>
                  <a:cubicBezTo>
                    <a:pt x="290650" y="288769"/>
                    <a:pt x="275840" y="260709"/>
                    <a:pt x="275840" y="260709"/>
                  </a:cubicBezTo>
                  <a:cubicBezTo>
                    <a:pt x="275840" y="260709"/>
                    <a:pt x="217596" y="183702"/>
                    <a:pt x="231689" y="118523"/>
                  </a:cubicBezTo>
                  <a:cubicBezTo>
                    <a:pt x="245783" y="53344"/>
                    <a:pt x="332208" y="0"/>
                    <a:pt x="332208" y="0"/>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6" name="Google Shape;956;p7"/>
            <p:cNvSpPr/>
            <p:nvPr/>
          </p:nvSpPr>
          <p:spPr>
            <a:xfrm>
              <a:off x="2926283" y="3975866"/>
              <a:ext cx="855196" cy="426600"/>
            </a:xfrm>
            <a:custGeom>
              <a:rect b="b" l="l" r="r" t="t"/>
              <a:pathLst>
                <a:path extrusionOk="0" h="426600" w="855196">
                  <a:moveTo>
                    <a:pt x="745212" y="87834"/>
                  </a:moveTo>
                  <a:cubicBezTo>
                    <a:pt x="764752" y="125919"/>
                    <a:pt x="767388" y="171497"/>
                    <a:pt x="751436" y="209843"/>
                  </a:cubicBezTo>
                  <a:cubicBezTo>
                    <a:pt x="737330" y="243756"/>
                    <a:pt x="729394" y="270625"/>
                    <a:pt x="670390" y="298849"/>
                  </a:cubicBezTo>
                  <a:cubicBezTo>
                    <a:pt x="612280" y="326647"/>
                    <a:pt x="540124" y="338785"/>
                    <a:pt x="512228" y="330035"/>
                  </a:cubicBezTo>
                  <a:cubicBezTo>
                    <a:pt x="444025" y="308637"/>
                    <a:pt x="443466" y="275574"/>
                    <a:pt x="385647" y="244187"/>
                  </a:cubicBezTo>
                  <a:cubicBezTo>
                    <a:pt x="322539" y="209927"/>
                    <a:pt x="282639" y="208343"/>
                    <a:pt x="233897" y="203230"/>
                  </a:cubicBezTo>
                  <a:cubicBezTo>
                    <a:pt x="184275" y="198026"/>
                    <a:pt x="22870" y="207845"/>
                    <a:pt x="1569" y="268263"/>
                  </a:cubicBezTo>
                  <a:cubicBezTo>
                    <a:pt x="-6871" y="292206"/>
                    <a:pt x="19907" y="330758"/>
                    <a:pt x="53863" y="326933"/>
                  </a:cubicBezTo>
                  <a:cubicBezTo>
                    <a:pt x="86264" y="323283"/>
                    <a:pt x="111731" y="298320"/>
                    <a:pt x="142748" y="291665"/>
                  </a:cubicBezTo>
                  <a:cubicBezTo>
                    <a:pt x="190851" y="281336"/>
                    <a:pt x="235713" y="276570"/>
                    <a:pt x="283155" y="295546"/>
                  </a:cubicBezTo>
                  <a:cubicBezTo>
                    <a:pt x="409195" y="345945"/>
                    <a:pt x="443102" y="405112"/>
                    <a:pt x="512313" y="421732"/>
                  </a:cubicBezTo>
                  <a:cubicBezTo>
                    <a:pt x="585264" y="439256"/>
                    <a:pt x="687908" y="407189"/>
                    <a:pt x="751108" y="362054"/>
                  </a:cubicBezTo>
                  <a:cubicBezTo>
                    <a:pt x="787389" y="336144"/>
                    <a:pt x="813390" y="286935"/>
                    <a:pt x="831929" y="234666"/>
                  </a:cubicBezTo>
                  <a:cubicBezTo>
                    <a:pt x="841577" y="207456"/>
                    <a:pt x="869667" y="141081"/>
                    <a:pt x="845858" y="60181"/>
                  </a:cubicBezTo>
                  <a:cubicBezTo>
                    <a:pt x="839112" y="37259"/>
                    <a:pt x="815795" y="0"/>
                    <a:pt x="815795" y="0"/>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7" name="Google Shape;957;p7"/>
            <p:cNvSpPr/>
            <p:nvPr/>
          </p:nvSpPr>
          <p:spPr>
            <a:xfrm>
              <a:off x="2476871" y="3730495"/>
              <a:ext cx="62829" cy="32959"/>
            </a:xfrm>
            <a:custGeom>
              <a:rect b="b" l="l" r="r" t="t"/>
              <a:pathLst>
                <a:path extrusionOk="0" h="32959" w="62829">
                  <a:moveTo>
                    <a:pt x="0" y="32960"/>
                  </a:moveTo>
                  <a:lnTo>
                    <a:pt x="30798" y="0"/>
                  </a:lnTo>
                  <a:lnTo>
                    <a:pt x="62829" y="32929"/>
                  </a:lnTo>
                </a:path>
              </a:pathLst>
            </a:custGeom>
            <a:noFill/>
            <a:ln cap="rnd" cmpd="sng" w="9525">
              <a:solidFill>
                <a:srgbClr val="E9E5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8" name="Google Shape;958;p7"/>
            <p:cNvSpPr/>
            <p:nvPr/>
          </p:nvSpPr>
          <p:spPr>
            <a:xfrm>
              <a:off x="2480115" y="3699632"/>
              <a:ext cx="50737" cy="37783"/>
            </a:xfrm>
            <a:custGeom>
              <a:rect b="b" l="l" r="r" t="t"/>
              <a:pathLst>
                <a:path extrusionOk="0" h="37783" w="50737">
                  <a:moveTo>
                    <a:pt x="442" y="8870"/>
                  </a:moveTo>
                  <a:cubicBezTo>
                    <a:pt x="5063" y="-1247"/>
                    <a:pt x="39341" y="-2370"/>
                    <a:pt x="46761" y="3775"/>
                  </a:cubicBezTo>
                  <a:cubicBezTo>
                    <a:pt x="59252" y="14110"/>
                    <a:pt x="39359" y="36456"/>
                    <a:pt x="27779" y="37731"/>
                  </a:cubicBezTo>
                  <a:cubicBezTo>
                    <a:pt x="16200" y="39006"/>
                    <a:pt x="-3171" y="16782"/>
                    <a:pt x="442" y="887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59" name="Google Shape;959;p7"/>
          <p:cNvGrpSpPr/>
          <p:nvPr/>
        </p:nvGrpSpPr>
        <p:grpSpPr>
          <a:xfrm flipH="1">
            <a:off x="10544114" y="6422239"/>
            <a:ext cx="254469" cy="300724"/>
            <a:chOff x="2103777" y="3568819"/>
            <a:chExt cx="472815" cy="558758"/>
          </a:xfrm>
        </p:grpSpPr>
        <p:sp>
          <p:nvSpPr>
            <p:cNvPr id="960" name="Google Shape;960;p7"/>
            <p:cNvSpPr/>
            <p:nvPr/>
          </p:nvSpPr>
          <p:spPr>
            <a:xfrm>
              <a:off x="2103777" y="3568819"/>
              <a:ext cx="472815" cy="558758"/>
            </a:xfrm>
            <a:custGeom>
              <a:rect b="b" l="l" r="r" t="t"/>
              <a:pathLst>
                <a:path extrusionOk="0" h="558758" w="472815">
                  <a:moveTo>
                    <a:pt x="272608" y="452832"/>
                  </a:moveTo>
                  <a:cubicBezTo>
                    <a:pt x="272608" y="452832"/>
                    <a:pt x="157874" y="480132"/>
                    <a:pt x="56517" y="374367"/>
                  </a:cubicBezTo>
                  <a:cubicBezTo>
                    <a:pt x="-44840" y="268601"/>
                    <a:pt x="5887" y="118303"/>
                    <a:pt x="85475" y="54557"/>
                  </a:cubicBezTo>
                  <a:cubicBezTo>
                    <a:pt x="191811" y="-30618"/>
                    <a:pt x="524513" y="-63092"/>
                    <a:pt x="465958" y="320258"/>
                  </a:cubicBezTo>
                  <a:cubicBezTo>
                    <a:pt x="451440" y="415299"/>
                    <a:pt x="468296" y="498446"/>
                    <a:pt x="438998" y="505800"/>
                  </a:cubicBezTo>
                  <a:cubicBezTo>
                    <a:pt x="404884" y="514361"/>
                    <a:pt x="380735" y="452121"/>
                    <a:pt x="380735" y="452121"/>
                  </a:cubicBezTo>
                  <a:cubicBezTo>
                    <a:pt x="380735" y="452121"/>
                    <a:pt x="394768" y="523038"/>
                    <a:pt x="364668" y="531515"/>
                  </a:cubicBezTo>
                  <a:cubicBezTo>
                    <a:pt x="333275" y="540356"/>
                    <a:pt x="324240" y="484480"/>
                    <a:pt x="324240" y="484480"/>
                  </a:cubicBezTo>
                  <a:cubicBezTo>
                    <a:pt x="324240" y="484480"/>
                    <a:pt x="330786" y="550108"/>
                    <a:pt x="303303" y="558196"/>
                  </a:cubicBezTo>
                  <a:cubicBezTo>
                    <a:pt x="270908" y="567736"/>
                    <a:pt x="272608" y="452832"/>
                    <a:pt x="272608" y="452832"/>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1" name="Google Shape;961;p7"/>
            <p:cNvSpPr/>
            <p:nvPr/>
          </p:nvSpPr>
          <p:spPr>
            <a:xfrm>
              <a:off x="2271535" y="3736043"/>
              <a:ext cx="108591" cy="168121"/>
            </a:xfrm>
            <a:custGeom>
              <a:rect b="b" l="l" r="r" t="t"/>
              <a:pathLst>
                <a:path extrusionOk="0" h="168121" w="108591">
                  <a:moveTo>
                    <a:pt x="55320" y="105"/>
                  </a:moveTo>
                  <a:cubicBezTo>
                    <a:pt x="97418" y="-2742"/>
                    <a:pt x="108524" y="52703"/>
                    <a:pt x="108591" y="94655"/>
                  </a:cubicBezTo>
                  <a:cubicBezTo>
                    <a:pt x="108658" y="136614"/>
                    <a:pt x="97279" y="164231"/>
                    <a:pt x="55587" y="167934"/>
                  </a:cubicBezTo>
                  <a:cubicBezTo>
                    <a:pt x="13895" y="171645"/>
                    <a:pt x="755" y="119187"/>
                    <a:pt x="27" y="84163"/>
                  </a:cubicBezTo>
                  <a:cubicBezTo>
                    <a:pt x="-696" y="49138"/>
                    <a:pt x="13215" y="2960"/>
                    <a:pt x="55320" y="105"/>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2" name="Google Shape;962;p7"/>
            <p:cNvSpPr/>
            <p:nvPr/>
          </p:nvSpPr>
          <p:spPr>
            <a:xfrm>
              <a:off x="2502210" y="3704582"/>
              <a:ext cx="56749" cy="142323"/>
            </a:xfrm>
            <a:custGeom>
              <a:rect b="b" l="l" r="r" t="t"/>
              <a:pathLst>
                <a:path extrusionOk="0" h="142323" w="56749">
                  <a:moveTo>
                    <a:pt x="17357" y="27"/>
                  </a:moveTo>
                  <a:cubicBezTo>
                    <a:pt x="30473" y="-1212"/>
                    <a:pt x="52096" y="40098"/>
                    <a:pt x="55867" y="78322"/>
                  </a:cubicBezTo>
                  <a:cubicBezTo>
                    <a:pt x="59638" y="116540"/>
                    <a:pt x="51355" y="142068"/>
                    <a:pt x="30303" y="142323"/>
                  </a:cubicBezTo>
                  <a:cubicBezTo>
                    <a:pt x="9251" y="142572"/>
                    <a:pt x="993" y="101566"/>
                    <a:pt x="100" y="75013"/>
                  </a:cubicBezTo>
                  <a:cubicBezTo>
                    <a:pt x="-793" y="48465"/>
                    <a:pt x="4241" y="1260"/>
                    <a:pt x="17357" y="27"/>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3" name="Google Shape;963;p7"/>
            <p:cNvSpPr/>
            <p:nvPr/>
          </p:nvSpPr>
          <p:spPr>
            <a:xfrm>
              <a:off x="2443490" y="3851550"/>
              <a:ext cx="43059" cy="89992"/>
            </a:xfrm>
            <a:custGeom>
              <a:rect b="b" l="l" r="r" t="t"/>
              <a:pathLst>
                <a:path extrusionOk="0" h="89992" w="43059">
                  <a:moveTo>
                    <a:pt x="10449" y="0"/>
                  </a:moveTo>
                  <a:cubicBezTo>
                    <a:pt x="10449" y="0"/>
                    <a:pt x="-3693" y="37320"/>
                    <a:pt x="928" y="59659"/>
                  </a:cubicBezTo>
                  <a:cubicBezTo>
                    <a:pt x="5543" y="81999"/>
                    <a:pt x="17651" y="92807"/>
                    <a:pt x="28915" y="89364"/>
                  </a:cubicBezTo>
                  <a:cubicBezTo>
                    <a:pt x="40179" y="85928"/>
                    <a:pt x="46099" y="74973"/>
                    <a:pt x="41484" y="52634"/>
                  </a:cubicBezTo>
                  <a:cubicBezTo>
                    <a:pt x="36863" y="30294"/>
                    <a:pt x="10449" y="0"/>
                    <a:pt x="10449" y="0"/>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64" name="Google Shape;964;p7"/>
          <p:cNvSpPr/>
          <p:nvPr/>
        </p:nvSpPr>
        <p:spPr>
          <a:xfrm>
            <a:off x="11146590" y="1317999"/>
            <a:ext cx="720980" cy="314268"/>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965" name="Google Shape;965;p7"/>
          <p:cNvSpPr/>
          <p:nvPr/>
        </p:nvSpPr>
        <p:spPr>
          <a:xfrm>
            <a:off x="9396469" y="1331647"/>
            <a:ext cx="1068119" cy="465583"/>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6" name="Google Shape;966;p7"/>
          <p:cNvSpPr/>
          <p:nvPr/>
        </p:nvSpPr>
        <p:spPr>
          <a:xfrm>
            <a:off x="10276592" y="313626"/>
            <a:ext cx="1668069" cy="653283"/>
          </a:xfrm>
          <a:custGeom>
            <a:rect b="b" l="l" r="r" t="t"/>
            <a:pathLst>
              <a:path extrusionOk="0" h="417433" w="1065859">
                <a:moveTo>
                  <a:pt x="524116" y="569"/>
                </a:moveTo>
                <a:cubicBezTo>
                  <a:pt x="429997" y="5152"/>
                  <a:pt x="332174" y="38293"/>
                  <a:pt x="327377" y="89551"/>
                </a:cubicBezTo>
                <a:cubicBezTo>
                  <a:pt x="325313" y="111215"/>
                  <a:pt x="353184" y="139344"/>
                  <a:pt x="353184" y="139344"/>
                </a:cubicBezTo>
                <a:cubicBezTo>
                  <a:pt x="353184" y="139344"/>
                  <a:pt x="209698" y="130713"/>
                  <a:pt x="198343" y="210950"/>
                </a:cubicBezTo>
                <a:cubicBezTo>
                  <a:pt x="193060" y="248517"/>
                  <a:pt x="211763" y="269026"/>
                  <a:pt x="215710" y="274089"/>
                </a:cubicBezTo>
                <a:cubicBezTo>
                  <a:pt x="216803" y="275499"/>
                  <a:pt x="133493" y="280824"/>
                  <a:pt x="130335" y="281120"/>
                </a:cubicBezTo>
                <a:cubicBezTo>
                  <a:pt x="111936" y="282857"/>
                  <a:pt x="-62700" y="317469"/>
                  <a:pt x="24011" y="379416"/>
                </a:cubicBezTo>
                <a:cubicBezTo>
                  <a:pt x="106775" y="438546"/>
                  <a:pt x="298534" y="413342"/>
                  <a:pt x="554660" y="404387"/>
                </a:cubicBezTo>
                <a:cubicBezTo>
                  <a:pt x="743383" y="397790"/>
                  <a:pt x="959067" y="435389"/>
                  <a:pt x="1041831" y="376259"/>
                </a:cubicBezTo>
                <a:cubicBezTo>
                  <a:pt x="1128542" y="314312"/>
                  <a:pt x="954088" y="279700"/>
                  <a:pt x="935629" y="277963"/>
                </a:cubicBezTo>
                <a:cubicBezTo>
                  <a:pt x="932532" y="277668"/>
                  <a:pt x="849161" y="272342"/>
                  <a:pt x="850254" y="270932"/>
                </a:cubicBezTo>
                <a:cubicBezTo>
                  <a:pt x="854200" y="265869"/>
                  <a:pt x="872782" y="245360"/>
                  <a:pt x="867499" y="207793"/>
                </a:cubicBezTo>
                <a:cubicBezTo>
                  <a:pt x="856144" y="127556"/>
                  <a:pt x="712780" y="136187"/>
                  <a:pt x="712780" y="136187"/>
                </a:cubicBezTo>
                <a:cubicBezTo>
                  <a:pt x="712780" y="136187"/>
                  <a:pt x="740651" y="108059"/>
                  <a:pt x="738647" y="86394"/>
                </a:cubicBezTo>
                <a:cubicBezTo>
                  <a:pt x="733850" y="35400"/>
                  <a:pt x="645318" y="-5330"/>
                  <a:pt x="524116" y="569"/>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7" name="Google Shape;967;p7"/>
          <p:cNvSpPr/>
          <p:nvPr/>
        </p:nvSpPr>
        <p:spPr>
          <a:xfrm>
            <a:off x="10824207" y="2220235"/>
            <a:ext cx="1068119" cy="465583"/>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grpSp>
        <p:nvGrpSpPr>
          <p:cNvPr id="968" name="Google Shape;968;p7"/>
          <p:cNvGrpSpPr/>
          <p:nvPr/>
        </p:nvGrpSpPr>
        <p:grpSpPr>
          <a:xfrm flipH="1">
            <a:off x="9647800" y="5785731"/>
            <a:ext cx="658125" cy="770262"/>
            <a:chOff x="1618305" y="3965834"/>
            <a:chExt cx="1306842" cy="1529512"/>
          </a:xfrm>
        </p:grpSpPr>
        <p:grpSp>
          <p:nvGrpSpPr>
            <p:cNvPr id="969" name="Google Shape;969;p7"/>
            <p:cNvGrpSpPr/>
            <p:nvPr/>
          </p:nvGrpSpPr>
          <p:grpSpPr>
            <a:xfrm>
              <a:off x="1618305" y="3965834"/>
              <a:ext cx="1306842" cy="1529512"/>
              <a:chOff x="1523459" y="2674136"/>
              <a:chExt cx="1187606" cy="1389960"/>
            </a:xfrm>
          </p:grpSpPr>
          <p:grpSp>
            <p:nvGrpSpPr>
              <p:cNvPr id="970" name="Google Shape;970;p7"/>
              <p:cNvGrpSpPr/>
              <p:nvPr/>
            </p:nvGrpSpPr>
            <p:grpSpPr>
              <a:xfrm>
                <a:off x="1523459" y="2986311"/>
                <a:ext cx="1187606" cy="1077785"/>
                <a:chOff x="1523459" y="2986311"/>
                <a:chExt cx="1187606" cy="1077785"/>
              </a:xfrm>
            </p:grpSpPr>
            <p:sp>
              <p:nvSpPr>
                <p:cNvPr id="971" name="Google Shape;971;p7"/>
                <p:cNvSpPr/>
                <p:nvPr/>
              </p:nvSpPr>
              <p:spPr>
                <a:xfrm>
                  <a:off x="1523459" y="2986311"/>
                  <a:ext cx="1187606" cy="1077785"/>
                </a:xfrm>
                <a:custGeom>
                  <a:rect b="b" l="l" r="r" t="t"/>
                  <a:pathLst>
                    <a:path extrusionOk="0" h="1077785" w="1187606">
                      <a:moveTo>
                        <a:pt x="906621" y="116361"/>
                      </a:moveTo>
                      <a:cubicBezTo>
                        <a:pt x="1169523" y="356067"/>
                        <a:pt x="1382681" y="907064"/>
                        <a:pt x="897428" y="1020437"/>
                      </a:cubicBezTo>
                      <a:cubicBezTo>
                        <a:pt x="363622" y="1145148"/>
                        <a:pt x="-46208" y="1086400"/>
                        <a:pt x="4197" y="644514"/>
                      </a:cubicBezTo>
                      <a:cubicBezTo>
                        <a:pt x="14192" y="556862"/>
                        <a:pt x="23130" y="399228"/>
                        <a:pt x="69904" y="290955"/>
                      </a:cubicBezTo>
                      <a:cubicBezTo>
                        <a:pt x="107394" y="204165"/>
                        <a:pt x="211878" y="19067"/>
                        <a:pt x="473930" y="3607"/>
                      </a:cubicBezTo>
                      <a:cubicBezTo>
                        <a:pt x="678028" y="-8434"/>
                        <a:pt x="784510" y="5022"/>
                        <a:pt x="906621" y="1163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2" name="Google Shape;972;p7"/>
                <p:cNvSpPr/>
                <p:nvPr/>
              </p:nvSpPr>
              <p:spPr>
                <a:xfrm>
                  <a:off x="1662883" y="3101667"/>
                  <a:ext cx="243840" cy="479569"/>
                </a:xfrm>
                <a:custGeom>
                  <a:rect b="b" l="l" r="r" t="t"/>
                  <a:pathLst>
                    <a:path extrusionOk="0" h="479569" w="243840">
                      <a:moveTo>
                        <a:pt x="243380" y="1260"/>
                      </a:moveTo>
                      <a:cubicBezTo>
                        <a:pt x="249258" y="-5796"/>
                        <a:pt x="197001" y="18918"/>
                        <a:pt x="190133" y="22664"/>
                      </a:cubicBezTo>
                      <a:cubicBezTo>
                        <a:pt x="156214" y="41166"/>
                        <a:pt x="121086" y="55958"/>
                        <a:pt x="100350" y="90527"/>
                      </a:cubicBezTo>
                      <a:cubicBezTo>
                        <a:pt x="68331" y="143889"/>
                        <a:pt x="57377" y="212857"/>
                        <a:pt x="46058" y="273233"/>
                      </a:cubicBezTo>
                      <a:cubicBezTo>
                        <a:pt x="38687" y="312544"/>
                        <a:pt x="20081" y="347969"/>
                        <a:pt x="14732" y="388082"/>
                      </a:cubicBezTo>
                      <a:cubicBezTo>
                        <a:pt x="12279" y="406505"/>
                        <a:pt x="-6278" y="460894"/>
                        <a:pt x="2205" y="477872"/>
                      </a:cubicBezTo>
                      <a:cubicBezTo>
                        <a:pt x="6455" y="486373"/>
                        <a:pt x="10281" y="460639"/>
                        <a:pt x="13688" y="451768"/>
                      </a:cubicBezTo>
                      <a:cubicBezTo>
                        <a:pt x="18995" y="437984"/>
                        <a:pt x="22923" y="423064"/>
                        <a:pt x="27265" y="408965"/>
                      </a:cubicBezTo>
                      <a:cubicBezTo>
                        <a:pt x="39525" y="369107"/>
                        <a:pt x="54110" y="327464"/>
                        <a:pt x="70068" y="288893"/>
                      </a:cubicBezTo>
                      <a:cubicBezTo>
                        <a:pt x="94108" y="230807"/>
                        <a:pt x="115190" y="156149"/>
                        <a:pt x="148375" y="103054"/>
                      </a:cubicBezTo>
                      <a:cubicBezTo>
                        <a:pt x="174710" y="60913"/>
                        <a:pt x="216329" y="33740"/>
                        <a:pt x="243380" y="12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3" name="Google Shape;973;p7"/>
                <p:cNvSpPr/>
                <p:nvPr/>
              </p:nvSpPr>
              <p:spPr>
                <a:xfrm>
                  <a:off x="1908824" y="3165205"/>
                  <a:ext cx="92541" cy="498901"/>
                </a:xfrm>
                <a:custGeom>
                  <a:rect b="b" l="l" r="r" t="t"/>
                  <a:pathLst>
                    <a:path extrusionOk="0" h="498901" w="92541">
                      <a:moveTo>
                        <a:pt x="91928" y="2974"/>
                      </a:moveTo>
                      <a:cubicBezTo>
                        <a:pt x="83791" y="-21466"/>
                        <a:pt x="37017" y="112596"/>
                        <a:pt x="35026" y="117824"/>
                      </a:cubicBezTo>
                      <a:cubicBezTo>
                        <a:pt x="2618" y="202895"/>
                        <a:pt x="6480" y="287080"/>
                        <a:pt x="572" y="375703"/>
                      </a:cubicBezTo>
                      <a:cubicBezTo>
                        <a:pt x="-1268" y="403271"/>
                        <a:pt x="1750" y="430839"/>
                        <a:pt x="3705" y="458182"/>
                      </a:cubicBezTo>
                      <a:cubicBezTo>
                        <a:pt x="4677" y="471759"/>
                        <a:pt x="6838" y="498902"/>
                        <a:pt x="6838" y="498902"/>
                      </a:cubicBezTo>
                      <a:cubicBezTo>
                        <a:pt x="6838" y="498902"/>
                        <a:pt x="8988" y="470290"/>
                        <a:pt x="11016" y="456093"/>
                      </a:cubicBezTo>
                      <a:cubicBezTo>
                        <a:pt x="15194" y="426831"/>
                        <a:pt x="19195" y="397776"/>
                        <a:pt x="21454" y="368393"/>
                      </a:cubicBezTo>
                      <a:cubicBezTo>
                        <a:pt x="27733" y="286801"/>
                        <a:pt x="64257" y="209726"/>
                        <a:pt x="78879" y="129306"/>
                      </a:cubicBezTo>
                      <a:cubicBezTo>
                        <a:pt x="84083" y="100664"/>
                        <a:pt x="84672" y="71475"/>
                        <a:pt x="88273" y="42650"/>
                      </a:cubicBezTo>
                      <a:cubicBezTo>
                        <a:pt x="89402" y="33609"/>
                        <a:pt x="90118" y="24531"/>
                        <a:pt x="91406" y="15507"/>
                      </a:cubicBezTo>
                      <a:cubicBezTo>
                        <a:pt x="91807" y="12678"/>
                        <a:pt x="93404" y="7419"/>
                        <a:pt x="91928" y="29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4" name="Google Shape;974;p7"/>
                <p:cNvSpPr/>
                <p:nvPr/>
              </p:nvSpPr>
              <p:spPr>
                <a:xfrm>
                  <a:off x="1745526" y="3655742"/>
                  <a:ext cx="83730" cy="330973"/>
                </a:xfrm>
                <a:custGeom>
                  <a:rect b="b" l="l" r="r" t="t"/>
                  <a:pathLst>
                    <a:path extrusionOk="0" h="330973" w="83730">
                      <a:moveTo>
                        <a:pt x="19267" y="9"/>
                      </a:moveTo>
                      <a:cubicBezTo>
                        <a:pt x="7196" y="3604"/>
                        <a:pt x="3789" y="50439"/>
                        <a:pt x="2040" y="62656"/>
                      </a:cubicBezTo>
                      <a:cubicBezTo>
                        <a:pt x="-7833" y="131788"/>
                        <a:pt x="19966" y="199833"/>
                        <a:pt x="45894" y="262067"/>
                      </a:cubicBezTo>
                      <a:cubicBezTo>
                        <a:pt x="51128" y="274636"/>
                        <a:pt x="63527" y="330974"/>
                        <a:pt x="79303" y="330974"/>
                      </a:cubicBezTo>
                      <a:cubicBezTo>
                        <a:pt x="94623" y="330974"/>
                        <a:pt x="65410" y="241852"/>
                        <a:pt x="63643" y="235968"/>
                      </a:cubicBezTo>
                      <a:cubicBezTo>
                        <a:pt x="47861" y="183365"/>
                        <a:pt x="43046" y="129201"/>
                        <a:pt x="31278" y="76227"/>
                      </a:cubicBezTo>
                      <a:cubicBezTo>
                        <a:pt x="26839" y="56262"/>
                        <a:pt x="23967" y="33006"/>
                        <a:pt x="23967" y="12542"/>
                      </a:cubicBezTo>
                      <a:cubicBezTo>
                        <a:pt x="23967" y="8468"/>
                        <a:pt x="20391" y="-325"/>
                        <a:pt x="19267" y="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5" name="Google Shape;975;p7"/>
                <p:cNvSpPr/>
                <p:nvPr/>
              </p:nvSpPr>
              <p:spPr>
                <a:xfrm>
                  <a:off x="1678454" y="3800818"/>
                  <a:ext cx="48941" cy="93274"/>
                </a:xfrm>
                <a:custGeom>
                  <a:rect b="b" l="l" r="r" t="t"/>
                  <a:pathLst>
                    <a:path extrusionOk="0" h="93274" w="48941">
                      <a:moveTo>
                        <a:pt x="3339" y="58"/>
                      </a:moveTo>
                      <a:cubicBezTo>
                        <a:pt x="-13020" y="21633"/>
                        <a:pt x="35606" y="98616"/>
                        <a:pt x="44059" y="92981"/>
                      </a:cubicBezTo>
                      <a:cubicBezTo>
                        <a:pt x="66338" y="78128"/>
                        <a:pt x="5258" y="-2474"/>
                        <a:pt x="3339" y="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6" name="Google Shape;976;p7"/>
                <p:cNvSpPr/>
                <p:nvPr/>
              </p:nvSpPr>
              <p:spPr>
                <a:xfrm>
                  <a:off x="1649428" y="3849410"/>
                  <a:ext cx="46664" cy="96861"/>
                </a:xfrm>
                <a:custGeom>
                  <a:rect b="b" l="l" r="r" t="t"/>
                  <a:pathLst>
                    <a:path extrusionOk="0" h="96861" w="46664">
                      <a:moveTo>
                        <a:pt x="0" y="14"/>
                      </a:moveTo>
                      <a:cubicBezTo>
                        <a:pt x="0" y="33381"/>
                        <a:pt x="17263" y="61325"/>
                        <a:pt x="33409" y="88237"/>
                      </a:cubicBezTo>
                      <a:cubicBezTo>
                        <a:pt x="34508" y="90064"/>
                        <a:pt x="39997" y="98462"/>
                        <a:pt x="42809" y="96592"/>
                      </a:cubicBezTo>
                      <a:cubicBezTo>
                        <a:pt x="58311" y="86251"/>
                        <a:pt x="22437" y="35621"/>
                        <a:pt x="16705" y="25596"/>
                      </a:cubicBezTo>
                      <a:cubicBezTo>
                        <a:pt x="13936" y="20744"/>
                        <a:pt x="0" y="-624"/>
                        <a:pt x="0" y="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7" name="Google Shape;977;p7"/>
                <p:cNvSpPr/>
                <p:nvPr/>
              </p:nvSpPr>
              <p:spPr>
                <a:xfrm>
                  <a:off x="1581300" y="3749709"/>
                  <a:ext cx="42323" cy="142471"/>
                </a:xfrm>
                <a:custGeom>
                  <a:rect b="b" l="l" r="r" t="t"/>
                  <a:pathLst>
                    <a:path extrusionOk="0" h="142471" w="42323">
                      <a:moveTo>
                        <a:pt x="7576" y="1576"/>
                      </a:moveTo>
                      <a:cubicBezTo>
                        <a:pt x="7855" y="-5049"/>
                        <a:pt x="1807" y="11139"/>
                        <a:pt x="1309" y="14625"/>
                      </a:cubicBezTo>
                      <a:cubicBezTo>
                        <a:pt x="-4022" y="51933"/>
                        <a:pt x="7169" y="105477"/>
                        <a:pt x="30541" y="134690"/>
                      </a:cubicBezTo>
                      <a:cubicBezTo>
                        <a:pt x="32131" y="136676"/>
                        <a:pt x="37317" y="144442"/>
                        <a:pt x="40985" y="142001"/>
                      </a:cubicBezTo>
                      <a:cubicBezTo>
                        <a:pt x="50457" y="135686"/>
                        <a:pt x="6525" y="26156"/>
                        <a:pt x="7576" y="15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8" name="Google Shape;978;p7"/>
                <p:cNvSpPr/>
                <p:nvPr/>
              </p:nvSpPr>
              <p:spPr>
                <a:xfrm>
                  <a:off x="1523618" y="2999305"/>
                  <a:ext cx="403526" cy="831343"/>
                </a:xfrm>
                <a:custGeom>
                  <a:rect b="b" l="l" r="r" t="t"/>
                  <a:pathLst>
                    <a:path extrusionOk="0" h="831343" w="403526">
                      <a:moveTo>
                        <a:pt x="390751" y="25"/>
                      </a:moveTo>
                      <a:cubicBezTo>
                        <a:pt x="384515" y="681"/>
                        <a:pt x="378261" y="3590"/>
                        <a:pt x="371399" y="7045"/>
                      </a:cubicBezTo>
                      <a:cubicBezTo>
                        <a:pt x="363918" y="10815"/>
                        <a:pt x="356073" y="15291"/>
                        <a:pt x="352424" y="17483"/>
                      </a:cubicBezTo>
                      <a:cubicBezTo>
                        <a:pt x="339781" y="25067"/>
                        <a:pt x="323660" y="27587"/>
                        <a:pt x="306882" y="29251"/>
                      </a:cubicBezTo>
                      <a:cubicBezTo>
                        <a:pt x="164180" y="91715"/>
                        <a:pt x="97902" y="212704"/>
                        <a:pt x="69684" y="278016"/>
                      </a:cubicBezTo>
                      <a:cubicBezTo>
                        <a:pt x="22910" y="386289"/>
                        <a:pt x="14027" y="543881"/>
                        <a:pt x="4032" y="631533"/>
                      </a:cubicBezTo>
                      <a:cubicBezTo>
                        <a:pt x="-4925" y="710034"/>
                        <a:pt x="1378" y="775911"/>
                        <a:pt x="19589" y="831344"/>
                      </a:cubicBezTo>
                      <a:cubicBezTo>
                        <a:pt x="31077" y="800078"/>
                        <a:pt x="34296" y="750426"/>
                        <a:pt x="34957" y="743109"/>
                      </a:cubicBezTo>
                      <a:cubicBezTo>
                        <a:pt x="40708" y="679892"/>
                        <a:pt x="53271" y="618247"/>
                        <a:pt x="61147" y="555254"/>
                      </a:cubicBezTo>
                      <a:cubicBezTo>
                        <a:pt x="72204" y="466794"/>
                        <a:pt x="77268" y="371430"/>
                        <a:pt x="122628" y="292061"/>
                      </a:cubicBezTo>
                      <a:cubicBezTo>
                        <a:pt x="161393" y="224216"/>
                        <a:pt x="210857" y="168346"/>
                        <a:pt x="268931" y="116727"/>
                      </a:cubicBezTo>
                      <a:cubicBezTo>
                        <a:pt x="287840" y="99913"/>
                        <a:pt x="314989" y="91023"/>
                        <a:pt x="337808" y="81241"/>
                      </a:cubicBezTo>
                      <a:cubicBezTo>
                        <a:pt x="342732" y="79127"/>
                        <a:pt x="379919" y="69491"/>
                        <a:pt x="374812" y="70238"/>
                      </a:cubicBezTo>
                      <a:cubicBezTo>
                        <a:pt x="357901" y="72691"/>
                        <a:pt x="415107" y="16602"/>
                        <a:pt x="401378" y="2873"/>
                      </a:cubicBezTo>
                      <a:cubicBezTo>
                        <a:pt x="400024" y="1519"/>
                        <a:pt x="397643" y="1762"/>
                        <a:pt x="395688" y="1355"/>
                      </a:cubicBezTo>
                      <a:cubicBezTo>
                        <a:pt x="393988" y="1003"/>
                        <a:pt x="392767" y="-187"/>
                        <a:pt x="390751" y="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9" name="Google Shape;979;p7"/>
                <p:cNvSpPr/>
                <p:nvPr/>
              </p:nvSpPr>
              <p:spPr>
                <a:xfrm>
                  <a:off x="2223916" y="3685779"/>
                  <a:ext cx="29463" cy="217985"/>
                </a:xfrm>
                <a:custGeom>
                  <a:rect b="b" l="l" r="r" t="t"/>
                  <a:pathLst>
                    <a:path extrusionOk="0" h="217985" w="29463">
                      <a:moveTo>
                        <a:pt x="785" y="254"/>
                      </a:moveTo>
                      <a:cubicBezTo>
                        <a:pt x="2261" y="-2071"/>
                        <a:pt x="1829" y="12198"/>
                        <a:pt x="1829" y="16959"/>
                      </a:cubicBezTo>
                      <a:cubicBezTo>
                        <a:pt x="1829" y="29832"/>
                        <a:pt x="1829" y="42711"/>
                        <a:pt x="1829" y="55584"/>
                      </a:cubicBezTo>
                      <a:cubicBezTo>
                        <a:pt x="1829" y="71687"/>
                        <a:pt x="-8414" y="228611"/>
                        <a:pt x="19578" y="217414"/>
                      </a:cubicBezTo>
                      <a:cubicBezTo>
                        <a:pt x="41833" y="208512"/>
                        <a:pt x="20410" y="68305"/>
                        <a:pt x="14356" y="44102"/>
                      </a:cubicBezTo>
                      <a:cubicBezTo>
                        <a:pt x="12164" y="35333"/>
                        <a:pt x="-715" y="2610"/>
                        <a:pt x="785" y="25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0" name="Google Shape;980;p7"/>
                <p:cNvSpPr/>
                <p:nvPr/>
              </p:nvSpPr>
              <p:spPr>
                <a:xfrm>
                  <a:off x="2275049" y="3430367"/>
                  <a:ext cx="64080" cy="449855"/>
                </a:xfrm>
                <a:custGeom>
                  <a:rect b="b" l="l" r="r" t="t"/>
                  <a:pathLst>
                    <a:path extrusionOk="0" h="449855" w="64080">
                      <a:moveTo>
                        <a:pt x="288" y="914"/>
                      </a:moveTo>
                      <a:cubicBezTo>
                        <a:pt x="-1807" y="-5814"/>
                        <a:pt x="8188" y="26539"/>
                        <a:pt x="9165" y="34323"/>
                      </a:cubicBezTo>
                      <a:cubicBezTo>
                        <a:pt x="12390" y="60124"/>
                        <a:pt x="12693" y="87668"/>
                        <a:pt x="11248" y="113675"/>
                      </a:cubicBezTo>
                      <a:cubicBezTo>
                        <a:pt x="7544" y="180347"/>
                        <a:pt x="-1613" y="276749"/>
                        <a:pt x="23781" y="340234"/>
                      </a:cubicBezTo>
                      <a:cubicBezTo>
                        <a:pt x="33047" y="363393"/>
                        <a:pt x="38628" y="388132"/>
                        <a:pt x="44663" y="412275"/>
                      </a:cubicBezTo>
                      <a:cubicBezTo>
                        <a:pt x="47791" y="424802"/>
                        <a:pt x="54057" y="449855"/>
                        <a:pt x="54057" y="449855"/>
                      </a:cubicBezTo>
                      <a:cubicBezTo>
                        <a:pt x="54057" y="449855"/>
                        <a:pt x="51968" y="441561"/>
                        <a:pt x="51968" y="437328"/>
                      </a:cubicBezTo>
                      <a:cubicBezTo>
                        <a:pt x="51968" y="421960"/>
                        <a:pt x="52059" y="406682"/>
                        <a:pt x="53013" y="391392"/>
                      </a:cubicBezTo>
                      <a:cubicBezTo>
                        <a:pt x="55174" y="356775"/>
                        <a:pt x="59285" y="322406"/>
                        <a:pt x="62412" y="288032"/>
                      </a:cubicBezTo>
                      <a:cubicBezTo>
                        <a:pt x="69875" y="205936"/>
                        <a:pt x="51209" y="133762"/>
                        <a:pt x="27959" y="56250"/>
                      </a:cubicBezTo>
                      <a:cubicBezTo>
                        <a:pt x="21510" y="34761"/>
                        <a:pt x="6226" y="19975"/>
                        <a:pt x="288" y="9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1" name="Google Shape;981;p7"/>
                <p:cNvSpPr/>
                <p:nvPr/>
              </p:nvSpPr>
              <p:spPr>
                <a:xfrm>
                  <a:off x="2424437" y="3535118"/>
                  <a:ext cx="91902" cy="403424"/>
                </a:xfrm>
                <a:custGeom>
                  <a:rect b="b" l="l" r="r" t="t"/>
                  <a:pathLst>
                    <a:path extrusionOk="0" h="403424" w="91902">
                      <a:moveTo>
                        <a:pt x="58903" y="744"/>
                      </a:moveTo>
                      <a:cubicBezTo>
                        <a:pt x="56717" y="-3470"/>
                        <a:pt x="58180" y="11486"/>
                        <a:pt x="58417" y="13678"/>
                      </a:cubicBezTo>
                      <a:cubicBezTo>
                        <a:pt x="59692" y="25458"/>
                        <a:pt x="60488" y="37099"/>
                        <a:pt x="60129" y="48970"/>
                      </a:cubicBezTo>
                      <a:cubicBezTo>
                        <a:pt x="59146" y="81498"/>
                        <a:pt x="54865" y="113584"/>
                        <a:pt x="50043" y="145736"/>
                      </a:cubicBezTo>
                      <a:cubicBezTo>
                        <a:pt x="42344" y="197064"/>
                        <a:pt x="-21001" y="349179"/>
                        <a:pt x="7180" y="388502"/>
                      </a:cubicBezTo>
                      <a:cubicBezTo>
                        <a:pt x="48786" y="446571"/>
                        <a:pt x="78461" y="317707"/>
                        <a:pt x="81509" y="299247"/>
                      </a:cubicBezTo>
                      <a:cubicBezTo>
                        <a:pt x="95992" y="211528"/>
                        <a:pt x="100825" y="81486"/>
                        <a:pt x="58903" y="74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2" name="Google Shape;982;p7"/>
                <p:cNvSpPr/>
                <p:nvPr/>
              </p:nvSpPr>
              <p:spPr>
                <a:xfrm>
                  <a:off x="2247472" y="3102352"/>
                  <a:ext cx="177808" cy="299542"/>
                </a:xfrm>
                <a:custGeom>
                  <a:rect b="b" l="l" r="r" t="t"/>
                  <a:pathLst>
                    <a:path extrusionOk="0" h="299542" w="177808">
                      <a:moveTo>
                        <a:pt x="540" y="217"/>
                      </a:moveTo>
                      <a:cubicBezTo>
                        <a:pt x="-2575" y="-1550"/>
                        <a:pt x="8780" y="8050"/>
                        <a:pt x="9496" y="8511"/>
                      </a:cubicBezTo>
                      <a:cubicBezTo>
                        <a:pt x="18088" y="14067"/>
                        <a:pt x="25982" y="21160"/>
                        <a:pt x="33670" y="27894"/>
                      </a:cubicBezTo>
                      <a:cubicBezTo>
                        <a:pt x="54005" y="45710"/>
                        <a:pt x="70388" y="71766"/>
                        <a:pt x="81020" y="96443"/>
                      </a:cubicBezTo>
                      <a:cubicBezTo>
                        <a:pt x="97100" y="133787"/>
                        <a:pt x="127600" y="278129"/>
                        <a:pt x="159983" y="296934"/>
                      </a:cubicBezTo>
                      <a:cubicBezTo>
                        <a:pt x="200011" y="320185"/>
                        <a:pt x="160584" y="180567"/>
                        <a:pt x="157330" y="172248"/>
                      </a:cubicBezTo>
                      <a:cubicBezTo>
                        <a:pt x="132476" y="108836"/>
                        <a:pt x="100306" y="66288"/>
                        <a:pt x="45844" y="24846"/>
                      </a:cubicBezTo>
                      <a:cubicBezTo>
                        <a:pt x="31581" y="13989"/>
                        <a:pt x="15101" y="8493"/>
                        <a:pt x="540" y="21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3" name="Google Shape;983;p7"/>
                <p:cNvSpPr/>
                <p:nvPr/>
              </p:nvSpPr>
              <p:spPr>
                <a:xfrm>
                  <a:off x="2164659" y="2989086"/>
                  <a:ext cx="364234" cy="377361"/>
                </a:xfrm>
                <a:custGeom>
                  <a:rect b="b" l="l" r="r" t="t"/>
                  <a:pathLst>
                    <a:path extrusionOk="0" h="377361" w="364234">
                      <a:moveTo>
                        <a:pt x="0" y="0"/>
                      </a:moveTo>
                      <a:cubicBezTo>
                        <a:pt x="10268" y="31296"/>
                        <a:pt x="43963" y="50703"/>
                        <a:pt x="71160" y="66035"/>
                      </a:cubicBezTo>
                      <a:cubicBezTo>
                        <a:pt x="95163" y="79564"/>
                        <a:pt x="122573" y="80869"/>
                        <a:pt x="148580" y="89371"/>
                      </a:cubicBezTo>
                      <a:cubicBezTo>
                        <a:pt x="186446" y="101752"/>
                        <a:pt x="223001" y="126793"/>
                        <a:pt x="251808" y="154082"/>
                      </a:cubicBezTo>
                      <a:cubicBezTo>
                        <a:pt x="309044" y="208294"/>
                        <a:pt x="307714" y="236840"/>
                        <a:pt x="332452" y="303039"/>
                      </a:cubicBezTo>
                      <a:cubicBezTo>
                        <a:pt x="338427" y="319027"/>
                        <a:pt x="340808" y="337529"/>
                        <a:pt x="348009" y="352563"/>
                      </a:cubicBezTo>
                      <a:cubicBezTo>
                        <a:pt x="351713" y="360287"/>
                        <a:pt x="349454" y="381455"/>
                        <a:pt x="356553" y="376664"/>
                      </a:cubicBezTo>
                      <a:cubicBezTo>
                        <a:pt x="373100" y="365491"/>
                        <a:pt x="357913" y="297738"/>
                        <a:pt x="356929" y="280839"/>
                      </a:cubicBezTo>
                      <a:cubicBezTo>
                        <a:pt x="355186" y="250836"/>
                        <a:pt x="349375" y="220918"/>
                        <a:pt x="339660" y="192221"/>
                      </a:cubicBezTo>
                      <a:cubicBezTo>
                        <a:pt x="315663" y="163761"/>
                        <a:pt x="290997" y="136940"/>
                        <a:pt x="265470" y="113659"/>
                      </a:cubicBezTo>
                      <a:cubicBezTo>
                        <a:pt x="181990" y="37550"/>
                        <a:pt x="105043" y="7748"/>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4" name="Google Shape;984;p7"/>
                <p:cNvSpPr/>
                <p:nvPr/>
              </p:nvSpPr>
              <p:spPr>
                <a:xfrm>
                  <a:off x="2504117" y="3417348"/>
                  <a:ext cx="34318" cy="90394"/>
                </a:xfrm>
                <a:custGeom>
                  <a:rect b="b" l="l" r="r" t="t"/>
                  <a:pathLst>
                    <a:path extrusionOk="0" h="90394" w="34318">
                      <a:moveTo>
                        <a:pt x="2588" y="987"/>
                      </a:moveTo>
                      <a:cubicBezTo>
                        <a:pt x="-4243" y="-5195"/>
                        <a:pt x="4513" y="19319"/>
                        <a:pt x="5375" y="28494"/>
                      </a:cubicBezTo>
                      <a:cubicBezTo>
                        <a:pt x="6201" y="37317"/>
                        <a:pt x="8466" y="90266"/>
                        <a:pt x="23160" y="90394"/>
                      </a:cubicBezTo>
                      <a:cubicBezTo>
                        <a:pt x="54499" y="90667"/>
                        <a:pt x="10403" y="17922"/>
                        <a:pt x="5357" y="9439"/>
                      </a:cubicBezTo>
                      <a:cubicBezTo>
                        <a:pt x="4331" y="7721"/>
                        <a:pt x="2266" y="6288"/>
                        <a:pt x="2284" y="4284"/>
                      </a:cubicBezTo>
                      <a:cubicBezTo>
                        <a:pt x="2296" y="2887"/>
                        <a:pt x="3408" y="1728"/>
                        <a:pt x="2588" y="9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5" name="Google Shape;985;p7"/>
                <p:cNvSpPr/>
                <p:nvPr/>
              </p:nvSpPr>
              <p:spPr>
                <a:xfrm>
                  <a:off x="2481931" y="3411364"/>
                  <a:ext cx="220687" cy="576973"/>
                </a:xfrm>
                <a:custGeom>
                  <a:rect b="b" l="l" r="r" t="t"/>
                  <a:pathLst>
                    <a:path extrusionOk="0" h="576973" w="220687">
                      <a:moveTo>
                        <a:pt x="102280" y="2204"/>
                      </a:moveTo>
                      <a:cubicBezTo>
                        <a:pt x="99687" y="-8671"/>
                        <a:pt x="107745" y="23840"/>
                        <a:pt x="108917" y="31423"/>
                      </a:cubicBezTo>
                      <a:cubicBezTo>
                        <a:pt x="112038" y="51632"/>
                        <a:pt x="107308" y="72132"/>
                        <a:pt x="107399" y="92340"/>
                      </a:cubicBezTo>
                      <a:cubicBezTo>
                        <a:pt x="107690" y="153863"/>
                        <a:pt x="114321" y="215374"/>
                        <a:pt x="114613" y="276971"/>
                      </a:cubicBezTo>
                      <a:cubicBezTo>
                        <a:pt x="115019" y="363791"/>
                        <a:pt x="82709" y="432139"/>
                        <a:pt x="44782" y="507526"/>
                      </a:cubicBezTo>
                      <a:cubicBezTo>
                        <a:pt x="40933" y="515176"/>
                        <a:pt x="15472" y="550274"/>
                        <a:pt x="0" y="576973"/>
                      </a:cubicBezTo>
                      <a:cubicBezTo>
                        <a:pt x="133193" y="529331"/>
                        <a:pt x="199726" y="441746"/>
                        <a:pt x="220688" y="337505"/>
                      </a:cubicBezTo>
                      <a:cubicBezTo>
                        <a:pt x="217937" y="248012"/>
                        <a:pt x="184163" y="152709"/>
                        <a:pt x="148198" y="80572"/>
                      </a:cubicBezTo>
                      <a:cubicBezTo>
                        <a:pt x="134244" y="52585"/>
                        <a:pt x="107411" y="23712"/>
                        <a:pt x="102280" y="220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6" name="Google Shape;986;p7"/>
                <p:cNvSpPr/>
                <p:nvPr/>
              </p:nvSpPr>
              <p:spPr>
                <a:xfrm>
                  <a:off x="2545249" y="3236904"/>
                  <a:ext cx="145601" cy="292035"/>
                </a:xfrm>
                <a:custGeom>
                  <a:rect b="b" l="l" r="r" t="t"/>
                  <a:pathLst>
                    <a:path extrusionOk="0" h="292035" w="145601">
                      <a:moveTo>
                        <a:pt x="2529" y="0"/>
                      </a:moveTo>
                      <a:cubicBezTo>
                        <a:pt x="1181" y="2137"/>
                        <a:pt x="197" y="4651"/>
                        <a:pt x="58" y="7590"/>
                      </a:cubicBezTo>
                      <a:cubicBezTo>
                        <a:pt x="-1096" y="32456"/>
                        <a:pt x="15317" y="56757"/>
                        <a:pt x="25488" y="78179"/>
                      </a:cubicBezTo>
                      <a:cubicBezTo>
                        <a:pt x="60099" y="151100"/>
                        <a:pt x="98227" y="220481"/>
                        <a:pt x="143137" y="287481"/>
                      </a:cubicBezTo>
                      <a:cubicBezTo>
                        <a:pt x="143562" y="288113"/>
                        <a:pt x="145080" y="291155"/>
                        <a:pt x="145602" y="292036"/>
                      </a:cubicBezTo>
                      <a:cubicBezTo>
                        <a:pt x="118617" y="190296"/>
                        <a:pt x="66257" y="88059"/>
                        <a:pt x="252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87" name="Google Shape;987;p7"/>
              <p:cNvGrpSpPr/>
              <p:nvPr/>
            </p:nvGrpSpPr>
            <p:grpSpPr>
              <a:xfrm>
                <a:off x="1895911" y="2674136"/>
                <a:ext cx="317021" cy="431602"/>
                <a:chOff x="1895911" y="2674136"/>
                <a:chExt cx="317021" cy="431602"/>
              </a:xfrm>
            </p:grpSpPr>
            <p:sp>
              <p:nvSpPr>
                <p:cNvPr id="988" name="Google Shape;988;p7"/>
                <p:cNvSpPr/>
                <p:nvPr/>
              </p:nvSpPr>
              <p:spPr>
                <a:xfrm>
                  <a:off x="1895911" y="2674136"/>
                  <a:ext cx="317021" cy="431602"/>
                </a:xfrm>
                <a:custGeom>
                  <a:rect b="b" l="l" r="r" t="t"/>
                  <a:pathLst>
                    <a:path extrusionOk="0" h="431602" w="317021">
                      <a:moveTo>
                        <a:pt x="685" y="388648"/>
                      </a:moveTo>
                      <a:cubicBezTo>
                        <a:pt x="-3219" y="390731"/>
                        <a:pt x="10109" y="367189"/>
                        <a:pt x="26826" y="349616"/>
                      </a:cubicBezTo>
                      <a:cubicBezTo>
                        <a:pt x="43543" y="332049"/>
                        <a:pt x="67546" y="318375"/>
                        <a:pt x="67546" y="318375"/>
                      </a:cubicBezTo>
                      <a:cubicBezTo>
                        <a:pt x="67546" y="318375"/>
                        <a:pt x="85252" y="202274"/>
                        <a:pt x="110877" y="149349"/>
                      </a:cubicBezTo>
                      <a:cubicBezTo>
                        <a:pt x="139016" y="91250"/>
                        <a:pt x="202518" y="9270"/>
                        <a:pt x="210528" y="7667"/>
                      </a:cubicBezTo>
                      <a:cubicBezTo>
                        <a:pt x="219976" y="5778"/>
                        <a:pt x="260344" y="-2073"/>
                        <a:pt x="264230" y="520"/>
                      </a:cubicBezTo>
                      <a:cubicBezTo>
                        <a:pt x="266155" y="1801"/>
                        <a:pt x="232552" y="52941"/>
                        <a:pt x="222120" y="83842"/>
                      </a:cubicBezTo>
                      <a:cubicBezTo>
                        <a:pt x="205457" y="133234"/>
                        <a:pt x="201426" y="136573"/>
                        <a:pt x="200162" y="215931"/>
                      </a:cubicBezTo>
                      <a:cubicBezTo>
                        <a:pt x="199422" y="262893"/>
                        <a:pt x="209660" y="310554"/>
                        <a:pt x="209660" y="310554"/>
                      </a:cubicBezTo>
                      <a:lnTo>
                        <a:pt x="258796" y="311483"/>
                      </a:lnTo>
                      <a:cubicBezTo>
                        <a:pt x="258796" y="311483"/>
                        <a:pt x="277528" y="327070"/>
                        <a:pt x="293802" y="343180"/>
                      </a:cubicBezTo>
                      <a:cubicBezTo>
                        <a:pt x="304422" y="353690"/>
                        <a:pt x="317022" y="378198"/>
                        <a:pt x="317022" y="378198"/>
                      </a:cubicBezTo>
                      <a:cubicBezTo>
                        <a:pt x="317022" y="378198"/>
                        <a:pt x="203703" y="371348"/>
                        <a:pt x="183094" y="376431"/>
                      </a:cubicBezTo>
                      <a:cubicBezTo>
                        <a:pt x="169146" y="379868"/>
                        <a:pt x="146994" y="431603"/>
                        <a:pt x="143770" y="431603"/>
                      </a:cubicBezTo>
                      <a:cubicBezTo>
                        <a:pt x="135870" y="431603"/>
                        <a:pt x="124667" y="413319"/>
                        <a:pt x="102892" y="408292"/>
                      </a:cubicBezTo>
                      <a:cubicBezTo>
                        <a:pt x="84329" y="404011"/>
                        <a:pt x="48765" y="415323"/>
                        <a:pt x="48419" y="413599"/>
                      </a:cubicBezTo>
                      <a:cubicBezTo>
                        <a:pt x="48400" y="413514"/>
                        <a:pt x="74936" y="390791"/>
                        <a:pt x="73436" y="388162"/>
                      </a:cubicBezTo>
                      <a:cubicBezTo>
                        <a:pt x="72003" y="385660"/>
                        <a:pt x="11487" y="382879"/>
                        <a:pt x="685" y="388648"/>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9" name="Google Shape;989;p7"/>
                <p:cNvSpPr/>
                <p:nvPr/>
              </p:nvSpPr>
              <p:spPr>
                <a:xfrm>
                  <a:off x="1971677" y="2759739"/>
                  <a:ext cx="73141" cy="322777"/>
                </a:xfrm>
                <a:custGeom>
                  <a:rect b="b" l="l" r="r" t="t"/>
                  <a:pathLst>
                    <a:path extrusionOk="0" h="322777" w="73141">
                      <a:moveTo>
                        <a:pt x="73141" y="0"/>
                      </a:moveTo>
                      <a:cubicBezTo>
                        <a:pt x="58756" y="21435"/>
                        <a:pt x="44887" y="43732"/>
                        <a:pt x="35190" y="63758"/>
                      </a:cubicBezTo>
                      <a:cubicBezTo>
                        <a:pt x="22572" y="89814"/>
                        <a:pt x="11867" y="131129"/>
                        <a:pt x="4258" y="166414"/>
                      </a:cubicBezTo>
                      <a:cubicBezTo>
                        <a:pt x="4252" y="166481"/>
                        <a:pt x="4264" y="166542"/>
                        <a:pt x="4258" y="166609"/>
                      </a:cubicBezTo>
                      <a:cubicBezTo>
                        <a:pt x="463" y="201141"/>
                        <a:pt x="-1116" y="235643"/>
                        <a:pt x="846" y="267747"/>
                      </a:cubicBezTo>
                      <a:cubicBezTo>
                        <a:pt x="1969" y="286182"/>
                        <a:pt x="3596" y="304453"/>
                        <a:pt x="4829" y="322773"/>
                      </a:cubicBezTo>
                      <a:cubicBezTo>
                        <a:pt x="4890" y="322767"/>
                        <a:pt x="4956" y="322785"/>
                        <a:pt x="5017" y="322773"/>
                      </a:cubicBezTo>
                      <a:cubicBezTo>
                        <a:pt x="10227" y="322142"/>
                        <a:pt x="14915" y="322172"/>
                        <a:pt x="19627" y="322397"/>
                      </a:cubicBezTo>
                      <a:cubicBezTo>
                        <a:pt x="20070" y="322415"/>
                        <a:pt x="20525" y="322366"/>
                        <a:pt x="20957" y="322397"/>
                      </a:cubicBezTo>
                      <a:cubicBezTo>
                        <a:pt x="21685" y="308983"/>
                        <a:pt x="21400" y="295576"/>
                        <a:pt x="22663" y="281980"/>
                      </a:cubicBezTo>
                      <a:cubicBezTo>
                        <a:pt x="31049" y="192051"/>
                        <a:pt x="48464" y="99596"/>
                        <a:pt x="70864" y="12333"/>
                      </a:cubicBezTo>
                      <a:cubicBezTo>
                        <a:pt x="71896" y="8307"/>
                        <a:pt x="72327" y="4099"/>
                        <a:pt x="73141"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0" name="Google Shape;990;p7"/>
                <p:cNvSpPr/>
                <p:nvPr/>
              </p:nvSpPr>
              <p:spPr>
                <a:xfrm>
                  <a:off x="2070101" y="2780421"/>
                  <a:ext cx="59539" cy="270212"/>
                </a:xfrm>
                <a:custGeom>
                  <a:rect b="b" l="l" r="r" t="t"/>
                  <a:pathLst>
                    <a:path extrusionOk="0" h="270212" w="59539">
                      <a:moveTo>
                        <a:pt x="41129" y="0"/>
                      </a:moveTo>
                      <a:cubicBezTo>
                        <a:pt x="29282" y="19880"/>
                        <a:pt x="19160" y="42420"/>
                        <a:pt x="16652" y="50290"/>
                      </a:cubicBezTo>
                      <a:cubicBezTo>
                        <a:pt x="-6702" y="123551"/>
                        <a:pt x="-2154" y="196599"/>
                        <a:pt x="10009" y="270212"/>
                      </a:cubicBezTo>
                      <a:cubicBezTo>
                        <a:pt x="17994" y="268482"/>
                        <a:pt x="37795" y="268287"/>
                        <a:pt x="59540" y="268694"/>
                      </a:cubicBezTo>
                      <a:cubicBezTo>
                        <a:pt x="54481" y="247089"/>
                        <a:pt x="50285" y="225557"/>
                        <a:pt x="48531" y="204372"/>
                      </a:cubicBezTo>
                      <a:lnTo>
                        <a:pt x="35439" y="204177"/>
                      </a:lnTo>
                      <a:cubicBezTo>
                        <a:pt x="35439" y="204177"/>
                        <a:pt x="25201" y="156650"/>
                        <a:pt x="25948" y="109682"/>
                      </a:cubicBezTo>
                      <a:cubicBezTo>
                        <a:pt x="26956" y="46525"/>
                        <a:pt x="31644" y="28394"/>
                        <a:pt x="41129"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91" name="Google Shape;991;p7"/>
            <p:cNvGrpSpPr/>
            <p:nvPr/>
          </p:nvGrpSpPr>
          <p:grpSpPr>
            <a:xfrm>
              <a:off x="1679720" y="4055443"/>
              <a:ext cx="407586" cy="566739"/>
              <a:chOff x="1579270" y="2755569"/>
              <a:chExt cx="370398" cy="515030"/>
            </a:xfrm>
          </p:grpSpPr>
          <p:sp>
            <p:nvSpPr>
              <p:cNvPr id="992" name="Google Shape;992;p7"/>
              <p:cNvSpPr/>
              <p:nvPr/>
            </p:nvSpPr>
            <p:spPr>
              <a:xfrm>
                <a:off x="1579270" y="2755569"/>
                <a:ext cx="349214" cy="268104"/>
              </a:xfrm>
              <a:custGeom>
                <a:rect b="b" l="l" r="r" t="t"/>
                <a:pathLst>
                  <a:path extrusionOk="0" h="268104" w="349214">
                    <a:moveTo>
                      <a:pt x="348386" y="242917"/>
                    </a:moveTo>
                    <a:cubicBezTo>
                      <a:pt x="348386" y="242917"/>
                      <a:pt x="355666" y="201213"/>
                      <a:pt x="327084" y="172218"/>
                    </a:cubicBezTo>
                    <a:cubicBezTo>
                      <a:pt x="292673" y="137303"/>
                      <a:pt x="287160" y="143618"/>
                      <a:pt x="264802" y="98259"/>
                    </a:cubicBezTo>
                    <a:cubicBezTo>
                      <a:pt x="253465" y="75245"/>
                      <a:pt x="235783" y="16327"/>
                      <a:pt x="235783" y="16327"/>
                    </a:cubicBezTo>
                    <a:lnTo>
                      <a:pt x="227810" y="75154"/>
                    </a:lnTo>
                    <a:cubicBezTo>
                      <a:pt x="227810" y="75154"/>
                      <a:pt x="158265" y="6842"/>
                      <a:pt x="97489" y="1954"/>
                    </a:cubicBezTo>
                    <a:cubicBezTo>
                      <a:pt x="30713" y="-3420"/>
                      <a:pt x="0" y="3994"/>
                      <a:pt x="0" y="3994"/>
                    </a:cubicBezTo>
                    <a:cubicBezTo>
                      <a:pt x="0" y="3994"/>
                      <a:pt x="1712" y="43215"/>
                      <a:pt x="3200" y="53416"/>
                    </a:cubicBezTo>
                    <a:cubicBezTo>
                      <a:pt x="7870" y="85343"/>
                      <a:pt x="10298" y="106147"/>
                      <a:pt x="18435" y="137242"/>
                    </a:cubicBezTo>
                    <a:cubicBezTo>
                      <a:pt x="29687" y="180258"/>
                      <a:pt x="42007" y="211930"/>
                      <a:pt x="85879" y="232740"/>
                    </a:cubicBezTo>
                    <a:cubicBezTo>
                      <a:pt x="100228" y="239541"/>
                      <a:pt x="160445" y="243354"/>
                      <a:pt x="160445" y="243354"/>
                    </a:cubicBezTo>
                    <a:lnTo>
                      <a:pt x="126557" y="268104"/>
                    </a:lnTo>
                    <a:cubicBezTo>
                      <a:pt x="126557" y="268104"/>
                      <a:pt x="176604" y="263465"/>
                      <a:pt x="186768" y="260496"/>
                    </a:cubicBezTo>
                    <a:cubicBezTo>
                      <a:pt x="245559" y="243348"/>
                      <a:pt x="348386" y="242917"/>
                      <a:pt x="348386" y="24291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3" name="Google Shape;993;p7"/>
              <p:cNvSpPr/>
              <p:nvPr/>
            </p:nvSpPr>
            <p:spPr>
              <a:xfrm>
                <a:off x="1645092" y="2811523"/>
                <a:ext cx="304576" cy="459076"/>
              </a:xfrm>
              <a:custGeom>
                <a:rect b="b" l="l" r="r" t="t"/>
                <a:pathLst>
                  <a:path extrusionOk="0" h="459076" w="304576">
                    <a:moveTo>
                      <a:pt x="0" y="0"/>
                    </a:moveTo>
                    <a:cubicBezTo>
                      <a:pt x="61869" y="76400"/>
                      <a:pt x="165400" y="80706"/>
                      <a:pt x="237526" y="144403"/>
                    </a:cubicBezTo>
                    <a:cubicBezTo>
                      <a:pt x="270000" y="173088"/>
                      <a:pt x="282083" y="194195"/>
                      <a:pt x="304575" y="209788"/>
                    </a:cubicBezTo>
                    <a:cubicBezTo>
                      <a:pt x="305115" y="210164"/>
                      <a:pt x="183866" y="207851"/>
                      <a:pt x="156243" y="273922"/>
                    </a:cubicBezTo>
                    <a:cubicBezTo>
                      <a:pt x="107891" y="389592"/>
                      <a:pt x="267620" y="380368"/>
                      <a:pt x="253095" y="323095"/>
                    </a:cubicBezTo>
                    <a:cubicBezTo>
                      <a:pt x="239615" y="269939"/>
                      <a:pt x="83742" y="345052"/>
                      <a:pt x="99013" y="424221"/>
                    </a:cubicBezTo>
                    <a:cubicBezTo>
                      <a:pt x="107010" y="465682"/>
                      <a:pt x="157361" y="458620"/>
                      <a:pt x="157361" y="45862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94" name="Google Shape;994;p7"/>
            <p:cNvGrpSpPr/>
            <p:nvPr/>
          </p:nvGrpSpPr>
          <p:grpSpPr>
            <a:xfrm>
              <a:off x="1937626" y="4638599"/>
              <a:ext cx="641173" cy="614685"/>
              <a:chOff x="1937626" y="4638599"/>
              <a:chExt cx="641173" cy="614685"/>
            </a:xfrm>
          </p:grpSpPr>
          <p:sp>
            <p:nvSpPr>
              <p:cNvPr id="995" name="Google Shape;995;p7"/>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6" name="Google Shape;996;p7"/>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7" name="Google Shape;997;p7"/>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98" name="Google Shape;998;p7"/>
            <p:cNvGrpSpPr/>
            <p:nvPr/>
          </p:nvGrpSpPr>
          <p:grpSpPr>
            <a:xfrm>
              <a:off x="1951148" y="4608576"/>
              <a:ext cx="641173" cy="614685"/>
              <a:chOff x="1937626" y="4638599"/>
              <a:chExt cx="641173" cy="614685"/>
            </a:xfrm>
          </p:grpSpPr>
          <p:sp>
            <p:nvSpPr>
              <p:cNvPr id="999" name="Google Shape;999;p7"/>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0" name="Google Shape;1000;p7"/>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1" name="Google Shape;1001;p7"/>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002" name="Google Shape;1002;p7"/>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rgbClr val="FFFFFF">
              <a:alpha val="744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bg>
      <p:bgPr>
        <a:solidFill>
          <a:schemeClr val="dk1"/>
        </a:solidFill>
      </p:bgPr>
    </p:bg>
    <p:spTree>
      <p:nvGrpSpPr>
        <p:cNvPr id="1003" name="Shape 1003"/>
        <p:cNvGrpSpPr/>
        <p:nvPr/>
      </p:nvGrpSpPr>
      <p:grpSpPr>
        <a:xfrm>
          <a:off x="0" y="0"/>
          <a:ext cx="0" cy="0"/>
          <a:chOff x="0" y="0"/>
          <a:chExt cx="0" cy="0"/>
        </a:xfrm>
      </p:grpSpPr>
      <p:grpSp>
        <p:nvGrpSpPr>
          <p:cNvPr id="1004" name="Google Shape;1004;p8"/>
          <p:cNvGrpSpPr/>
          <p:nvPr/>
        </p:nvGrpSpPr>
        <p:grpSpPr>
          <a:xfrm>
            <a:off x="10408731" y="4611513"/>
            <a:ext cx="1444937" cy="1226911"/>
            <a:chOff x="591334" y="1012736"/>
            <a:chExt cx="1604238" cy="1362175"/>
          </a:xfrm>
        </p:grpSpPr>
        <p:sp>
          <p:nvSpPr>
            <p:cNvPr id="1005" name="Google Shape;1005;p8"/>
            <p:cNvSpPr/>
            <p:nvPr/>
          </p:nvSpPr>
          <p:spPr>
            <a:xfrm>
              <a:off x="591334" y="1012736"/>
              <a:ext cx="1604238" cy="1362175"/>
            </a:xfrm>
            <a:custGeom>
              <a:rect b="b" l="l" r="r" t="t"/>
              <a:pathLst>
                <a:path extrusionOk="0" h="1362175" w="1604238">
                  <a:moveTo>
                    <a:pt x="1604239" y="946908"/>
                  </a:moveTo>
                  <a:cubicBezTo>
                    <a:pt x="1604239" y="946908"/>
                    <a:pt x="1517850" y="1006986"/>
                    <a:pt x="1500088" y="1098391"/>
                  </a:cubicBezTo>
                  <a:cubicBezTo>
                    <a:pt x="1481860" y="1192224"/>
                    <a:pt x="1445129" y="1283435"/>
                    <a:pt x="1366956" y="1303740"/>
                  </a:cubicBezTo>
                  <a:cubicBezTo>
                    <a:pt x="1255240" y="1332759"/>
                    <a:pt x="1204604" y="1246400"/>
                    <a:pt x="1106926" y="1259152"/>
                  </a:cubicBezTo>
                  <a:cubicBezTo>
                    <a:pt x="1034546" y="1268600"/>
                    <a:pt x="970551" y="1390269"/>
                    <a:pt x="602176" y="1356161"/>
                  </a:cubicBezTo>
                  <a:cubicBezTo>
                    <a:pt x="259909" y="1324470"/>
                    <a:pt x="109953" y="897322"/>
                    <a:pt x="109953" y="897322"/>
                  </a:cubicBezTo>
                  <a:cubicBezTo>
                    <a:pt x="109953" y="897322"/>
                    <a:pt x="-15886" y="876598"/>
                    <a:pt x="1682" y="805626"/>
                  </a:cubicBezTo>
                  <a:cubicBezTo>
                    <a:pt x="14503" y="753824"/>
                    <a:pt x="109184" y="780700"/>
                    <a:pt x="109184" y="780700"/>
                  </a:cubicBezTo>
                  <a:cubicBezTo>
                    <a:pt x="109184" y="780700"/>
                    <a:pt x="70399" y="421542"/>
                    <a:pt x="191826" y="203599"/>
                  </a:cubicBezTo>
                  <a:cubicBezTo>
                    <a:pt x="328144" y="-41067"/>
                    <a:pt x="732855" y="-78381"/>
                    <a:pt x="885474" y="163857"/>
                  </a:cubicBezTo>
                  <a:cubicBezTo>
                    <a:pt x="977158" y="309389"/>
                    <a:pt x="956142" y="681432"/>
                    <a:pt x="956142" y="681432"/>
                  </a:cubicBezTo>
                  <a:cubicBezTo>
                    <a:pt x="956142" y="681432"/>
                    <a:pt x="1022286" y="595541"/>
                    <a:pt x="1055361" y="621918"/>
                  </a:cubicBezTo>
                  <a:cubicBezTo>
                    <a:pt x="1113545" y="668328"/>
                    <a:pt x="1001963" y="771592"/>
                    <a:pt x="999764" y="800623"/>
                  </a:cubicBezTo>
                  <a:cubicBezTo>
                    <a:pt x="995222" y="860628"/>
                    <a:pt x="988622" y="996250"/>
                    <a:pt x="1089481" y="1091505"/>
                  </a:cubicBezTo>
                  <a:cubicBezTo>
                    <a:pt x="1128234" y="1128102"/>
                    <a:pt x="1198896" y="1113474"/>
                    <a:pt x="1239774" y="1144910"/>
                  </a:cubicBezTo>
                  <a:cubicBezTo>
                    <a:pt x="1294933" y="1187336"/>
                    <a:pt x="1308389" y="1231171"/>
                    <a:pt x="1357477" y="1217922"/>
                  </a:cubicBezTo>
                  <a:cubicBezTo>
                    <a:pt x="1392149" y="1208558"/>
                    <a:pt x="1439051" y="1193979"/>
                    <a:pt x="1476279" y="1059766"/>
                  </a:cubicBezTo>
                  <a:cubicBezTo>
                    <a:pt x="1495625" y="990039"/>
                    <a:pt x="1604239" y="946908"/>
                    <a:pt x="1604239" y="946908"/>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6" name="Google Shape;1006;p8"/>
            <p:cNvSpPr/>
            <p:nvPr/>
          </p:nvSpPr>
          <p:spPr>
            <a:xfrm>
              <a:off x="1292450" y="1275958"/>
              <a:ext cx="98357" cy="98351"/>
            </a:xfrm>
            <a:custGeom>
              <a:rect b="b" l="l" r="r" t="t"/>
              <a:pathLst>
                <a:path extrusionOk="0" h="98351" w="98357">
                  <a:moveTo>
                    <a:pt x="0" y="49173"/>
                  </a:moveTo>
                  <a:cubicBezTo>
                    <a:pt x="0" y="22018"/>
                    <a:pt x="22018" y="0"/>
                    <a:pt x="49179" y="0"/>
                  </a:cubicBezTo>
                  <a:cubicBezTo>
                    <a:pt x="76340" y="0"/>
                    <a:pt x="98357" y="22018"/>
                    <a:pt x="98357" y="49173"/>
                  </a:cubicBezTo>
                  <a:cubicBezTo>
                    <a:pt x="98357" y="76333"/>
                    <a:pt x="76340" y="98351"/>
                    <a:pt x="49179" y="98351"/>
                  </a:cubicBezTo>
                  <a:cubicBezTo>
                    <a:pt x="22018" y="98351"/>
                    <a:pt x="0" y="76333"/>
                    <a:pt x="0" y="4917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7" name="Google Shape;1007;p8"/>
            <p:cNvSpPr/>
            <p:nvPr/>
          </p:nvSpPr>
          <p:spPr>
            <a:xfrm>
              <a:off x="868137" y="1326873"/>
              <a:ext cx="102820" cy="102820"/>
            </a:xfrm>
            <a:custGeom>
              <a:rect b="b" l="l" r="r" t="t"/>
              <a:pathLst>
                <a:path extrusionOk="0" h="102820" w="102820">
                  <a:moveTo>
                    <a:pt x="0" y="51413"/>
                  </a:moveTo>
                  <a:cubicBezTo>
                    <a:pt x="0" y="23020"/>
                    <a:pt x="23018" y="0"/>
                    <a:pt x="51414" y="0"/>
                  </a:cubicBezTo>
                  <a:cubicBezTo>
                    <a:pt x="79807" y="0"/>
                    <a:pt x="102821" y="23020"/>
                    <a:pt x="102821" y="51413"/>
                  </a:cubicBezTo>
                  <a:cubicBezTo>
                    <a:pt x="102821" y="79807"/>
                    <a:pt x="79807" y="102820"/>
                    <a:pt x="51414" y="102820"/>
                  </a:cubicBezTo>
                  <a:cubicBezTo>
                    <a:pt x="23018" y="102820"/>
                    <a:pt x="0" y="79807"/>
                    <a:pt x="0" y="5141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8" name="Google Shape;1008;p8"/>
            <p:cNvSpPr/>
            <p:nvPr/>
          </p:nvSpPr>
          <p:spPr>
            <a:xfrm>
              <a:off x="1070093" y="1426270"/>
              <a:ext cx="132062" cy="56792"/>
            </a:xfrm>
            <a:custGeom>
              <a:rect b="b" l="l" r="r" t="t"/>
              <a:pathLst>
                <a:path extrusionOk="0" h="56792" w="132062">
                  <a:moveTo>
                    <a:pt x="0" y="16036"/>
                  </a:moveTo>
                  <a:cubicBezTo>
                    <a:pt x="0" y="16036"/>
                    <a:pt x="51966" y="33250"/>
                    <a:pt x="74415" y="26377"/>
                  </a:cubicBezTo>
                  <a:cubicBezTo>
                    <a:pt x="105073" y="16989"/>
                    <a:pt x="103027" y="-7725"/>
                    <a:pt x="124383" y="2386"/>
                  </a:cubicBezTo>
                  <a:cubicBezTo>
                    <a:pt x="146601" y="12909"/>
                    <a:pt x="117005" y="55165"/>
                    <a:pt x="81598" y="56726"/>
                  </a:cubicBezTo>
                  <a:cubicBezTo>
                    <a:pt x="36676" y="58711"/>
                    <a:pt x="0" y="16036"/>
                    <a:pt x="0" y="160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09" name="Google Shape;1009;p8"/>
          <p:cNvGrpSpPr/>
          <p:nvPr/>
        </p:nvGrpSpPr>
        <p:grpSpPr>
          <a:xfrm flipH="1" rot="-1445330">
            <a:off x="11163208" y="4995416"/>
            <a:ext cx="676037" cy="845585"/>
            <a:chOff x="1057461" y="1495369"/>
            <a:chExt cx="1012574" cy="1266524"/>
          </a:xfrm>
        </p:grpSpPr>
        <p:grpSp>
          <p:nvGrpSpPr>
            <p:cNvPr id="1010" name="Google Shape;1010;p8"/>
            <p:cNvGrpSpPr/>
            <p:nvPr/>
          </p:nvGrpSpPr>
          <p:grpSpPr>
            <a:xfrm>
              <a:off x="1057461" y="1495369"/>
              <a:ext cx="1012574" cy="1146178"/>
              <a:chOff x="1057461" y="1495369"/>
              <a:chExt cx="1012574" cy="1146178"/>
            </a:xfrm>
          </p:grpSpPr>
          <p:sp>
            <p:nvSpPr>
              <p:cNvPr id="1011" name="Google Shape;1011;p8"/>
              <p:cNvSpPr/>
              <p:nvPr/>
            </p:nvSpPr>
            <p:spPr>
              <a:xfrm>
                <a:off x="1057461" y="1509138"/>
                <a:ext cx="262306" cy="214901"/>
              </a:xfrm>
              <a:custGeom>
                <a:rect b="b" l="l" r="r" t="t"/>
                <a:pathLst>
                  <a:path extrusionOk="0" h="214901" w="262306">
                    <a:moveTo>
                      <a:pt x="255074" y="93266"/>
                    </a:moveTo>
                    <a:cubicBezTo>
                      <a:pt x="244478" y="57324"/>
                      <a:pt x="219127" y="34548"/>
                      <a:pt x="219127" y="34548"/>
                    </a:cubicBezTo>
                    <a:lnTo>
                      <a:pt x="211816" y="71952"/>
                    </a:lnTo>
                    <a:cubicBezTo>
                      <a:pt x="211816" y="71952"/>
                      <a:pt x="189458" y="31293"/>
                      <a:pt x="136503" y="13471"/>
                    </a:cubicBezTo>
                    <a:cubicBezTo>
                      <a:pt x="83547" y="-4357"/>
                      <a:pt x="0" y="647"/>
                      <a:pt x="0" y="647"/>
                    </a:cubicBezTo>
                    <a:cubicBezTo>
                      <a:pt x="0" y="647"/>
                      <a:pt x="14889" y="59043"/>
                      <a:pt x="38637" y="98694"/>
                    </a:cubicBezTo>
                    <a:cubicBezTo>
                      <a:pt x="62386" y="138352"/>
                      <a:pt x="94999" y="159270"/>
                      <a:pt x="94999" y="159270"/>
                    </a:cubicBezTo>
                    <a:lnTo>
                      <a:pt x="50842" y="189097"/>
                    </a:lnTo>
                    <a:cubicBezTo>
                      <a:pt x="50842" y="189097"/>
                      <a:pt x="88660" y="217412"/>
                      <a:pt x="141324" y="214722"/>
                    </a:cubicBezTo>
                    <a:cubicBezTo>
                      <a:pt x="193988" y="212026"/>
                      <a:pt x="261499" y="178319"/>
                      <a:pt x="261499" y="178319"/>
                    </a:cubicBezTo>
                    <a:cubicBezTo>
                      <a:pt x="261499" y="178319"/>
                      <a:pt x="265664" y="129207"/>
                      <a:pt x="255074" y="932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2" name="Google Shape;1012;p8"/>
              <p:cNvSpPr/>
              <p:nvPr/>
            </p:nvSpPr>
            <p:spPr>
              <a:xfrm>
                <a:off x="1139466" y="1815956"/>
                <a:ext cx="293736" cy="187611"/>
              </a:xfrm>
              <a:custGeom>
                <a:rect b="b" l="l" r="r" t="t"/>
                <a:pathLst>
                  <a:path extrusionOk="0" h="187611" w="293736">
                    <a:moveTo>
                      <a:pt x="293736" y="100440"/>
                    </a:moveTo>
                    <a:cubicBezTo>
                      <a:pt x="293736" y="100440"/>
                      <a:pt x="274797" y="66351"/>
                      <a:pt x="243811" y="41236"/>
                    </a:cubicBezTo>
                    <a:cubicBezTo>
                      <a:pt x="212818" y="16128"/>
                      <a:pt x="169784" y="0"/>
                      <a:pt x="169784" y="0"/>
                    </a:cubicBezTo>
                    <a:lnTo>
                      <a:pt x="174569" y="32662"/>
                    </a:lnTo>
                    <a:cubicBezTo>
                      <a:pt x="174569" y="32662"/>
                      <a:pt x="117357" y="13268"/>
                      <a:pt x="73716" y="24993"/>
                    </a:cubicBezTo>
                    <a:cubicBezTo>
                      <a:pt x="30076" y="36719"/>
                      <a:pt x="0" y="79558"/>
                      <a:pt x="0" y="79558"/>
                    </a:cubicBezTo>
                    <a:cubicBezTo>
                      <a:pt x="0" y="79558"/>
                      <a:pt x="50861" y="125943"/>
                      <a:pt x="86419" y="143638"/>
                    </a:cubicBezTo>
                    <a:cubicBezTo>
                      <a:pt x="121978" y="161338"/>
                      <a:pt x="142241" y="150341"/>
                      <a:pt x="142241" y="150341"/>
                    </a:cubicBezTo>
                    <a:lnTo>
                      <a:pt x="128998" y="187606"/>
                    </a:lnTo>
                    <a:cubicBezTo>
                      <a:pt x="128998" y="187606"/>
                      <a:pt x="198524" y="188493"/>
                      <a:pt x="239712" y="166700"/>
                    </a:cubicBezTo>
                    <a:cubicBezTo>
                      <a:pt x="280893" y="144907"/>
                      <a:pt x="293736" y="100440"/>
                      <a:pt x="293736" y="1004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3" name="Google Shape;1013;p8"/>
              <p:cNvSpPr/>
              <p:nvPr/>
            </p:nvSpPr>
            <p:spPr>
              <a:xfrm>
                <a:off x="1345046" y="2055929"/>
                <a:ext cx="340854" cy="224203"/>
              </a:xfrm>
              <a:custGeom>
                <a:rect b="b" l="l" r="r" t="t"/>
                <a:pathLst>
                  <a:path extrusionOk="0" h="224203" w="340854">
                    <a:moveTo>
                      <a:pt x="340704" y="95874"/>
                    </a:moveTo>
                    <a:cubicBezTo>
                      <a:pt x="340704" y="95874"/>
                      <a:pt x="324668" y="61262"/>
                      <a:pt x="301618" y="37295"/>
                    </a:cubicBezTo>
                    <a:cubicBezTo>
                      <a:pt x="278562" y="13328"/>
                      <a:pt x="248498" y="0"/>
                      <a:pt x="248498" y="0"/>
                    </a:cubicBezTo>
                    <a:lnTo>
                      <a:pt x="266253" y="52160"/>
                    </a:lnTo>
                    <a:cubicBezTo>
                      <a:pt x="266253" y="52160"/>
                      <a:pt x="178771" y="36057"/>
                      <a:pt x="112208" y="45687"/>
                    </a:cubicBezTo>
                    <a:cubicBezTo>
                      <a:pt x="45645" y="55318"/>
                      <a:pt x="0" y="90676"/>
                      <a:pt x="0" y="90676"/>
                    </a:cubicBezTo>
                    <a:cubicBezTo>
                      <a:pt x="0" y="90676"/>
                      <a:pt x="83845" y="165783"/>
                      <a:pt x="145131" y="188554"/>
                    </a:cubicBezTo>
                    <a:cubicBezTo>
                      <a:pt x="206418" y="211318"/>
                      <a:pt x="245146" y="181753"/>
                      <a:pt x="245146" y="181753"/>
                    </a:cubicBezTo>
                    <a:lnTo>
                      <a:pt x="218362" y="224203"/>
                    </a:lnTo>
                    <a:cubicBezTo>
                      <a:pt x="218362" y="224203"/>
                      <a:pt x="283322" y="197990"/>
                      <a:pt x="313914" y="165910"/>
                    </a:cubicBezTo>
                    <a:cubicBezTo>
                      <a:pt x="344499" y="133825"/>
                      <a:pt x="340704" y="95874"/>
                      <a:pt x="340704" y="9587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4" name="Google Shape;1014;p8"/>
              <p:cNvSpPr/>
              <p:nvPr/>
            </p:nvSpPr>
            <p:spPr>
              <a:xfrm>
                <a:off x="1374186" y="1495369"/>
                <a:ext cx="194659" cy="342714"/>
              </a:xfrm>
              <a:custGeom>
                <a:rect b="b" l="l" r="r" t="t"/>
                <a:pathLst>
                  <a:path extrusionOk="0" h="342714" w="194659">
                    <a:moveTo>
                      <a:pt x="132113" y="342714"/>
                    </a:moveTo>
                    <a:cubicBezTo>
                      <a:pt x="132113" y="342714"/>
                      <a:pt x="181473" y="268968"/>
                      <a:pt x="192203" y="215545"/>
                    </a:cubicBezTo>
                    <a:cubicBezTo>
                      <a:pt x="202933" y="162127"/>
                      <a:pt x="175037" y="129034"/>
                      <a:pt x="175037" y="129034"/>
                    </a:cubicBezTo>
                    <a:lnTo>
                      <a:pt x="150396" y="159620"/>
                    </a:lnTo>
                    <a:cubicBezTo>
                      <a:pt x="150396" y="159620"/>
                      <a:pt x="143304" y="101266"/>
                      <a:pt x="117964" y="61359"/>
                    </a:cubicBezTo>
                    <a:cubicBezTo>
                      <a:pt x="92619" y="21459"/>
                      <a:pt x="49033" y="0"/>
                      <a:pt x="49033" y="0"/>
                    </a:cubicBezTo>
                    <a:cubicBezTo>
                      <a:pt x="49033" y="0"/>
                      <a:pt x="38461" y="35012"/>
                      <a:pt x="35146" y="64201"/>
                    </a:cubicBezTo>
                    <a:cubicBezTo>
                      <a:pt x="31830" y="93396"/>
                      <a:pt x="35765" y="116774"/>
                      <a:pt x="35765" y="116774"/>
                    </a:cubicBezTo>
                    <a:lnTo>
                      <a:pt x="0" y="118377"/>
                    </a:lnTo>
                    <a:cubicBezTo>
                      <a:pt x="0" y="118377"/>
                      <a:pt x="6315" y="180866"/>
                      <a:pt x="39342" y="236955"/>
                    </a:cubicBezTo>
                    <a:cubicBezTo>
                      <a:pt x="72374" y="293038"/>
                      <a:pt x="132113" y="342714"/>
                      <a:pt x="132113" y="3427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5" name="Google Shape;1015;p8"/>
              <p:cNvSpPr/>
              <p:nvPr/>
            </p:nvSpPr>
            <p:spPr>
              <a:xfrm>
                <a:off x="1632843" y="1681986"/>
                <a:ext cx="206506" cy="355071"/>
              </a:xfrm>
              <a:custGeom>
                <a:rect b="b" l="l" r="r" t="t"/>
                <a:pathLst>
                  <a:path extrusionOk="0" h="355071" w="206506">
                    <a:moveTo>
                      <a:pt x="110642" y="355071"/>
                    </a:moveTo>
                    <a:cubicBezTo>
                      <a:pt x="110642" y="355071"/>
                      <a:pt x="161436" y="316665"/>
                      <a:pt x="185372" y="273212"/>
                    </a:cubicBezTo>
                    <a:cubicBezTo>
                      <a:pt x="209309" y="229753"/>
                      <a:pt x="206394" y="181243"/>
                      <a:pt x="206394" y="181243"/>
                    </a:cubicBezTo>
                    <a:lnTo>
                      <a:pt x="161812" y="205537"/>
                    </a:lnTo>
                    <a:cubicBezTo>
                      <a:pt x="161812" y="205537"/>
                      <a:pt x="169500" y="115857"/>
                      <a:pt x="153669" y="64474"/>
                    </a:cubicBezTo>
                    <a:cubicBezTo>
                      <a:pt x="137839" y="13086"/>
                      <a:pt x="98479" y="0"/>
                      <a:pt x="98479" y="0"/>
                    </a:cubicBezTo>
                    <a:cubicBezTo>
                      <a:pt x="98479" y="0"/>
                      <a:pt x="55342" y="50326"/>
                      <a:pt x="43447" y="89109"/>
                    </a:cubicBezTo>
                    <a:cubicBezTo>
                      <a:pt x="31546" y="127899"/>
                      <a:pt x="50892" y="155144"/>
                      <a:pt x="50892" y="155144"/>
                    </a:cubicBezTo>
                    <a:lnTo>
                      <a:pt x="577" y="120569"/>
                    </a:lnTo>
                    <a:cubicBezTo>
                      <a:pt x="577" y="120569"/>
                      <a:pt x="-5531" y="207796"/>
                      <a:pt x="21988" y="266423"/>
                    </a:cubicBezTo>
                    <a:cubicBezTo>
                      <a:pt x="49501" y="325044"/>
                      <a:pt x="110642" y="355071"/>
                      <a:pt x="110642" y="35507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6" name="Google Shape;1016;p8"/>
              <p:cNvSpPr/>
              <p:nvPr/>
            </p:nvSpPr>
            <p:spPr>
              <a:xfrm>
                <a:off x="1821963" y="2186621"/>
                <a:ext cx="248072" cy="228431"/>
              </a:xfrm>
              <a:custGeom>
                <a:rect b="b" l="l" r="r" t="t"/>
                <a:pathLst>
                  <a:path extrusionOk="0" h="228431" w="248072">
                    <a:moveTo>
                      <a:pt x="7686" y="223645"/>
                    </a:moveTo>
                    <a:cubicBezTo>
                      <a:pt x="7686" y="223645"/>
                      <a:pt x="67515" y="233318"/>
                      <a:pt x="121078" y="225163"/>
                    </a:cubicBezTo>
                    <a:cubicBezTo>
                      <a:pt x="174641" y="217008"/>
                      <a:pt x="221931" y="191025"/>
                      <a:pt x="221931" y="191025"/>
                    </a:cubicBezTo>
                    <a:lnTo>
                      <a:pt x="174641" y="162237"/>
                    </a:lnTo>
                    <a:cubicBezTo>
                      <a:pt x="174641" y="162237"/>
                      <a:pt x="220152" y="126040"/>
                      <a:pt x="237761" y="85508"/>
                    </a:cubicBezTo>
                    <a:cubicBezTo>
                      <a:pt x="255376" y="44983"/>
                      <a:pt x="245084" y="121"/>
                      <a:pt x="245084" y="121"/>
                    </a:cubicBezTo>
                    <a:cubicBezTo>
                      <a:pt x="245084" y="121"/>
                      <a:pt x="172503" y="-2301"/>
                      <a:pt x="133417" y="14512"/>
                    </a:cubicBezTo>
                    <a:cubicBezTo>
                      <a:pt x="94324" y="31332"/>
                      <a:pt x="88737" y="67383"/>
                      <a:pt x="88737" y="67383"/>
                    </a:cubicBezTo>
                    <a:lnTo>
                      <a:pt x="79799" y="14561"/>
                    </a:lnTo>
                    <a:cubicBezTo>
                      <a:pt x="79799" y="14561"/>
                      <a:pt x="26157" y="61110"/>
                      <a:pt x="8129" y="113380"/>
                    </a:cubicBezTo>
                    <a:cubicBezTo>
                      <a:pt x="-9899" y="165649"/>
                      <a:pt x="7686" y="223645"/>
                      <a:pt x="7686" y="22364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7" name="Google Shape;1017;p8"/>
              <p:cNvSpPr/>
              <p:nvPr/>
            </p:nvSpPr>
            <p:spPr>
              <a:xfrm>
                <a:off x="1458833" y="2423582"/>
                <a:ext cx="333933" cy="217965"/>
              </a:xfrm>
              <a:custGeom>
                <a:rect b="b" l="l" r="r" t="t"/>
                <a:pathLst>
                  <a:path extrusionOk="0" h="217965" w="333933">
                    <a:moveTo>
                      <a:pt x="333934" y="134165"/>
                    </a:moveTo>
                    <a:cubicBezTo>
                      <a:pt x="333934" y="134165"/>
                      <a:pt x="290415" y="195646"/>
                      <a:pt x="237878" y="212521"/>
                    </a:cubicBezTo>
                    <a:cubicBezTo>
                      <a:pt x="185341" y="229395"/>
                      <a:pt x="123788" y="201657"/>
                      <a:pt x="123788" y="201657"/>
                    </a:cubicBezTo>
                    <a:lnTo>
                      <a:pt x="164338" y="176907"/>
                    </a:lnTo>
                    <a:cubicBezTo>
                      <a:pt x="164338" y="176907"/>
                      <a:pt x="121480" y="177029"/>
                      <a:pt x="80396" y="146194"/>
                    </a:cubicBezTo>
                    <a:cubicBezTo>
                      <a:pt x="39305" y="115360"/>
                      <a:pt x="0" y="53563"/>
                      <a:pt x="0" y="53563"/>
                    </a:cubicBezTo>
                    <a:cubicBezTo>
                      <a:pt x="0" y="53563"/>
                      <a:pt x="88053" y="6953"/>
                      <a:pt x="146255" y="3352"/>
                    </a:cubicBezTo>
                    <a:cubicBezTo>
                      <a:pt x="204463" y="-249"/>
                      <a:pt x="232826" y="39172"/>
                      <a:pt x="232826" y="39172"/>
                    </a:cubicBezTo>
                    <a:lnTo>
                      <a:pt x="225788" y="0"/>
                    </a:lnTo>
                    <a:cubicBezTo>
                      <a:pt x="225788" y="0"/>
                      <a:pt x="269059" y="24556"/>
                      <a:pt x="296092" y="58099"/>
                    </a:cubicBezTo>
                    <a:cubicBezTo>
                      <a:pt x="323131" y="91635"/>
                      <a:pt x="333934" y="134165"/>
                      <a:pt x="333934" y="1341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18" name="Google Shape;1018;p8"/>
            <p:cNvSpPr/>
            <p:nvPr/>
          </p:nvSpPr>
          <p:spPr>
            <a:xfrm>
              <a:off x="1142320" y="1590551"/>
              <a:ext cx="878888" cy="1171342"/>
            </a:xfrm>
            <a:custGeom>
              <a:rect b="b" l="l" r="r" t="t"/>
              <a:pathLst>
                <a:path extrusionOk="0" h="1171342" w="878888">
                  <a:moveTo>
                    <a:pt x="878888" y="1171240"/>
                  </a:moveTo>
                  <a:cubicBezTo>
                    <a:pt x="849754" y="1173796"/>
                    <a:pt x="822059" y="1128036"/>
                    <a:pt x="806787" y="1108976"/>
                  </a:cubicBezTo>
                  <a:cubicBezTo>
                    <a:pt x="734783" y="1019119"/>
                    <a:pt x="702297" y="916506"/>
                    <a:pt x="662955" y="809993"/>
                  </a:cubicBezTo>
                  <a:cubicBezTo>
                    <a:pt x="627330" y="713543"/>
                    <a:pt x="613206" y="609684"/>
                    <a:pt x="568600" y="516470"/>
                  </a:cubicBezTo>
                  <a:cubicBezTo>
                    <a:pt x="473576" y="317903"/>
                    <a:pt x="204171" y="80627"/>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9" name="Google Shape;1019;p8"/>
            <p:cNvSpPr/>
            <p:nvPr/>
          </p:nvSpPr>
          <p:spPr>
            <a:xfrm>
              <a:off x="1560020" y="2472208"/>
              <a:ext cx="321904" cy="120490"/>
            </a:xfrm>
            <a:custGeom>
              <a:rect b="b" l="l" r="r" t="t"/>
              <a:pathLst>
                <a:path extrusionOk="0" h="120490" w="321904">
                  <a:moveTo>
                    <a:pt x="321905" y="120490"/>
                  </a:moveTo>
                  <a:cubicBezTo>
                    <a:pt x="321905" y="120490"/>
                    <a:pt x="254388" y="93087"/>
                    <a:pt x="235516" y="86486"/>
                  </a:cubicBezTo>
                  <a:cubicBezTo>
                    <a:pt x="160713" y="60333"/>
                    <a:pt x="58172" y="59896"/>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0" name="Google Shape;1020;p8"/>
            <p:cNvSpPr/>
            <p:nvPr/>
          </p:nvSpPr>
          <p:spPr>
            <a:xfrm>
              <a:off x="1440422" y="2141402"/>
              <a:ext cx="296498" cy="29770"/>
            </a:xfrm>
            <a:custGeom>
              <a:rect b="b" l="l" r="r" t="t"/>
              <a:pathLst>
                <a:path extrusionOk="0" h="29770" w="296498">
                  <a:moveTo>
                    <a:pt x="296499" y="29771"/>
                  </a:moveTo>
                  <a:cubicBezTo>
                    <a:pt x="296499" y="29771"/>
                    <a:pt x="259228" y="6496"/>
                    <a:pt x="185105" y="667"/>
                  </a:cubicBezTo>
                  <a:cubicBezTo>
                    <a:pt x="110981" y="-5156"/>
                    <a:pt x="27811" y="29710"/>
                    <a:pt x="0" y="6466"/>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1" name="Google Shape;1021;p8"/>
            <p:cNvSpPr/>
            <p:nvPr/>
          </p:nvSpPr>
          <p:spPr>
            <a:xfrm>
              <a:off x="1216662" y="1888317"/>
              <a:ext cx="417128" cy="95019"/>
            </a:xfrm>
            <a:custGeom>
              <a:rect b="b" l="l" r="r" t="t"/>
              <a:pathLst>
                <a:path extrusionOk="0" h="95019" w="417128">
                  <a:moveTo>
                    <a:pt x="417129" y="95019"/>
                  </a:moveTo>
                  <a:cubicBezTo>
                    <a:pt x="417129" y="95019"/>
                    <a:pt x="349485" y="61191"/>
                    <a:pt x="289662" y="45537"/>
                  </a:cubicBezTo>
                  <a:cubicBezTo>
                    <a:pt x="230251" y="29992"/>
                    <a:pt x="47903" y="-12179"/>
                    <a:pt x="0" y="3396"/>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2" name="Google Shape;1022;p8"/>
            <p:cNvSpPr/>
            <p:nvPr/>
          </p:nvSpPr>
          <p:spPr>
            <a:xfrm>
              <a:off x="1457582" y="1612605"/>
              <a:ext cx="50453" cy="229783"/>
            </a:xfrm>
            <a:custGeom>
              <a:rect b="b" l="l" r="r" t="t"/>
              <a:pathLst>
                <a:path extrusionOk="0" h="229783" w="50453">
                  <a:moveTo>
                    <a:pt x="50454" y="229784"/>
                  </a:moveTo>
                  <a:cubicBezTo>
                    <a:pt x="50454" y="229784"/>
                    <a:pt x="25594" y="170671"/>
                    <a:pt x="14695" y="108455"/>
                  </a:cubicBezTo>
                  <a:cubicBezTo>
                    <a:pt x="3795" y="46234"/>
                    <a:pt x="0" y="0"/>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3" name="Google Shape;1023;p8"/>
            <p:cNvSpPr/>
            <p:nvPr/>
          </p:nvSpPr>
          <p:spPr>
            <a:xfrm>
              <a:off x="1735038" y="1779110"/>
              <a:ext cx="8880" cy="391898"/>
            </a:xfrm>
            <a:custGeom>
              <a:rect b="b" l="l" r="r" t="t"/>
              <a:pathLst>
                <a:path extrusionOk="0" h="391898" w="8880">
                  <a:moveTo>
                    <a:pt x="383" y="391899"/>
                  </a:moveTo>
                  <a:cubicBezTo>
                    <a:pt x="383" y="391899"/>
                    <a:pt x="15612" y="302383"/>
                    <a:pt x="5295" y="217245"/>
                  </a:cubicBezTo>
                  <a:cubicBezTo>
                    <a:pt x="-7171" y="114370"/>
                    <a:pt x="11744" y="75678"/>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4" name="Google Shape;1024;p8"/>
            <p:cNvSpPr/>
            <p:nvPr/>
          </p:nvSpPr>
          <p:spPr>
            <a:xfrm>
              <a:off x="1823037" y="2258182"/>
              <a:ext cx="163826" cy="191164"/>
            </a:xfrm>
            <a:custGeom>
              <a:rect b="b" l="l" r="r" t="t"/>
              <a:pathLst>
                <a:path extrusionOk="0" h="191164" w="163826">
                  <a:moveTo>
                    <a:pt x="66" y="191165"/>
                  </a:moveTo>
                  <a:cubicBezTo>
                    <a:pt x="-3413" y="99384"/>
                    <a:pt x="131407" y="21283"/>
                    <a:pt x="163827"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25" name="Google Shape;1025;p8"/>
          <p:cNvGrpSpPr/>
          <p:nvPr/>
        </p:nvGrpSpPr>
        <p:grpSpPr>
          <a:xfrm rot="3572642">
            <a:off x="11521727" y="5124906"/>
            <a:ext cx="676013" cy="845555"/>
            <a:chOff x="1057461" y="1495369"/>
            <a:chExt cx="1012574" cy="1266524"/>
          </a:xfrm>
        </p:grpSpPr>
        <p:grpSp>
          <p:nvGrpSpPr>
            <p:cNvPr id="1026" name="Google Shape;1026;p8"/>
            <p:cNvGrpSpPr/>
            <p:nvPr/>
          </p:nvGrpSpPr>
          <p:grpSpPr>
            <a:xfrm>
              <a:off x="1057461" y="1495369"/>
              <a:ext cx="1012574" cy="1146178"/>
              <a:chOff x="1057461" y="1495369"/>
              <a:chExt cx="1012574" cy="1146178"/>
            </a:xfrm>
          </p:grpSpPr>
          <p:sp>
            <p:nvSpPr>
              <p:cNvPr id="1027" name="Google Shape;1027;p8"/>
              <p:cNvSpPr/>
              <p:nvPr/>
            </p:nvSpPr>
            <p:spPr>
              <a:xfrm>
                <a:off x="1057461" y="1509138"/>
                <a:ext cx="262306" cy="214901"/>
              </a:xfrm>
              <a:custGeom>
                <a:rect b="b" l="l" r="r" t="t"/>
                <a:pathLst>
                  <a:path extrusionOk="0" h="214901" w="262306">
                    <a:moveTo>
                      <a:pt x="255074" y="93266"/>
                    </a:moveTo>
                    <a:cubicBezTo>
                      <a:pt x="244478" y="57324"/>
                      <a:pt x="219127" y="34548"/>
                      <a:pt x="219127" y="34548"/>
                    </a:cubicBezTo>
                    <a:lnTo>
                      <a:pt x="211816" y="71952"/>
                    </a:lnTo>
                    <a:cubicBezTo>
                      <a:pt x="211816" y="71952"/>
                      <a:pt x="189458" y="31293"/>
                      <a:pt x="136503" y="13471"/>
                    </a:cubicBezTo>
                    <a:cubicBezTo>
                      <a:pt x="83547" y="-4357"/>
                      <a:pt x="0" y="647"/>
                      <a:pt x="0" y="647"/>
                    </a:cubicBezTo>
                    <a:cubicBezTo>
                      <a:pt x="0" y="647"/>
                      <a:pt x="14889" y="59043"/>
                      <a:pt x="38637" y="98694"/>
                    </a:cubicBezTo>
                    <a:cubicBezTo>
                      <a:pt x="62386" y="138352"/>
                      <a:pt x="94999" y="159270"/>
                      <a:pt x="94999" y="159270"/>
                    </a:cubicBezTo>
                    <a:lnTo>
                      <a:pt x="50842" y="189097"/>
                    </a:lnTo>
                    <a:cubicBezTo>
                      <a:pt x="50842" y="189097"/>
                      <a:pt x="88660" y="217412"/>
                      <a:pt x="141324" y="214722"/>
                    </a:cubicBezTo>
                    <a:cubicBezTo>
                      <a:pt x="193988" y="212026"/>
                      <a:pt x="261499" y="178319"/>
                      <a:pt x="261499" y="178319"/>
                    </a:cubicBezTo>
                    <a:cubicBezTo>
                      <a:pt x="261499" y="178319"/>
                      <a:pt x="265664" y="129207"/>
                      <a:pt x="255074" y="932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8" name="Google Shape;1028;p8"/>
              <p:cNvSpPr/>
              <p:nvPr/>
            </p:nvSpPr>
            <p:spPr>
              <a:xfrm>
                <a:off x="1139466" y="1815956"/>
                <a:ext cx="293736" cy="187611"/>
              </a:xfrm>
              <a:custGeom>
                <a:rect b="b" l="l" r="r" t="t"/>
                <a:pathLst>
                  <a:path extrusionOk="0" h="187611" w="293736">
                    <a:moveTo>
                      <a:pt x="293736" y="100440"/>
                    </a:moveTo>
                    <a:cubicBezTo>
                      <a:pt x="293736" y="100440"/>
                      <a:pt x="274797" y="66351"/>
                      <a:pt x="243811" y="41236"/>
                    </a:cubicBezTo>
                    <a:cubicBezTo>
                      <a:pt x="212818" y="16128"/>
                      <a:pt x="169784" y="0"/>
                      <a:pt x="169784" y="0"/>
                    </a:cubicBezTo>
                    <a:lnTo>
                      <a:pt x="174569" y="32662"/>
                    </a:lnTo>
                    <a:cubicBezTo>
                      <a:pt x="174569" y="32662"/>
                      <a:pt x="117357" y="13268"/>
                      <a:pt x="73716" y="24993"/>
                    </a:cubicBezTo>
                    <a:cubicBezTo>
                      <a:pt x="30076" y="36719"/>
                      <a:pt x="0" y="79558"/>
                      <a:pt x="0" y="79558"/>
                    </a:cubicBezTo>
                    <a:cubicBezTo>
                      <a:pt x="0" y="79558"/>
                      <a:pt x="50861" y="125943"/>
                      <a:pt x="86419" y="143638"/>
                    </a:cubicBezTo>
                    <a:cubicBezTo>
                      <a:pt x="121978" y="161338"/>
                      <a:pt x="142241" y="150341"/>
                      <a:pt x="142241" y="150341"/>
                    </a:cubicBezTo>
                    <a:lnTo>
                      <a:pt x="128998" y="187606"/>
                    </a:lnTo>
                    <a:cubicBezTo>
                      <a:pt x="128998" y="187606"/>
                      <a:pt x="198524" y="188493"/>
                      <a:pt x="239712" y="166700"/>
                    </a:cubicBezTo>
                    <a:cubicBezTo>
                      <a:pt x="280893" y="144907"/>
                      <a:pt x="293736" y="100440"/>
                      <a:pt x="293736" y="1004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9" name="Google Shape;1029;p8"/>
              <p:cNvSpPr/>
              <p:nvPr/>
            </p:nvSpPr>
            <p:spPr>
              <a:xfrm>
                <a:off x="1345046" y="2055929"/>
                <a:ext cx="340854" cy="224203"/>
              </a:xfrm>
              <a:custGeom>
                <a:rect b="b" l="l" r="r" t="t"/>
                <a:pathLst>
                  <a:path extrusionOk="0" h="224203" w="340854">
                    <a:moveTo>
                      <a:pt x="340704" y="95874"/>
                    </a:moveTo>
                    <a:cubicBezTo>
                      <a:pt x="340704" y="95874"/>
                      <a:pt x="324668" y="61262"/>
                      <a:pt x="301618" y="37295"/>
                    </a:cubicBezTo>
                    <a:cubicBezTo>
                      <a:pt x="278562" y="13328"/>
                      <a:pt x="248498" y="0"/>
                      <a:pt x="248498" y="0"/>
                    </a:cubicBezTo>
                    <a:lnTo>
                      <a:pt x="266253" y="52160"/>
                    </a:lnTo>
                    <a:cubicBezTo>
                      <a:pt x="266253" y="52160"/>
                      <a:pt x="178771" y="36057"/>
                      <a:pt x="112208" y="45687"/>
                    </a:cubicBezTo>
                    <a:cubicBezTo>
                      <a:pt x="45645" y="55318"/>
                      <a:pt x="0" y="90676"/>
                      <a:pt x="0" y="90676"/>
                    </a:cubicBezTo>
                    <a:cubicBezTo>
                      <a:pt x="0" y="90676"/>
                      <a:pt x="83845" y="165783"/>
                      <a:pt x="145131" y="188554"/>
                    </a:cubicBezTo>
                    <a:cubicBezTo>
                      <a:pt x="206418" y="211318"/>
                      <a:pt x="245146" y="181753"/>
                      <a:pt x="245146" y="181753"/>
                    </a:cubicBezTo>
                    <a:lnTo>
                      <a:pt x="218362" y="224203"/>
                    </a:lnTo>
                    <a:cubicBezTo>
                      <a:pt x="218362" y="224203"/>
                      <a:pt x="283322" y="197990"/>
                      <a:pt x="313914" y="165910"/>
                    </a:cubicBezTo>
                    <a:cubicBezTo>
                      <a:pt x="344499" y="133825"/>
                      <a:pt x="340704" y="95874"/>
                      <a:pt x="340704" y="9587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0" name="Google Shape;1030;p8"/>
              <p:cNvSpPr/>
              <p:nvPr/>
            </p:nvSpPr>
            <p:spPr>
              <a:xfrm>
                <a:off x="1374186" y="1495369"/>
                <a:ext cx="194659" cy="342714"/>
              </a:xfrm>
              <a:custGeom>
                <a:rect b="b" l="l" r="r" t="t"/>
                <a:pathLst>
                  <a:path extrusionOk="0" h="342714" w="194659">
                    <a:moveTo>
                      <a:pt x="132113" y="342714"/>
                    </a:moveTo>
                    <a:cubicBezTo>
                      <a:pt x="132113" y="342714"/>
                      <a:pt x="181473" y="268968"/>
                      <a:pt x="192203" y="215545"/>
                    </a:cubicBezTo>
                    <a:cubicBezTo>
                      <a:pt x="202933" y="162127"/>
                      <a:pt x="175037" y="129034"/>
                      <a:pt x="175037" y="129034"/>
                    </a:cubicBezTo>
                    <a:lnTo>
                      <a:pt x="150396" y="159620"/>
                    </a:lnTo>
                    <a:cubicBezTo>
                      <a:pt x="150396" y="159620"/>
                      <a:pt x="143304" y="101266"/>
                      <a:pt x="117964" y="61359"/>
                    </a:cubicBezTo>
                    <a:cubicBezTo>
                      <a:pt x="92619" y="21459"/>
                      <a:pt x="49033" y="0"/>
                      <a:pt x="49033" y="0"/>
                    </a:cubicBezTo>
                    <a:cubicBezTo>
                      <a:pt x="49033" y="0"/>
                      <a:pt x="38461" y="35012"/>
                      <a:pt x="35146" y="64201"/>
                    </a:cubicBezTo>
                    <a:cubicBezTo>
                      <a:pt x="31830" y="93396"/>
                      <a:pt x="35765" y="116774"/>
                      <a:pt x="35765" y="116774"/>
                    </a:cubicBezTo>
                    <a:lnTo>
                      <a:pt x="0" y="118377"/>
                    </a:lnTo>
                    <a:cubicBezTo>
                      <a:pt x="0" y="118377"/>
                      <a:pt x="6315" y="180866"/>
                      <a:pt x="39342" y="236955"/>
                    </a:cubicBezTo>
                    <a:cubicBezTo>
                      <a:pt x="72374" y="293038"/>
                      <a:pt x="132113" y="342714"/>
                      <a:pt x="132113" y="3427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1" name="Google Shape;1031;p8"/>
              <p:cNvSpPr/>
              <p:nvPr/>
            </p:nvSpPr>
            <p:spPr>
              <a:xfrm>
                <a:off x="1632843" y="1681986"/>
                <a:ext cx="206506" cy="355071"/>
              </a:xfrm>
              <a:custGeom>
                <a:rect b="b" l="l" r="r" t="t"/>
                <a:pathLst>
                  <a:path extrusionOk="0" h="355071" w="206506">
                    <a:moveTo>
                      <a:pt x="110642" y="355071"/>
                    </a:moveTo>
                    <a:cubicBezTo>
                      <a:pt x="110642" y="355071"/>
                      <a:pt x="161436" y="316665"/>
                      <a:pt x="185372" y="273212"/>
                    </a:cubicBezTo>
                    <a:cubicBezTo>
                      <a:pt x="209309" y="229753"/>
                      <a:pt x="206394" y="181243"/>
                      <a:pt x="206394" y="181243"/>
                    </a:cubicBezTo>
                    <a:lnTo>
                      <a:pt x="161812" y="205537"/>
                    </a:lnTo>
                    <a:cubicBezTo>
                      <a:pt x="161812" y="205537"/>
                      <a:pt x="169500" y="115857"/>
                      <a:pt x="153669" y="64474"/>
                    </a:cubicBezTo>
                    <a:cubicBezTo>
                      <a:pt x="137839" y="13086"/>
                      <a:pt x="98479" y="0"/>
                      <a:pt x="98479" y="0"/>
                    </a:cubicBezTo>
                    <a:cubicBezTo>
                      <a:pt x="98479" y="0"/>
                      <a:pt x="55342" y="50326"/>
                      <a:pt x="43447" y="89109"/>
                    </a:cubicBezTo>
                    <a:cubicBezTo>
                      <a:pt x="31546" y="127899"/>
                      <a:pt x="50892" y="155144"/>
                      <a:pt x="50892" y="155144"/>
                    </a:cubicBezTo>
                    <a:lnTo>
                      <a:pt x="577" y="120569"/>
                    </a:lnTo>
                    <a:cubicBezTo>
                      <a:pt x="577" y="120569"/>
                      <a:pt x="-5531" y="207796"/>
                      <a:pt x="21988" y="266423"/>
                    </a:cubicBezTo>
                    <a:cubicBezTo>
                      <a:pt x="49501" y="325044"/>
                      <a:pt x="110642" y="355071"/>
                      <a:pt x="110642" y="35507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2" name="Google Shape;1032;p8"/>
              <p:cNvSpPr/>
              <p:nvPr/>
            </p:nvSpPr>
            <p:spPr>
              <a:xfrm>
                <a:off x="1821963" y="2186621"/>
                <a:ext cx="248072" cy="228431"/>
              </a:xfrm>
              <a:custGeom>
                <a:rect b="b" l="l" r="r" t="t"/>
                <a:pathLst>
                  <a:path extrusionOk="0" h="228431" w="248072">
                    <a:moveTo>
                      <a:pt x="7686" y="223645"/>
                    </a:moveTo>
                    <a:cubicBezTo>
                      <a:pt x="7686" y="223645"/>
                      <a:pt x="67515" y="233318"/>
                      <a:pt x="121078" y="225163"/>
                    </a:cubicBezTo>
                    <a:cubicBezTo>
                      <a:pt x="174641" y="217008"/>
                      <a:pt x="221931" y="191025"/>
                      <a:pt x="221931" y="191025"/>
                    </a:cubicBezTo>
                    <a:lnTo>
                      <a:pt x="174641" y="162237"/>
                    </a:lnTo>
                    <a:cubicBezTo>
                      <a:pt x="174641" y="162237"/>
                      <a:pt x="220152" y="126040"/>
                      <a:pt x="237761" y="85508"/>
                    </a:cubicBezTo>
                    <a:cubicBezTo>
                      <a:pt x="255376" y="44983"/>
                      <a:pt x="245084" y="121"/>
                      <a:pt x="245084" y="121"/>
                    </a:cubicBezTo>
                    <a:cubicBezTo>
                      <a:pt x="245084" y="121"/>
                      <a:pt x="172503" y="-2301"/>
                      <a:pt x="133417" y="14512"/>
                    </a:cubicBezTo>
                    <a:cubicBezTo>
                      <a:pt x="94324" y="31332"/>
                      <a:pt x="88737" y="67383"/>
                      <a:pt x="88737" y="67383"/>
                    </a:cubicBezTo>
                    <a:lnTo>
                      <a:pt x="79799" y="14561"/>
                    </a:lnTo>
                    <a:cubicBezTo>
                      <a:pt x="79799" y="14561"/>
                      <a:pt x="26157" y="61110"/>
                      <a:pt x="8129" y="113380"/>
                    </a:cubicBezTo>
                    <a:cubicBezTo>
                      <a:pt x="-9899" y="165649"/>
                      <a:pt x="7686" y="223645"/>
                      <a:pt x="7686" y="22364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3" name="Google Shape;1033;p8"/>
              <p:cNvSpPr/>
              <p:nvPr/>
            </p:nvSpPr>
            <p:spPr>
              <a:xfrm>
                <a:off x="1458833" y="2423582"/>
                <a:ext cx="333933" cy="217965"/>
              </a:xfrm>
              <a:custGeom>
                <a:rect b="b" l="l" r="r" t="t"/>
                <a:pathLst>
                  <a:path extrusionOk="0" h="217965" w="333933">
                    <a:moveTo>
                      <a:pt x="333934" y="134165"/>
                    </a:moveTo>
                    <a:cubicBezTo>
                      <a:pt x="333934" y="134165"/>
                      <a:pt x="290415" y="195646"/>
                      <a:pt x="237878" y="212521"/>
                    </a:cubicBezTo>
                    <a:cubicBezTo>
                      <a:pt x="185341" y="229395"/>
                      <a:pt x="123788" y="201657"/>
                      <a:pt x="123788" y="201657"/>
                    </a:cubicBezTo>
                    <a:lnTo>
                      <a:pt x="164338" y="176907"/>
                    </a:lnTo>
                    <a:cubicBezTo>
                      <a:pt x="164338" y="176907"/>
                      <a:pt x="121480" y="177029"/>
                      <a:pt x="80396" y="146194"/>
                    </a:cubicBezTo>
                    <a:cubicBezTo>
                      <a:pt x="39305" y="115360"/>
                      <a:pt x="0" y="53563"/>
                      <a:pt x="0" y="53563"/>
                    </a:cubicBezTo>
                    <a:cubicBezTo>
                      <a:pt x="0" y="53563"/>
                      <a:pt x="88053" y="6953"/>
                      <a:pt x="146255" y="3352"/>
                    </a:cubicBezTo>
                    <a:cubicBezTo>
                      <a:pt x="204463" y="-249"/>
                      <a:pt x="232826" y="39172"/>
                      <a:pt x="232826" y="39172"/>
                    </a:cubicBezTo>
                    <a:lnTo>
                      <a:pt x="225788" y="0"/>
                    </a:lnTo>
                    <a:cubicBezTo>
                      <a:pt x="225788" y="0"/>
                      <a:pt x="269059" y="24556"/>
                      <a:pt x="296092" y="58099"/>
                    </a:cubicBezTo>
                    <a:cubicBezTo>
                      <a:pt x="323131" y="91635"/>
                      <a:pt x="333934" y="134165"/>
                      <a:pt x="333934" y="1341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34" name="Google Shape;1034;p8"/>
            <p:cNvSpPr/>
            <p:nvPr/>
          </p:nvSpPr>
          <p:spPr>
            <a:xfrm>
              <a:off x="1142320" y="1590551"/>
              <a:ext cx="878888" cy="1171342"/>
            </a:xfrm>
            <a:custGeom>
              <a:rect b="b" l="l" r="r" t="t"/>
              <a:pathLst>
                <a:path extrusionOk="0" h="1171342" w="878888">
                  <a:moveTo>
                    <a:pt x="878888" y="1171240"/>
                  </a:moveTo>
                  <a:cubicBezTo>
                    <a:pt x="849754" y="1173796"/>
                    <a:pt x="822059" y="1128036"/>
                    <a:pt x="806787" y="1108976"/>
                  </a:cubicBezTo>
                  <a:cubicBezTo>
                    <a:pt x="734783" y="1019119"/>
                    <a:pt x="702297" y="916506"/>
                    <a:pt x="662955" y="809993"/>
                  </a:cubicBezTo>
                  <a:cubicBezTo>
                    <a:pt x="627330" y="713543"/>
                    <a:pt x="613206" y="609684"/>
                    <a:pt x="568600" y="516470"/>
                  </a:cubicBezTo>
                  <a:cubicBezTo>
                    <a:pt x="473576" y="317903"/>
                    <a:pt x="204171" y="80627"/>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5" name="Google Shape;1035;p8"/>
            <p:cNvSpPr/>
            <p:nvPr/>
          </p:nvSpPr>
          <p:spPr>
            <a:xfrm>
              <a:off x="1560020" y="2472208"/>
              <a:ext cx="321904" cy="120490"/>
            </a:xfrm>
            <a:custGeom>
              <a:rect b="b" l="l" r="r" t="t"/>
              <a:pathLst>
                <a:path extrusionOk="0" h="120490" w="321904">
                  <a:moveTo>
                    <a:pt x="321905" y="120490"/>
                  </a:moveTo>
                  <a:cubicBezTo>
                    <a:pt x="321905" y="120490"/>
                    <a:pt x="254388" y="93087"/>
                    <a:pt x="235516" y="86486"/>
                  </a:cubicBezTo>
                  <a:cubicBezTo>
                    <a:pt x="160713" y="60333"/>
                    <a:pt x="58172" y="59896"/>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6" name="Google Shape;1036;p8"/>
            <p:cNvSpPr/>
            <p:nvPr/>
          </p:nvSpPr>
          <p:spPr>
            <a:xfrm>
              <a:off x="1440422" y="2141402"/>
              <a:ext cx="296498" cy="29770"/>
            </a:xfrm>
            <a:custGeom>
              <a:rect b="b" l="l" r="r" t="t"/>
              <a:pathLst>
                <a:path extrusionOk="0" h="29770" w="296498">
                  <a:moveTo>
                    <a:pt x="296499" y="29771"/>
                  </a:moveTo>
                  <a:cubicBezTo>
                    <a:pt x="296499" y="29771"/>
                    <a:pt x="259228" y="6496"/>
                    <a:pt x="185105" y="667"/>
                  </a:cubicBezTo>
                  <a:cubicBezTo>
                    <a:pt x="110981" y="-5156"/>
                    <a:pt x="27811" y="29710"/>
                    <a:pt x="0" y="6466"/>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7" name="Google Shape;1037;p8"/>
            <p:cNvSpPr/>
            <p:nvPr/>
          </p:nvSpPr>
          <p:spPr>
            <a:xfrm>
              <a:off x="1216662" y="1888317"/>
              <a:ext cx="417128" cy="95019"/>
            </a:xfrm>
            <a:custGeom>
              <a:rect b="b" l="l" r="r" t="t"/>
              <a:pathLst>
                <a:path extrusionOk="0" h="95019" w="417128">
                  <a:moveTo>
                    <a:pt x="417129" y="95019"/>
                  </a:moveTo>
                  <a:cubicBezTo>
                    <a:pt x="417129" y="95019"/>
                    <a:pt x="349485" y="61191"/>
                    <a:pt x="289662" y="45537"/>
                  </a:cubicBezTo>
                  <a:cubicBezTo>
                    <a:pt x="230251" y="29992"/>
                    <a:pt x="47903" y="-12179"/>
                    <a:pt x="0" y="3396"/>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8" name="Google Shape;1038;p8"/>
            <p:cNvSpPr/>
            <p:nvPr/>
          </p:nvSpPr>
          <p:spPr>
            <a:xfrm>
              <a:off x="1457582" y="1612605"/>
              <a:ext cx="50453" cy="229783"/>
            </a:xfrm>
            <a:custGeom>
              <a:rect b="b" l="l" r="r" t="t"/>
              <a:pathLst>
                <a:path extrusionOk="0" h="229783" w="50453">
                  <a:moveTo>
                    <a:pt x="50454" y="229784"/>
                  </a:moveTo>
                  <a:cubicBezTo>
                    <a:pt x="50454" y="229784"/>
                    <a:pt x="25594" y="170671"/>
                    <a:pt x="14695" y="108455"/>
                  </a:cubicBezTo>
                  <a:cubicBezTo>
                    <a:pt x="3795" y="46234"/>
                    <a:pt x="0" y="0"/>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9" name="Google Shape;1039;p8"/>
            <p:cNvSpPr/>
            <p:nvPr/>
          </p:nvSpPr>
          <p:spPr>
            <a:xfrm>
              <a:off x="1735038" y="1779110"/>
              <a:ext cx="8880" cy="391898"/>
            </a:xfrm>
            <a:custGeom>
              <a:rect b="b" l="l" r="r" t="t"/>
              <a:pathLst>
                <a:path extrusionOk="0" h="391898" w="8880">
                  <a:moveTo>
                    <a:pt x="383" y="391899"/>
                  </a:moveTo>
                  <a:cubicBezTo>
                    <a:pt x="383" y="391899"/>
                    <a:pt x="15612" y="302383"/>
                    <a:pt x="5295" y="217245"/>
                  </a:cubicBezTo>
                  <a:cubicBezTo>
                    <a:pt x="-7171" y="114370"/>
                    <a:pt x="11744" y="75678"/>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0" name="Google Shape;1040;p8"/>
            <p:cNvSpPr/>
            <p:nvPr/>
          </p:nvSpPr>
          <p:spPr>
            <a:xfrm>
              <a:off x="1823037" y="2258182"/>
              <a:ext cx="163826" cy="191164"/>
            </a:xfrm>
            <a:custGeom>
              <a:rect b="b" l="l" r="r" t="t"/>
              <a:pathLst>
                <a:path extrusionOk="0" h="191164" w="163826">
                  <a:moveTo>
                    <a:pt x="66" y="191165"/>
                  </a:moveTo>
                  <a:cubicBezTo>
                    <a:pt x="-3413" y="99384"/>
                    <a:pt x="131407" y="21283"/>
                    <a:pt x="163827"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41" name="Google Shape;1041;p8"/>
          <p:cNvSpPr txBox="1"/>
          <p:nvPr>
            <p:ph type="title"/>
          </p:nvPr>
        </p:nvSpPr>
        <p:spPr>
          <a:xfrm>
            <a:off x="558100" y="1581050"/>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lt1"/>
              </a:buClr>
              <a:buSzPts val="5000"/>
              <a:buNone/>
              <a:defRPr sz="5000">
                <a:solidFill>
                  <a:schemeClr val="lt1"/>
                </a:solidFill>
              </a:defRPr>
            </a:lvl1pPr>
            <a:lvl2pPr lvl="1" rtl="0" algn="ctr">
              <a:spcBef>
                <a:spcPts val="0"/>
              </a:spcBef>
              <a:spcAft>
                <a:spcPts val="0"/>
              </a:spcAft>
              <a:buClr>
                <a:schemeClr val="lt1"/>
              </a:buClr>
              <a:buSzPts val="5000"/>
              <a:buNone/>
              <a:defRPr sz="5000">
                <a:solidFill>
                  <a:schemeClr val="lt1"/>
                </a:solidFill>
              </a:defRPr>
            </a:lvl2pPr>
            <a:lvl3pPr lvl="2" rtl="0" algn="ctr">
              <a:spcBef>
                <a:spcPts val="0"/>
              </a:spcBef>
              <a:spcAft>
                <a:spcPts val="0"/>
              </a:spcAft>
              <a:buClr>
                <a:schemeClr val="lt1"/>
              </a:buClr>
              <a:buSzPts val="5000"/>
              <a:buNone/>
              <a:defRPr sz="5000">
                <a:solidFill>
                  <a:schemeClr val="lt1"/>
                </a:solidFill>
              </a:defRPr>
            </a:lvl3pPr>
            <a:lvl4pPr lvl="3" rtl="0" algn="ctr">
              <a:spcBef>
                <a:spcPts val="0"/>
              </a:spcBef>
              <a:spcAft>
                <a:spcPts val="0"/>
              </a:spcAft>
              <a:buClr>
                <a:schemeClr val="lt1"/>
              </a:buClr>
              <a:buSzPts val="5000"/>
              <a:buNone/>
              <a:defRPr sz="5000">
                <a:solidFill>
                  <a:schemeClr val="lt1"/>
                </a:solidFill>
              </a:defRPr>
            </a:lvl4pPr>
            <a:lvl5pPr lvl="4" rtl="0" algn="ctr">
              <a:spcBef>
                <a:spcPts val="0"/>
              </a:spcBef>
              <a:spcAft>
                <a:spcPts val="0"/>
              </a:spcAft>
              <a:buClr>
                <a:schemeClr val="lt1"/>
              </a:buClr>
              <a:buSzPts val="5000"/>
              <a:buNone/>
              <a:defRPr sz="5000">
                <a:solidFill>
                  <a:schemeClr val="lt1"/>
                </a:solidFill>
              </a:defRPr>
            </a:lvl5pPr>
            <a:lvl6pPr lvl="5" rtl="0" algn="ctr">
              <a:spcBef>
                <a:spcPts val="0"/>
              </a:spcBef>
              <a:spcAft>
                <a:spcPts val="0"/>
              </a:spcAft>
              <a:buClr>
                <a:schemeClr val="lt1"/>
              </a:buClr>
              <a:buSzPts val="5000"/>
              <a:buNone/>
              <a:defRPr sz="5000">
                <a:solidFill>
                  <a:schemeClr val="lt1"/>
                </a:solidFill>
              </a:defRPr>
            </a:lvl6pPr>
            <a:lvl7pPr lvl="6" rtl="0" algn="ctr">
              <a:spcBef>
                <a:spcPts val="0"/>
              </a:spcBef>
              <a:spcAft>
                <a:spcPts val="0"/>
              </a:spcAft>
              <a:buClr>
                <a:schemeClr val="lt1"/>
              </a:buClr>
              <a:buSzPts val="5000"/>
              <a:buNone/>
              <a:defRPr sz="5000">
                <a:solidFill>
                  <a:schemeClr val="lt1"/>
                </a:solidFill>
              </a:defRPr>
            </a:lvl7pPr>
            <a:lvl8pPr lvl="7" rtl="0" algn="ctr">
              <a:spcBef>
                <a:spcPts val="0"/>
              </a:spcBef>
              <a:spcAft>
                <a:spcPts val="0"/>
              </a:spcAft>
              <a:buClr>
                <a:schemeClr val="lt1"/>
              </a:buClr>
              <a:buSzPts val="5000"/>
              <a:buNone/>
              <a:defRPr sz="5000">
                <a:solidFill>
                  <a:schemeClr val="lt1"/>
                </a:solidFill>
              </a:defRPr>
            </a:lvl8pPr>
            <a:lvl9pPr lvl="8" rtl="0" algn="ctr">
              <a:spcBef>
                <a:spcPts val="0"/>
              </a:spcBef>
              <a:spcAft>
                <a:spcPts val="0"/>
              </a:spcAft>
              <a:buClr>
                <a:schemeClr val="lt1"/>
              </a:buClr>
              <a:buSzPts val="5000"/>
              <a:buNone/>
              <a:defRPr sz="5000">
                <a:solidFill>
                  <a:schemeClr val="lt1"/>
                </a:solidFill>
              </a:defRPr>
            </a:lvl9pPr>
          </a:lstStyle>
          <a:p/>
        </p:txBody>
      </p:sp>
      <p:sp>
        <p:nvSpPr>
          <p:cNvPr id="1042" name="Google Shape;1042;p8"/>
          <p:cNvSpPr/>
          <p:nvPr/>
        </p:nvSpPr>
        <p:spPr>
          <a:xfrm>
            <a:off x="10603002" y="3609212"/>
            <a:ext cx="720980" cy="314268"/>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1043" name="Google Shape;1043;p8"/>
          <p:cNvSpPr/>
          <p:nvPr/>
        </p:nvSpPr>
        <p:spPr>
          <a:xfrm>
            <a:off x="-14100" y="5731400"/>
            <a:ext cx="12202668" cy="1172682"/>
          </a:xfrm>
          <a:custGeom>
            <a:rect b="b" l="l" r="r" t="t"/>
            <a:pathLst>
              <a:path extrusionOk="0" h="1144080" w="7772400">
                <a:moveTo>
                  <a:pt x="2296544" y="160440"/>
                </a:moveTo>
                <a:cubicBezTo>
                  <a:pt x="1792935" y="175706"/>
                  <a:pt x="1311325" y="17519"/>
                  <a:pt x="828908" y="155413"/>
                </a:cubicBezTo>
                <a:cubicBezTo>
                  <a:pt x="623838" y="214034"/>
                  <a:pt x="0" y="340505"/>
                  <a:pt x="0" y="340505"/>
                </a:cubicBezTo>
                <a:lnTo>
                  <a:pt x="0" y="1144080"/>
                </a:lnTo>
                <a:lnTo>
                  <a:pt x="7772400" y="1144080"/>
                </a:lnTo>
                <a:lnTo>
                  <a:pt x="7772400" y="436822"/>
                </a:lnTo>
                <a:cubicBezTo>
                  <a:pt x="7772400" y="436822"/>
                  <a:pt x="6831272" y="252926"/>
                  <a:pt x="6306878" y="172943"/>
                </a:cubicBezTo>
                <a:cubicBezTo>
                  <a:pt x="5936741" y="116496"/>
                  <a:pt x="5562598" y="69200"/>
                  <a:pt x="5190251" y="41377"/>
                </a:cubicBezTo>
                <a:cubicBezTo>
                  <a:pt x="4761743" y="9365"/>
                  <a:pt x="4325305" y="-3041"/>
                  <a:pt x="3897403" y="621"/>
                </a:cubicBezTo>
                <a:cubicBezTo>
                  <a:pt x="3707763" y="2248"/>
                  <a:pt x="2450747" y="155765"/>
                  <a:pt x="2296544" y="16044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44" name="Google Shape;1044;p8"/>
          <p:cNvGrpSpPr/>
          <p:nvPr/>
        </p:nvGrpSpPr>
        <p:grpSpPr>
          <a:xfrm>
            <a:off x="10446259" y="5341146"/>
            <a:ext cx="897110" cy="1074220"/>
            <a:chOff x="4569500" y="3652379"/>
            <a:chExt cx="1606573" cy="1936927"/>
          </a:xfrm>
        </p:grpSpPr>
        <p:grpSp>
          <p:nvGrpSpPr>
            <p:cNvPr id="1045" name="Google Shape;1045;p8"/>
            <p:cNvGrpSpPr/>
            <p:nvPr/>
          </p:nvGrpSpPr>
          <p:grpSpPr>
            <a:xfrm>
              <a:off x="4569500" y="3652379"/>
              <a:ext cx="1606573" cy="1936927"/>
              <a:chOff x="4205388" y="2389281"/>
              <a:chExt cx="1459990" cy="1760203"/>
            </a:xfrm>
          </p:grpSpPr>
          <p:sp>
            <p:nvSpPr>
              <p:cNvPr id="1046" name="Google Shape;1046;p8"/>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47" name="Google Shape;1047;p8"/>
              <p:cNvGrpSpPr/>
              <p:nvPr/>
            </p:nvGrpSpPr>
            <p:grpSpPr>
              <a:xfrm>
                <a:off x="4205388" y="2669100"/>
                <a:ext cx="1426279" cy="1480384"/>
                <a:chOff x="4205388" y="2669100"/>
                <a:chExt cx="1426279" cy="1480384"/>
              </a:xfrm>
            </p:grpSpPr>
            <p:grpSp>
              <p:nvGrpSpPr>
                <p:cNvPr id="1048" name="Google Shape;1048;p8"/>
                <p:cNvGrpSpPr/>
                <p:nvPr/>
              </p:nvGrpSpPr>
              <p:grpSpPr>
                <a:xfrm>
                  <a:off x="4205388" y="2669100"/>
                  <a:ext cx="1426279" cy="1480384"/>
                  <a:chOff x="4205388" y="2669100"/>
                  <a:chExt cx="1426279" cy="1480384"/>
                </a:xfrm>
              </p:grpSpPr>
              <p:sp>
                <p:nvSpPr>
                  <p:cNvPr id="1049" name="Google Shape;1049;p8"/>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0" name="Google Shape;1050;p8"/>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1" name="Google Shape;1051;p8"/>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2" name="Google Shape;1052;p8"/>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53" name="Google Shape;1053;p8"/>
                  <p:cNvGrpSpPr/>
                  <p:nvPr/>
                </p:nvGrpSpPr>
                <p:grpSpPr>
                  <a:xfrm>
                    <a:off x="4919762" y="2669100"/>
                    <a:ext cx="454828" cy="400211"/>
                    <a:chOff x="4919762" y="2669100"/>
                    <a:chExt cx="454828" cy="400211"/>
                  </a:xfrm>
                </p:grpSpPr>
                <p:sp>
                  <p:nvSpPr>
                    <p:cNvPr id="1054" name="Google Shape;1054;p8"/>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5" name="Google Shape;1055;p8"/>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6" name="Google Shape;1056;p8"/>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7" name="Google Shape;1057;p8"/>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58" name="Google Shape;1058;p8"/>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9" name="Google Shape;1059;p8"/>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0" name="Google Shape;1060;p8"/>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1" name="Google Shape;1061;p8"/>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2" name="Google Shape;1062;p8"/>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3" name="Google Shape;1063;p8"/>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4" name="Google Shape;1064;p8"/>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65" name="Google Shape;1065;p8"/>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66" name="Google Shape;1066;p8"/>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148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67" name="Google Shape;1067;p8"/>
              <p:cNvGrpSpPr/>
              <p:nvPr/>
            </p:nvGrpSpPr>
            <p:grpSpPr>
              <a:xfrm>
                <a:off x="5212071" y="2861849"/>
                <a:ext cx="453307" cy="266672"/>
                <a:chOff x="5212071" y="2861849"/>
                <a:chExt cx="453307" cy="266672"/>
              </a:xfrm>
            </p:grpSpPr>
            <p:sp>
              <p:nvSpPr>
                <p:cNvPr id="1068" name="Google Shape;1068;p8"/>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9" name="Google Shape;1069;p8"/>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070" name="Google Shape;1070;p8"/>
            <p:cNvGrpSpPr/>
            <p:nvPr/>
          </p:nvGrpSpPr>
          <p:grpSpPr>
            <a:xfrm>
              <a:off x="4937891" y="4550114"/>
              <a:ext cx="869793" cy="731592"/>
              <a:chOff x="4937891" y="4550114"/>
              <a:chExt cx="869793" cy="731592"/>
            </a:xfrm>
          </p:grpSpPr>
          <p:sp>
            <p:nvSpPr>
              <p:cNvPr id="1071" name="Google Shape;1071;p8"/>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2" name="Google Shape;1072;p8"/>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3" name="Google Shape;1073;p8"/>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74" name="Google Shape;1074;p8"/>
            <p:cNvGrpSpPr/>
            <p:nvPr/>
          </p:nvGrpSpPr>
          <p:grpSpPr>
            <a:xfrm>
              <a:off x="4965192" y="4550114"/>
              <a:ext cx="869793" cy="731592"/>
              <a:chOff x="4937891" y="4550114"/>
              <a:chExt cx="869793" cy="731592"/>
            </a:xfrm>
          </p:grpSpPr>
          <p:sp>
            <p:nvSpPr>
              <p:cNvPr id="1075" name="Google Shape;1075;p8"/>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6" name="Google Shape;1076;p8"/>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7" name="Google Shape;1077;p8"/>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078" name="Google Shape;1078;p8"/>
          <p:cNvSpPr/>
          <p:nvPr/>
        </p:nvSpPr>
        <p:spPr>
          <a:xfrm>
            <a:off x="11113832" y="4034710"/>
            <a:ext cx="1068119" cy="465583"/>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grpSp>
        <p:nvGrpSpPr>
          <p:cNvPr id="1079" name="Google Shape;1079;p8"/>
          <p:cNvGrpSpPr/>
          <p:nvPr/>
        </p:nvGrpSpPr>
        <p:grpSpPr>
          <a:xfrm flipH="1">
            <a:off x="11283027" y="5507743"/>
            <a:ext cx="729740" cy="854079"/>
            <a:chOff x="1618305" y="3965834"/>
            <a:chExt cx="1306842" cy="1529512"/>
          </a:xfrm>
        </p:grpSpPr>
        <p:grpSp>
          <p:nvGrpSpPr>
            <p:cNvPr id="1080" name="Google Shape;1080;p8"/>
            <p:cNvGrpSpPr/>
            <p:nvPr/>
          </p:nvGrpSpPr>
          <p:grpSpPr>
            <a:xfrm>
              <a:off x="1618305" y="3965834"/>
              <a:ext cx="1306842" cy="1529512"/>
              <a:chOff x="1523459" y="2674136"/>
              <a:chExt cx="1187606" cy="1389960"/>
            </a:xfrm>
          </p:grpSpPr>
          <p:grpSp>
            <p:nvGrpSpPr>
              <p:cNvPr id="1081" name="Google Shape;1081;p8"/>
              <p:cNvGrpSpPr/>
              <p:nvPr/>
            </p:nvGrpSpPr>
            <p:grpSpPr>
              <a:xfrm>
                <a:off x="1523459" y="2986311"/>
                <a:ext cx="1187606" cy="1077785"/>
                <a:chOff x="1523459" y="2986311"/>
                <a:chExt cx="1187606" cy="1077785"/>
              </a:xfrm>
            </p:grpSpPr>
            <p:sp>
              <p:nvSpPr>
                <p:cNvPr id="1082" name="Google Shape;1082;p8"/>
                <p:cNvSpPr/>
                <p:nvPr/>
              </p:nvSpPr>
              <p:spPr>
                <a:xfrm>
                  <a:off x="1523459" y="2986311"/>
                  <a:ext cx="1187606" cy="1077785"/>
                </a:xfrm>
                <a:custGeom>
                  <a:rect b="b" l="l" r="r" t="t"/>
                  <a:pathLst>
                    <a:path extrusionOk="0" h="1077785" w="1187606">
                      <a:moveTo>
                        <a:pt x="906621" y="116361"/>
                      </a:moveTo>
                      <a:cubicBezTo>
                        <a:pt x="1169523" y="356067"/>
                        <a:pt x="1382681" y="907064"/>
                        <a:pt x="897428" y="1020437"/>
                      </a:cubicBezTo>
                      <a:cubicBezTo>
                        <a:pt x="363622" y="1145148"/>
                        <a:pt x="-46208" y="1086400"/>
                        <a:pt x="4197" y="644514"/>
                      </a:cubicBezTo>
                      <a:cubicBezTo>
                        <a:pt x="14192" y="556862"/>
                        <a:pt x="23130" y="399228"/>
                        <a:pt x="69904" y="290955"/>
                      </a:cubicBezTo>
                      <a:cubicBezTo>
                        <a:pt x="107394" y="204165"/>
                        <a:pt x="211878" y="19067"/>
                        <a:pt x="473930" y="3607"/>
                      </a:cubicBezTo>
                      <a:cubicBezTo>
                        <a:pt x="678028" y="-8434"/>
                        <a:pt x="784510" y="5022"/>
                        <a:pt x="906621" y="1163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3" name="Google Shape;1083;p8"/>
                <p:cNvSpPr/>
                <p:nvPr/>
              </p:nvSpPr>
              <p:spPr>
                <a:xfrm>
                  <a:off x="1662883" y="3101667"/>
                  <a:ext cx="243840" cy="479569"/>
                </a:xfrm>
                <a:custGeom>
                  <a:rect b="b" l="l" r="r" t="t"/>
                  <a:pathLst>
                    <a:path extrusionOk="0" h="479569" w="243840">
                      <a:moveTo>
                        <a:pt x="243380" y="1260"/>
                      </a:moveTo>
                      <a:cubicBezTo>
                        <a:pt x="249258" y="-5796"/>
                        <a:pt x="197001" y="18918"/>
                        <a:pt x="190133" y="22664"/>
                      </a:cubicBezTo>
                      <a:cubicBezTo>
                        <a:pt x="156214" y="41166"/>
                        <a:pt x="121086" y="55958"/>
                        <a:pt x="100350" y="90527"/>
                      </a:cubicBezTo>
                      <a:cubicBezTo>
                        <a:pt x="68331" y="143889"/>
                        <a:pt x="57377" y="212857"/>
                        <a:pt x="46058" y="273233"/>
                      </a:cubicBezTo>
                      <a:cubicBezTo>
                        <a:pt x="38687" y="312544"/>
                        <a:pt x="20081" y="347969"/>
                        <a:pt x="14732" y="388082"/>
                      </a:cubicBezTo>
                      <a:cubicBezTo>
                        <a:pt x="12279" y="406505"/>
                        <a:pt x="-6278" y="460894"/>
                        <a:pt x="2205" y="477872"/>
                      </a:cubicBezTo>
                      <a:cubicBezTo>
                        <a:pt x="6455" y="486373"/>
                        <a:pt x="10281" y="460639"/>
                        <a:pt x="13688" y="451768"/>
                      </a:cubicBezTo>
                      <a:cubicBezTo>
                        <a:pt x="18995" y="437984"/>
                        <a:pt x="22923" y="423064"/>
                        <a:pt x="27265" y="408965"/>
                      </a:cubicBezTo>
                      <a:cubicBezTo>
                        <a:pt x="39525" y="369107"/>
                        <a:pt x="54110" y="327464"/>
                        <a:pt x="70068" y="288893"/>
                      </a:cubicBezTo>
                      <a:cubicBezTo>
                        <a:pt x="94108" y="230807"/>
                        <a:pt x="115190" y="156149"/>
                        <a:pt x="148375" y="103054"/>
                      </a:cubicBezTo>
                      <a:cubicBezTo>
                        <a:pt x="174710" y="60913"/>
                        <a:pt x="216329" y="33740"/>
                        <a:pt x="243380" y="12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4" name="Google Shape;1084;p8"/>
                <p:cNvSpPr/>
                <p:nvPr/>
              </p:nvSpPr>
              <p:spPr>
                <a:xfrm>
                  <a:off x="1908824" y="3165205"/>
                  <a:ext cx="92541" cy="498901"/>
                </a:xfrm>
                <a:custGeom>
                  <a:rect b="b" l="l" r="r" t="t"/>
                  <a:pathLst>
                    <a:path extrusionOk="0" h="498901" w="92541">
                      <a:moveTo>
                        <a:pt x="91928" y="2974"/>
                      </a:moveTo>
                      <a:cubicBezTo>
                        <a:pt x="83791" y="-21466"/>
                        <a:pt x="37017" y="112596"/>
                        <a:pt x="35026" y="117824"/>
                      </a:cubicBezTo>
                      <a:cubicBezTo>
                        <a:pt x="2618" y="202895"/>
                        <a:pt x="6480" y="287080"/>
                        <a:pt x="572" y="375703"/>
                      </a:cubicBezTo>
                      <a:cubicBezTo>
                        <a:pt x="-1268" y="403271"/>
                        <a:pt x="1750" y="430839"/>
                        <a:pt x="3705" y="458182"/>
                      </a:cubicBezTo>
                      <a:cubicBezTo>
                        <a:pt x="4677" y="471759"/>
                        <a:pt x="6838" y="498902"/>
                        <a:pt x="6838" y="498902"/>
                      </a:cubicBezTo>
                      <a:cubicBezTo>
                        <a:pt x="6838" y="498902"/>
                        <a:pt x="8988" y="470290"/>
                        <a:pt x="11016" y="456093"/>
                      </a:cubicBezTo>
                      <a:cubicBezTo>
                        <a:pt x="15194" y="426831"/>
                        <a:pt x="19195" y="397776"/>
                        <a:pt x="21454" y="368393"/>
                      </a:cubicBezTo>
                      <a:cubicBezTo>
                        <a:pt x="27733" y="286801"/>
                        <a:pt x="64257" y="209726"/>
                        <a:pt x="78879" y="129306"/>
                      </a:cubicBezTo>
                      <a:cubicBezTo>
                        <a:pt x="84083" y="100664"/>
                        <a:pt x="84672" y="71475"/>
                        <a:pt x="88273" y="42650"/>
                      </a:cubicBezTo>
                      <a:cubicBezTo>
                        <a:pt x="89402" y="33609"/>
                        <a:pt x="90118" y="24531"/>
                        <a:pt x="91406" y="15507"/>
                      </a:cubicBezTo>
                      <a:cubicBezTo>
                        <a:pt x="91807" y="12678"/>
                        <a:pt x="93404" y="7419"/>
                        <a:pt x="91928" y="29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5" name="Google Shape;1085;p8"/>
                <p:cNvSpPr/>
                <p:nvPr/>
              </p:nvSpPr>
              <p:spPr>
                <a:xfrm>
                  <a:off x="1745526" y="3655742"/>
                  <a:ext cx="83730" cy="330973"/>
                </a:xfrm>
                <a:custGeom>
                  <a:rect b="b" l="l" r="r" t="t"/>
                  <a:pathLst>
                    <a:path extrusionOk="0" h="330973" w="83730">
                      <a:moveTo>
                        <a:pt x="19267" y="9"/>
                      </a:moveTo>
                      <a:cubicBezTo>
                        <a:pt x="7196" y="3604"/>
                        <a:pt x="3789" y="50439"/>
                        <a:pt x="2040" y="62656"/>
                      </a:cubicBezTo>
                      <a:cubicBezTo>
                        <a:pt x="-7833" y="131788"/>
                        <a:pt x="19966" y="199833"/>
                        <a:pt x="45894" y="262067"/>
                      </a:cubicBezTo>
                      <a:cubicBezTo>
                        <a:pt x="51128" y="274636"/>
                        <a:pt x="63527" y="330974"/>
                        <a:pt x="79303" y="330974"/>
                      </a:cubicBezTo>
                      <a:cubicBezTo>
                        <a:pt x="94623" y="330974"/>
                        <a:pt x="65410" y="241852"/>
                        <a:pt x="63643" y="235968"/>
                      </a:cubicBezTo>
                      <a:cubicBezTo>
                        <a:pt x="47861" y="183365"/>
                        <a:pt x="43046" y="129201"/>
                        <a:pt x="31278" y="76227"/>
                      </a:cubicBezTo>
                      <a:cubicBezTo>
                        <a:pt x="26839" y="56262"/>
                        <a:pt x="23967" y="33006"/>
                        <a:pt x="23967" y="12542"/>
                      </a:cubicBezTo>
                      <a:cubicBezTo>
                        <a:pt x="23967" y="8468"/>
                        <a:pt x="20391" y="-325"/>
                        <a:pt x="19267" y="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6" name="Google Shape;1086;p8"/>
                <p:cNvSpPr/>
                <p:nvPr/>
              </p:nvSpPr>
              <p:spPr>
                <a:xfrm>
                  <a:off x="1678454" y="3800818"/>
                  <a:ext cx="48941" cy="93274"/>
                </a:xfrm>
                <a:custGeom>
                  <a:rect b="b" l="l" r="r" t="t"/>
                  <a:pathLst>
                    <a:path extrusionOk="0" h="93274" w="48941">
                      <a:moveTo>
                        <a:pt x="3339" y="58"/>
                      </a:moveTo>
                      <a:cubicBezTo>
                        <a:pt x="-13020" y="21633"/>
                        <a:pt x="35606" y="98616"/>
                        <a:pt x="44059" y="92981"/>
                      </a:cubicBezTo>
                      <a:cubicBezTo>
                        <a:pt x="66338" y="78128"/>
                        <a:pt x="5258" y="-2474"/>
                        <a:pt x="3339" y="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7" name="Google Shape;1087;p8"/>
                <p:cNvSpPr/>
                <p:nvPr/>
              </p:nvSpPr>
              <p:spPr>
                <a:xfrm>
                  <a:off x="1649428" y="3849410"/>
                  <a:ext cx="46664" cy="96861"/>
                </a:xfrm>
                <a:custGeom>
                  <a:rect b="b" l="l" r="r" t="t"/>
                  <a:pathLst>
                    <a:path extrusionOk="0" h="96861" w="46664">
                      <a:moveTo>
                        <a:pt x="0" y="14"/>
                      </a:moveTo>
                      <a:cubicBezTo>
                        <a:pt x="0" y="33381"/>
                        <a:pt x="17263" y="61325"/>
                        <a:pt x="33409" y="88237"/>
                      </a:cubicBezTo>
                      <a:cubicBezTo>
                        <a:pt x="34508" y="90064"/>
                        <a:pt x="39997" y="98462"/>
                        <a:pt x="42809" y="96592"/>
                      </a:cubicBezTo>
                      <a:cubicBezTo>
                        <a:pt x="58311" y="86251"/>
                        <a:pt x="22437" y="35621"/>
                        <a:pt x="16705" y="25596"/>
                      </a:cubicBezTo>
                      <a:cubicBezTo>
                        <a:pt x="13936" y="20744"/>
                        <a:pt x="0" y="-624"/>
                        <a:pt x="0" y="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8" name="Google Shape;1088;p8"/>
                <p:cNvSpPr/>
                <p:nvPr/>
              </p:nvSpPr>
              <p:spPr>
                <a:xfrm>
                  <a:off x="1581300" y="3749709"/>
                  <a:ext cx="42323" cy="142471"/>
                </a:xfrm>
                <a:custGeom>
                  <a:rect b="b" l="l" r="r" t="t"/>
                  <a:pathLst>
                    <a:path extrusionOk="0" h="142471" w="42323">
                      <a:moveTo>
                        <a:pt x="7576" y="1576"/>
                      </a:moveTo>
                      <a:cubicBezTo>
                        <a:pt x="7855" y="-5049"/>
                        <a:pt x="1807" y="11139"/>
                        <a:pt x="1309" y="14625"/>
                      </a:cubicBezTo>
                      <a:cubicBezTo>
                        <a:pt x="-4022" y="51933"/>
                        <a:pt x="7169" y="105477"/>
                        <a:pt x="30541" y="134690"/>
                      </a:cubicBezTo>
                      <a:cubicBezTo>
                        <a:pt x="32131" y="136676"/>
                        <a:pt x="37317" y="144442"/>
                        <a:pt x="40985" y="142001"/>
                      </a:cubicBezTo>
                      <a:cubicBezTo>
                        <a:pt x="50457" y="135686"/>
                        <a:pt x="6525" y="26156"/>
                        <a:pt x="7576" y="15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9" name="Google Shape;1089;p8"/>
                <p:cNvSpPr/>
                <p:nvPr/>
              </p:nvSpPr>
              <p:spPr>
                <a:xfrm>
                  <a:off x="1523618" y="2999305"/>
                  <a:ext cx="403526" cy="831343"/>
                </a:xfrm>
                <a:custGeom>
                  <a:rect b="b" l="l" r="r" t="t"/>
                  <a:pathLst>
                    <a:path extrusionOk="0" h="831343" w="403526">
                      <a:moveTo>
                        <a:pt x="390751" y="25"/>
                      </a:moveTo>
                      <a:cubicBezTo>
                        <a:pt x="384515" y="681"/>
                        <a:pt x="378261" y="3590"/>
                        <a:pt x="371399" y="7045"/>
                      </a:cubicBezTo>
                      <a:cubicBezTo>
                        <a:pt x="363918" y="10815"/>
                        <a:pt x="356073" y="15291"/>
                        <a:pt x="352424" y="17483"/>
                      </a:cubicBezTo>
                      <a:cubicBezTo>
                        <a:pt x="339781" y="25067"/>
                        <a:pt x="323660" y="27587"/>
                        <a:pt x="306882" y="29251"/>
                      </a:cubicBezTo>
                      <a:cubicBezTo>
                        <a:pt x="164180" y="91715"/>
                        <a:pt x="97902" y="212704"/>
                        <a:pt x="69684" y="278016"/>
                      </a:cubicBezTo>
                      <a:cubicBezTo>
                        <a:pt x="22910" y="386289"/>
                        <a:pt x="14027" y="543881"/>
                        <a:pt x="4032" y="631533"/>
                      </a:cubicBezTo>
                      <a:cubicBezTo>
                        <a:pt x="-4925" y="710034"/>
                        <a:pt x="1378" y="775911"/>
                        <a:pt x="19589" y="831344"/>
                      </a:cubicBezTo>
                      <a:cubicBezTo>
                        <a:pt x="31077" y="800078"/>
                        <a:pt x="34296" y="750426"/>
                        <a:pt x="34957" y="743109"/>
                      </a:cubicBezTo>
                      <a:cubicBezTo>
                        <a:pt x="40708" y="679892"/>
                        <a:pt x="53271" y="618247"/>
                        <a:pt x="61147" y="555254"/>
                      </a:cubicBezTo>
                      <a:cubicBezTo>
                        <a:pt x="72204" y="466794"/>
                        <a:pt x="77268" y="371430"/>
                        <a:pt x="122628" y="292061"/>
                      </a:cubicBezTo>
                      <a:cubicBezTo>
                        <a:pt x="161393" y="224216"/>
                        <a:pt x="210857" y="168346"/>
                        <a:pt x="268931" y="116727"/>
                      </a:cubicBezTo>
                      <a:cubicBezTo>
                        <a:pt x="287840" y="99913"/>
                        <a:pt x="314989" y="91023"/>
                        <a:pt x="337808" y="81241"/>
                      </a:cubicBezTo>
                      <a:cubicBezTo>
                        <a:pt x="342732" y="79127"/>
                        <a:pt x="379919" y="69491"/>
                        <a:pt x="374812" y="70238"/>
                      </a:cubicBezTo>
                      <a:cubicBezTo>
                        <a:pt x="357901" y="72691"/>
                        <a:pt x="415107" y="16602"/>
                        <a:pt x="401378" y="2873"/>
                      </a:cubicBezTo>
                      <a:cubicBezTo>
                        <a:pt x="400024" y="1519"/>
                        <a:pt x="397643" y="1762"/>
                        <a:pt x="395688" y="1355"/>
                      </a:cubicBezTo>
                      <a:cubicBezTo>
                        <a:pt x="393988" y="1003"/>
                        <a:pt x="392767" y="-187"/>
                        <a:pt x="390751" y="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0" name="Google Shape;1090;p8"/>
                <p:cNvSpPr/>
                <p:nvPr/>
              </p:nvSpPr>
              <p:spPr>
                <a:xfrm>
                  <a:off x="2223916" y="3685779"/>
                  <a:ext cx="29463" cy="217985"/>
                </a:xfrm>
                <a:custGeom>
                  <a:rect b="b" l="l" r="r" t="t"/>
                  <a:pathLst>
                    <a:path extrusionOk="0" h="217985" w="29463">
                      <a:moveTo>
                        <a:pt x="785" y="254"/>
                      </a:moveTo>
                      <a:cubicBezTo>
                        <a:pt x="2261" y="-2071"/>
                        <a:pt x="1829" y="12198"/>
                        <a:pt x="1829" y="16959"/>
                      </a:cubicBezTo>
                      <a:cubicBezTo>
                        <a:pt x="1829" y="29832"/>
                        <a:pt x="1829" y="42711"/>
                        <a:pt x="1829" y="55584"/>
                      </a:cubicBezTo>
                      <a:cubicBezTo>
                        <a:pt x="1829" y="71687"/>
                        <a:pt x="-8414" y="228611"/>
                        <a:pt x="19578" y="217414"/>
                      </a:cubicBezTo>
                      <a:cubicBezTo>
                        <a:pt x="41833" y="208512"/>
                        <a:pt x="20410" y="68305"/>
                        <a:pt x="14356" y="44102"/>
                      </a:cubicBezTo>
                      <a:cubicBezTo>
                        <a:pt x="12164" y="35333"/>
                        <a:pt x="-715" y="2610"/>
                        <a:pt x="785" y="25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1" name="Google Shape;1091;p8"/>
                <p:cNvSpPr/>
                <p:nvPr/>
              </p:nvSpPr>
              <p:spPr>
                <a:xfrm>
                  <a:off x="2275049" y="3430367"/>
                  <a:ext cx="64080" cy="449855"/>
                </a:xfrm>
                <a:custGeom>
                  <a:rect b="b" l="l" r="r" t="t"/>
                  <a:pathLst>
                    <a:path extrusionOk="0" h="449855" w="64080">
                      <a:moveTo>
                        <a:pt x="288" y="914"/>
                      </a:moveTo>
                      <a:cubicBezTo>
                        <a:pt x="-1807" y="-5814"/>
                        <a:pt x="8188" y="26539"/>
                        <a:pt x="9165" y="34323"/>
                      </a:cubicBezTo>
                      <a:cubicBezTo>
                        <a:pt x="12390" y="60124"/>
                        <a:pt x="12693" y="87668"/>
                        <a:pt x="11248" y="113675"/>
                      </a:cubicBezTo>
                      <a:cubicBezTo>
                        <a:pt x="7544" y="180347"/>
                        <a:pt x="-1613" y="276749"/>
                        <a:pt x="23781" y="340234"/>
                      </a:cubicBezTo>
                      <a:cubicBezTo>
                        <a:pt x="33047" y="363393"/>
                        <a:pt x="38628" y="388132"/>
                        <a:pt x="44663" y="412275"/>
                      </a:cubicBezTo>
                      <a:cubicBezTo>
                        <a:pt x="47791" y="424802"/>
                        <a:pt x="54057" y="449855"/>
                        <a:pt x="54057" y="449855"/>
                      </a:cubicBezTo>
                      <a:cubicBezTo>
                        <a:pt x="54057" y="449855"/>
                        <a:pt x="51968" y="441561"/>
                        <a:pt x="51968" y="437328"/>
                      </a:cubicBezTo>
                      <a:cubicBezTo>
                        <a:pt x="51968" y="421960"/>
                        <a:pt x="52059" y="406682"/>
                        <a:pt x="53013" y="391392"/>
                      </a:cubicBezTo>
                      <a:cubicBezTo>
                        <a:pt x="55174" y="356775"/>
                        <a:pt x="59285" y="322406"/>
                        <a:pt x="62412" y="288032"/>
                      </a:cubicBezTo>
                      <a:cubicBezTo>
                        <a:pt x="69875" y="205936"/>
                        <a:pt x="51209" y="133762"/>
                        <a:pt x="27959" y="56250"/>
                      </a:cubicBezTo>
                      <a:cubicBezTo>
                        <a:pt x="21510" y="34761"/>
                        <a:pt x="6226" y="19975"/>
                        <a:pt x="288" y="9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2" name="Google Shape;1092;p8"/>
                <p:cNvSpPr/>
                <p:nvPr/>
              </p:nvSpPr>
              <p:spPr>
                <a:xfrm>
                  <a:off x="2424437" y="3535118"/>
                  <a:ext cx="91902" cy="403424"/>
                </a:xfrm>
                <a:custGeom>
                  <a:rect b="b" l="l" r="r" t="t"/>
                  <a:pathLst>
                    <a:path extrusionOk="0" h="403424" w="91902">
                      <a:moveTo>
                        <a:pt x="58903" y="744"/>
                      </a:moveTo>
                      <a:cubicBezTo>
                        <a:pt x="56717" y="-3470"/>
                        <a:pt x="58180" y="11486"/>
                        <a:pt x="58417" y="13678"/>
                      </a:cubicBezTo>
                      <a:cubicBezTo>
                        <a:pt x="59692" y="25458"/>
                        <a:pt x="60488" y="37099"/>
                        <a:pt x="60129" y="48970"/>
                      </a:cubicBezTo>
                      <a:cubicBezTo>
                        <a:pt x="59146" y="81498"/>
                        <a:pt x="54865" y="113584"/>
                        <a:pt x="50043" y="145736"/>
                      </a:cubicBezTo>
                      <a:cubicBezTo>
                        <a:pt x="42344" y="197064"/>
                        <a:pt x="-21001" y="349179"/>
                        <a:pt x="7180" y="388502"/>
                      </a:cubicBezTo>
                      <a:cubicBezTo>
                        <a:pt x="48786" y="446571"/>
                        <a:pt x="78461" y="317707"/>
                        <a:pt x="81509" y="299247"/>
                      </a:cubicBezTo>
                      <a:cubicBezTo>
                        <a:pt x="95992" y="211528"/>
                        <a:pt x="100825" y="81486"/>
                        <a:pt x="58903" y="74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3" name="Google Shape;1093;p8"/>
                <p:cNvSpPr/>
                <p:nvPr/>
              </p:nvSpPr>
              <p:spPr>
                <a:xfrm>
                  <a:off x="2247472" y="3102352"/>
                  <a:ext cx="177808" cy="299542"/>
                </a:xfrm>
                <a:custGeom>
                  <a:rect b="b" l="l" r="r" t="t"/>
                  <a:pathLst>
                    <a:path extrusionOk="0" h="299542" w="177808">
                      <a:moveTo>
                        <a:pt x="540" y="217"/>
                      </a:moveTo>
                      <a:cubicBezTo>
                        <a:pt x="-2575" y="-1550"/>
                        <a:pt x="8780" y="8050"/>
                        <a:pt x="9496" y="8511"/>
                      </a:cubicBezTo>
                      <a:cubicBezTo>
                        <a:pt x="18088" y="14067"/>
                        <a:pt x="25982" y="21160"/>
                        <a:pt x="33670" y="27894"/>
                      </a:cubicBezTo>
                      <a:cubicBezTo>
                        <a:pt x="54005" y="45710"/>
                        <a:pt x="70388" y="71766"/>
                        <a:pt x="81020" y="96443"/>
                      </a:cubicBezTo>
                      <a:cubicBezTo>
                        <a:pt x="97100" y="133787"/>
                        <a:pt x="127600" y="278129"/>
                        <a:pt x="159983" y="296934"/>
                      </a:cubicBezTo>
                      <a:cubicBezTo>
                        <a:pt x="200011" y="320185"/>
                        <a:pt x="160584" y="180567"/>
                        <a:pt x="157330" y="172248"/>
                      </a:cubicBezTo>
                      <a:cubicBezTo>
                        <a:pt x="132476" y="108836"/>
                        <a:pt x="100306" y="66288"/>
                        <a:pt x="45844" y="24846"/>
                      </a:cubicBezTo>
                      <a:cubicBezTo>
                        <a:pt x="31581" y="13989"/>
                        <a:pt x="15101" y="8493"/>
                        <a:pt x="540" y="21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4" name="Google Shape;1094;p8"/>
                <p:cNvSpPr/>
                <p:nvPr/>
              </p:nvSpPr>
              <p:spPr>
                <a:xfrm>
                  <a:off x="2164659" y="2989086"/>
                  <a:ext cx="364234" cy="377361"/>
                </a:xfrm>
                <a:custGeom>
                  <a:rect b="b" l="l" r="r" t="t"/>
                  <a:pathLst>
                    <a:path extrusionOk="0" h="377361" w="364234">
                      <a:moveTo>
                        <a:pt x="0" y="0"/>
                      </a:moveTo>
                      <a:cubicBezTo>
                        <a:pt x="10268" y="31296"/>
                        <a:pt x="43963" y="50703"/>
                        <a:pt x="71160" y="66035"/>
                      </a:cubicBezTo>
                      <a:cubicBezTo>
                        <a:pt x="95163" y="79564"/>
                        <a:pt x="122573" y="80869"/>
                        <a:pt x="148580" y="89371"/>
                      </a:cubicBezTo>
                      <a:cubicBezTo>
                        <a:pt x="186446" y="101752"/>
                        <a:pt x="223001" y="126793"/>
                        <a:pt x="251808" y="154082"/>
                      </a:cubicBezTo>
                      <a:cubicBezTo>
                        <a:pt x="309044" y="208294"/>
                        <a:pt x="307714" y="236840"/>
                        <a:pt x="332452" y="303039"/>
                      </a:cubicBezTo>
                      <a:cubicBezTo>
                        <a:pt x="338427" y="319027"/>
                        <a:pt x="340808" y="337529"/>
                        <a:pt x="348009" y="352563"/>
                      </a:cubicBezTo>
                      <a:cubicBezTo>
                        <a:pt x="351713" y="360287"/>
                        <a:pt x="349454" y="381455"/>
                        <a:pt x="356553" y="376664"/>
                      </a:cubicBezTo>
                      <a:cubicBezTo>
                        <a:pt x="373100" y="365491"/>
                        <a:pt x="357913" y="297738"/>
                        <a:pt x="356929" y="280839"/>
                      </a:cubicBezTo>
                      <a:cubicBezTo>
                        <a:pt x="355186" y="250836"/>
                        <a:pt x="349375" y="220918"/>
                        <a:pt x="339660" y="192221"/>
                      </a:cubicBezTo>
                      <a:cubicBezTo>
                        <a:pt x="315663" y="163761"/>
                        <a:pt x="290997" y="136940"/>
                        <a:pt x="265470" y="113659"/>
                      </a:cubicBezTo>
                      <a:cubicBezTo>
                        <a:pt x="181990" y="37550"/>
                        <a:pt x="105043" y="7748"/>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5" name="Google Shape;1095;p8"/>
                <p:cNvSpPr/>
                <p:nvPr/>
              </p:nvSpPr>
              <p:spPr>
                <a:xfrm>
                  <a:off x="2504117" y="3417348"/>
                  <a:ext cx="34318" cy="90394"/>
                </a:xfrm>
                <a:custGeom>
                  <a:rect b="b" l="l" r="r" t="t"/>
                  <a:pathLst>
                    <a:path extrusionOk="0" h="90394" w="34318">
                      <a:moveTo>
                        <a:pt x="2588" y="987"/>
                      </a:moveTo>
                      <a:cubicBezTo>
                        <a:pt x="-4243" y="-5195"/>
                        <a:pt x="4513" y="19319"/>
                        <a:pt x="5375" y="28494"/>
                      </a:cubicBezTo>
                      <a:cubicBezTo>
                        <a:pt x="6201" y="37317"/>
                        <a:pt x="8466" y="90266"/>
                        <a:pt x="23160" y="90394"/>
                      </a:cubicBezTo>
                      <a:cubicBezTo>
                        <a:pt x="54499" y="90667"/>
                        <a:pt x="10403" y="17922"/>
                        <a:pt x="5357" y="9439"/>
                      </a:cubicBezTo>
                      <a:cubicBezTo>
                        <a:pt x="4331" y="7721"/>
                        <a:pt x="2266" y="6288"/>
                        <a:pt x="2284" y="4284"/>
                      </a:cubicBezTo>
                      <a:cubicBezTo>
                        <a:pt x="2296" y="2887"/>
                        <a:pt x="3408" y="1728"/>
                        <a:pt x="2588" y="9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6" name="Google Shape;1096;p8"/>
                <p:cNvSpPr/>
                <p:nvPr/>
              </p:nvSpPr>
              <p:spPr>
                <a:xfrm>
                  <a:off x="2481931" y="3411364"/>
                  <a:ext cx="220687" cy="576973"/>
                </a:xfrm>
                <a:custGeom>
                  <a:rect b="b" l="l" r="r" t="t"/>
                  <a:pathLst>
                    <a:path extrusionOk="0" h="576973" w="220687">
                      <a:moveTo>
                        <a:pt x="102280" y="2204"/>
                      </a:moveTo>
                      <a:cubicBezTo>
                        <a:pt x="99687" y="-8671"/>
                        <a:pt x="107745" y="23840"/>
                        <a:pt x="108917" y="31423"/>
                      </a:cubicBezTo>
                      <a:cubicBezTo>
                        <a:pt x="112038" y="51632"/>
                        <a:pt x="107308" y="72132"/>
                        <a:pt x="107399" y="92340"/>
                      </a:cubicBezTo>
                      <a:cubicBezTo>
                        <a:pt x="107690" y="153863"/>
                        <a:pt x="114321" y="215374"/>
                        <a:pt x="114613" y="276971"/>
                      </a:cubicBezTo>
                      <a:cubicBezTo>
                        <a:pt x="115019" y="363791"/>
                        <a:pt x="82709" y="432139"/>
                        <a:pt x="44782" y="507526"/>
                      </a:cubicBezTo>
                      <a:cubicBezTo>
                        <a:pt x="40933" y="515176"/>
                        <a:pt x="15472" y="550274"/>
                        <a:pt x="0" y="576973"/>
                      </a:cubicBezTo>
                      <a:cubicBezTo>
                        <a:pt x="133193" y="529331"/>
                        <a:pt x="199726" y="441746"/>
                        <a:pt x="220688" y="337505"/>
                      </a:cubicBezTo>
                      <a:cubicBezTo>
                        <a:pt x="217937" y="248012"/>
                        <a:pt x="184163" y="152709"/>
                        <a:pt x="148198" y="80572"/>
                      </a:cubicBezTo>
                      <a:cubicBezTo>
                        <a:pt x="134244" y="52585"/>
                        <a:pt x="107411" y="23712"/>
                        <a:pt x="102280" y="220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7" name="Google Shape;1097;p8"/>
                <p:cNvSpPr/>
                <p:nvPr/>
              </p:nvSpPr>
              <p:spPr>
                <a:xfrm>
                  <a:off x="2545249" y="3236904"/>
                  <a:ext cx="145601" cy="292035"/>
                </a:xfrm>
                <a:custGeom>
                  <a:rect b="b" l="l" r="r" t="t"/>
                  <a:pathLst>
                    <a:path extrusionOk="0" h="292035" w="145601">
                      <a:moveTo>
                        <a:pt x="2529" y="0"/>
                      </a:moveTo>
                      <a:cubicBezTo>
                        <a:pt x="1181" y="2137"/>
                        <a:pt x="197" y="4651"/>
                        <a:pt x="58" y="7590"/>
                      </a:cubicBezTo>
                      <a:cubicBezTo>
                        <a:pt x="-1096" y="32456"/>
                        <a:pt x="15317" y="56757"/>
                        <a:pt x="25488" y="78179"/>
                      </a:cubicBezTo>
                      <a:cubicBezTo>
                        <a:pt x="60099" y="151100"/>
                        <a:pt x="98227" y="220481"/>
                        <a:pt x="143137" y="287481"/>
                      </a:cubicBezTo>
                      <a:cubicBezTo>
                        <a:pt x="143562" y="288113"/>
                        <a:pt x="145080" y="291155"/>
                        <a:pt x="145602" y="292036"/>
                      </a:cubicBezTo>
                      <a:cubicBezTo>
                        <a:pt x="118617" y="190296"/>
                        <a:pt x="66257" y="88059"/>
                        <a:pt x="252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98" name="Google Shape;1098;p8"/>
              <p:cNvGrpSpPr/>
              <p:nvPr/>
            </p:nvGrpSpPr>
            <p:grpSpPr>
              <a:xfrm>
                <a:off x="1895911" y="2674136"/>
                <a:ext cx="317021" cy="431602"/>
                <a:chOff x="1895911" y="2674136"/>
                <a:chExt cx="317021" cy="431602"/>
              </a:xfrm>
            </p:grpSpPr>
            <p:sp>
              <p:nvSpPr>
                <p:cNvPr id="1099" name="Google Shape;1099;p8"/>
                <p:cNvSpPr/>
                <p:nvPr/>
              </p:nvSpPr>
              <p:spPr>
                <a:xfrm>
                  <a:off x="1895911" y="2674136"/>
                  <a:ext cx="317021" cy="431602"/>
                </a:xfrm>
                <a:custGeom>
                  <a:rect b="b" l="l" r="r" t="t"/>
                  <a:pathLst>
                    <a:path extrusionOk="0" h="431602" w="317021">
                      <a:moveTo>
                        <a:pt x="685" y="388648"/>
                      </a:moveTo>
                      <a:cubicBezTo>
                        <a:pt x="-3219" y="390731"/>
                        <a:pt x="10109" y="367189"/>
                        <a:pt x="26826" y="349616"/>
                      </a:cubicBezTo>
                      <a:cubicBezTo>
                        <a:pt x="43543" y="332049"/>
                        <a:pt x="67546" y="318375"/>
                        <a:pt x="67546" y="318375"/>
                      </a:cubicBezTo>
                      <a:cubicBezTo>
                        <a:pt x="67546" y="318375"/>
                        <a:pt x="85252" y="202274"/>
                        <a:pt x="110877" y="149349"/>
                      </a:cubicBezTo>
                      <a:cubicBezTo>
                        <a:pt x="139016" y="91250"/>
                        <a:pt x="202518" y="9270"/>
                        <a:pt x="210528" y="7667"/>
                      </a:cubicBezTo>
                      <a:cubicBezTo>
                        <a:pt x="219976" y="5778"/>
                        <a:pt x="260344" y="-2073"/>
                        <a:pt x="264230" y="520"/>
                      </a:cubicBezTo>
                      <a:cubicBezTo>
                        <a:pt x="266155" y="1801"/>
                        <a:pt x="232552" y="52941"/>
                        <a:pt x="222120" y="83842"/>
                      </a:cubicBezTo>
                      <a:cubicBezTo>
                        <a:pt x="205457" y="133234"/>
                        <a:pt x="201426" y="136573"/>
                        <a:pt x="200162" y="215931"/>
                      </a:cubicBezTo>
                      <a:cubicBezTo>
                        <a:pt x="199422" y="262893"/>
                        <a:pt x="209660" y="310554"/>
                        <a:pt x="209660" y="310554"/>
                      </a:cubicBezTo>
                      <a:lnTo>
                        <a:pt x="258796" y="311483"/>
                      </a:lnTo>
                      <a:cubicBezTo>
                        <a:pt x="258796" y="311483"/>
                        <a:pt x="277528" y="327070"/>
                        <a:pt x="293802" y="343180"/>
                      </a:cubicBezTo>
                      <a:cubicBezTo>
                        <a:pt x="304422" y="353690"/>
                        <a:pt x="317022" y="378198"/>
                        <a:pt x="317022" y="378198"/>
                      </a:cubicBezTo>
                      <a:cubicBezTo>
                        <a:pt x="317022" y="378198"/>
                        <a:pt x="203703" y="371348"/>
                        <a:pt x="183094" y="376431"/>
                      </a:cubicBezTo>
                      <a:cubicBezTo>
                        <a:pt x="169146" y="379868"/>
                        <a:pt x="146994" y="431603"/>
                        <a:pt x="143770" y="431603"/>
                      </a:cubicBezTo>
                      <a:cubicBezTo>
                        <a:pt x="135870" y="431603"/>
                        <a:pt x="124667" y="413319"/>
                        <a:pt x="102892" y="408292"/>
                      </a:cubicBezTo>
                      <a:cubicBezTo>
                        <a:pt x="84329" y="404011"/>
                        <a:pt x="48765" y="415323"/>
                        <a:pt x="48419" y="413599"/>
                      </a:cubicBezTo>
                      <a:cubicBezTo>
                        <a:pt x="48400" y="413514"/>
                        <a:pt x="74936" y="390791"/>
                        <a:pt x="73436" y="388162"/>
                      </a:cubicBezTo>
                      <a:cubicBezTo>
                        <a:pt x="72003" y="385660"/>
                        <a:pt x="11487" y="382879"/>
                        <a:pt x="685" y="388648"/>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0" name="Google Shape;1100;p8"/>
                <p:cNvSpPr/>
                <p:nvPr/>
              </p:nvSpPr>
              <p:spPr>
                <a:xfrm>
                  <a:off x="1971677" y="2759739"/>
                  <a:ext cx="73141" cy="322777"/>
                </a:xfrm>
                <a:custGeom>
                  <a:rect b="b" l="l" r="r" t="t"/>
                  <a:pathLst>
                    <a:path extrusionOk="0" h="322777" w="73141">
                      <a:moveTo>
                        <a:pt x="73141" y="0"/>
                      </a:moveTo>
                      <a:cubicBezTo>
                        <a:pt x="58756" y="21435"/>
                        <a:pt x="44887" y="43732"/>
                        <a:pt x="35190" y="63758"/>
                      </a:cubicBezTo>
                      <a:cubicBezTo>
                        <a:pt x="22572" y="89814"/>
                        <a:pt x="11867" y="131129"/>
                        <a:pt x="4258" y="166414"/>
                      </a:cubicBezTo>
                      <a:cubicBezTo>
                        <a:pt x="4252" y="166481"/>
                        <a:pt x="4264" y="166542"/>
                        <a:pt x="4258" y="166609"/>
                      </a:cubicBezTo>
                      <a:cubicBezTo>
                        <a:pt x="463" y="201141"/>
                        <a:pt x="-1116" y="235643"/>
                        <a:pt x="846" y="267747"/>
                      </a:cubicBezTo>
                      <a:cubicBezTo>
                        <a:pt x="1969" y="286182"/>
                        <a:pt x="3596" y="304453"/>
                        <a:pt x="4829" y="322773"/>
                      </a:cubicBezTo>
                      <a:cubicBezTo>
                        <a:pt x="4890" y="322767"/>
                        <a:pt x="4956" y="322785"/>
                        <a:pt x="5017" y="322773"/>
                      </a:cubicBezTo>
                      <a:cubicBezTo>
                        <a:pt x="10227" y="322142"/>
                        <a:pt x="14915" y="322172"/>
                        <a:pt x="19627" y="322397"/>
                      </a:cubicBezTo>
                      <a:cubicBezTo>
                        <a:pt x="20070" y="322415"/>
                        <a:pt x="20525" y="322366"/>
                        <a:pt x="20957" y="322397"/>
                      </a:cubicBezTo>
                      <a:cubicBezTo>
                        <a:pt x="21685" y="308983"/>
                        <a:pt x="21400" y="295576"/>
                        <a:pt x="22663" y="281980"/>
                      </a:cubicBezTo>
                      <a:cubicBezTo>
                        <a:pt x="31049" y="192051"/>
                        <a:pt x="48464" y="99596"/>
                        <a:pt x="70864" y="12333"/>
                      </a:cubicBezTo>
                      <a:cubicBezTo>
                        <a:pt x="71896" y="8307"/>
                        <a:pt x="72327" y="4099"/>
                        <a:pt x="73141"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1" name="Google Shape;1101;p8"/>
                <p:cNvSpPr/>
                <p:nvPr/>
              </p:nvSpPr>
              <p:spPr>
                <a:xfrm>
                  <a:off x="2070101" y="2780421"/>
                  <a:ext cx="59539" cy="270212"/>
                </a:xfrm>
                <a:custGeom>
                  <a:rect b="b" l="l" r="r" t="t"/>
                  <a:pathLst>
                    <a:path extrusionOk="0" h="270212" w="59539">
                      <a:moveTo>
                        <a:pt x="41129" y="0"/>
                      </a:moveTo>
                      <a:cubicBezTo>
                        <a:pt x="29282" y="19880"/>
                        <a:pt x="19160" y="42420"/>
                        <a:pt x="16652" y="50290"/>
                      </a:cubicBezTo>
                      <a:cubicBezTo>
                        <a:pt x="-6702" y="123551"/>
                        <a:pt x="-2154" y="196599"/>
                        <a:pt x="10009" y="270212"/>
                      </a:cubicBezTo>
                      <a:cubicBezTo>
                        <a:pt x="17994" y="268482"/>
                        <a:pt x="37795" y="268287"/>
                        <a:pt x="59540" y="268694"/>
                      </a:cubicBezTo>
                      <a:cubicBezTo>
                        <a:pt x="54481" y="247089"/>
                        <a:pt x="50285" y="225557"/>
                        <a:pt x="48531" y="204372"/>
                      </a:cubicBezTo>
                      <a:lnTo>
                        <a:pt x="35439" y="204177"/>
                      </a:lnTo>
                      <a:cubicBezTo>
                        <a:pt x="35439" y="204177"/>
                        <a:pt x="25201" y="156650"/>
                        <a:pt x="25948" y="109682"/>
                      </a:cubicBezTo>
                      <a:cubicBezTo>
                        <a:pt x="26956" y="46525"/>
                        <a:pt x="31644" y="28394"/>
                        <a:pt x="41129"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02" name="Google Shape;1102;p8"/>
            <p:cNvGrpSpPr/>
            <p:nvPr/>
          </p:nvGrpSpPr>
          <p:grpSpPr>
            <a:xfrm>
              <a:off x="1679720" y="4055443"/>
              <a:ext cx="407586" cy="566739"/>
              <a:chOff x="1579270" y="2755569"/>
              <a:chExt cx="370398" cy="515030"/>
            </a:xfrm>
          </p:grpSpPr>
          <p:sp>
            <p:nvSpPr>
              <p:cNvPr id="1103" name="Google Shape;1103;p8"/>
              <p:cNvSpPr/>
              <p:nvPr/>
            </p:nvSpPr>
            <p:spPr>
              <a:xfrm>
                <a:off x="1579270" y="2755569"/>
                <a:ext cx="349214" cy="268104"/>
              </a:xfrm>
              <a:custGeom>
                <a:rect b="b" l="l" r="r" t="t"/>
                <a:pathLst>
                  <a:path extrusionOk="0" h="268104" w="349214">
                    <a:moveTo>
                      <a:pt x="348386" y="242917"/>
                    </a:moveTo>
                    <a:cubicBezTo>
                      <a:pt x="348386" y="242917"/>
                      <a:pt x="355666" y="201213"/>
                      <a:pt x="327084" y="172218"/>
                    </a:cubicBezTo>
                    <a:cubicBezTo>
                      <a:pt x="292673" y="137303"/>
                      <a:pt x="287160" y="143618"/>
                      <a:pt x="264802" y="98259"/>
                    </a:cubicBezTo>
                    <a:cubicBezTo>
                      <a:pt x="253465" y="75245"/>
                      <a:pt x="235783" y="16327"/>
                      <a:pt x="235783" y="16327"/>
                    </a:cubicBezTo>
                    <a:lnTo>
                      <a:pt x="227810" y="75154"/>
                    </a:lnTo>
                    <a:cubicBezTo>
                      <a:pt x="227810" y="75154"/>
                      <a:pt x="158265" y="6842"/>
                      <a:pt x="97489" y="1954"/>
                    </a:cubicBezTo>
                    <a:cubicBezTo>
                      <a:pt x="30713" y="-3420"/>
                      <a:pt x="0" y="3994"/>
                      <a:pt x="0" y="3994"/>
                    </a:cubicBezTo>
                    <a:cubicBezTo>
                      <a:pt x="0" y="3994"/>
                      <a:pt x="1712" y="43215"/>
                      <a:pt x="3200" y="53416"/>
                    </a:cubicBezTo>
                    <a:cubicBezTo>
                      <a:pt x="7870" y="85343"/>
                      <a:pt x="10298" y="106147"/>
                      <a:pt x="18435" y="137242"/>
                    </a:cubicBezTo>
                    <a:cubicBezTo>
                      <a:pt x="29687" y="180258"/>
                      <a:pt x="42007" y="211930"/>
                      <a:pt x="85879" y="232740"/>
                    </a:cubicBezTo>
                    <a:cubicBezTo>
                      <a:pt x="100228" y="239541"/>
                      <a:pt x="160445" y="243354"/>
                      <a:pt x="160445" y="243354"/>
                    </a:cubicBezTo>
                    <a:lnTo>
                      <a:pt x="126557" y="268104"/>
                    </a:lnTo>
                    <a:cubicBezTo>
                      <a:pt x="126557" y="268104"/>
                      <a:pt x="176604" y="263465"/>
                      <a:pt x="186768" y="260496"/>
                    </a:cubicBezTo>
                    <a:cubicBezTo>
                      <a:pt x="245559" y="243348"/>
                      <a:pt x="348386" y="242917"/>
                      <a:pt x="348386" y="24291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4" name="Google Shape;1104;p8"/>
              <p:cNvSpPr/>
              <p:nvPr/>
            </p:nvSpPr>
            <p:spPr>
              <a:xfrm>
                <a:off x="1645092" y="2811523"/>
                <a:ext cx="304576" cy="459076"/>
              </a:xfrm>
              <a:custGeom>
                <a:rect b="b" l="l" r="r" t="t"/>
                <a:pathLst>
                  <a:path extrusionOk="0" h="459076" w="304576">
                    <a:moveTo>
                      <a:pt x="0" y="0"/>
                    </a:moveTo>
                    <a:cubicBezTo>
                      <a:pt x="61869" y="76400"/>
                      <a:pt x="165400" y="80706"/>
                      <a:pt x="237526" y="144403"/>
                    </a:cubicBezTo>
                    <a:cubicBezTo>
                      <a:pt x="270000" y="173088"/>
                      <a:pt x="282083" y="194195"/>
                      <a:pt x="304575" y="209788"/>
                    </a:cubicBezTo>
                    <a:cubicBezTo>
                      <a:pt x="305115" y="210164"/>
                      <a:pt x="183866" y="207851"/>
                      <a:pt x="156243" y="273922"/>
                    </a:cubicBezTo>
                    <a:cubicBezTo>
                      <a:pt x="107891" y="389592"/>
                      <a:pt x="267620" y="380368"/>
                      <a:pt x="253095" y="323095"/>
                    </a:cubicBezTo>
                    <a:cubicBezTo>
                      <a:pt x="239615" y="269939"/>
                      <a:pt x="83742" y="345052"/>
                      <a:pt x="99013" y="424221"/>
                    </a:cubicBezTo>
                    <a:cubicBezTo>
                      <a:pt x="107010" y="465682"/>
                      <a:pt x="157361" y="458620"/>
                      <a:pt x="157361" y="458620"/>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05" name="Google Shape;1105;p8"/>
            <p:cNvGrpSpPr/>
            <p:nvPr/>
          </p:nvGrpSpPr>
          <p:grpSpPr>
            <a:xfrm>
              <a:off x="1937626" y="4638599"/>
              <a:ext cx="641173" cy="614685"/>
              <a:chOff x="1937626" y="4638599"/>
              <a:chExt cx="641173" cy="614685"/>
            </a:xfrm>
          </p:grpSpPr>
          <p:sp>
            <p:nvSpPr>
              <p:cNvPr id="1106" name="Google Shape;1106;p8"/>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7" name="Google Shape;1107;p8"/>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8" name="Google Shape;1108;p8"/>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09" name="Google Shape;1109;p8"/>
            <p:cNvGrpSpPr/>
            <p:nvPr/>
          </p:nvGrpSpPr>
          <p:grpSpPr>
            <a:xfrm>
              <a:off x="1951148" y="4608576"/>
              <a:ext cx="641173" cy="614685"/>
              <a:chOff x="1937626" y="4638599"/>
              <a:chExt cx="641173" cy="614685"/>
            </a:xfrm>
          </p:grpSpPr>
          <p:sp>
            <p:nvSpPr>
              <p:cNvPr id="1110" name="Google Shape;1110;p8"/>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1" name="Google Shape;1111;p8"/>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2" name="Google Shape;1112;p8"/>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13" name="Google Shape;1113;p8"/>
          <p:cNvGrpSpPr/>
          <p:nvPr/>
        </p:nvGrpSpPr>
        <p:grpSpPr>
          <a:xfrm flipH="1">
            <a:off x="11032706" y="5964744"/>
            <a:ext cx="642937" cy="775142"/>
            <a:chOff x="1540411" y="5555060"/>
            <a:chExt cx="720943" cy="869188"/>
          </a:xfrm>
        </p:grpSpPr>
        <p:grpSp>
          <p:nvGrpSpPr>
            <p:cNvPr id="1114" name="Google Shape;1114;p8"/>
            <p:cNvGrpSpPr/>
            <p:nvPr/>
          </p:nvGrpSpPr>
          <p:grpSpPr>
            <a:xfrm>
              <a:off x="1540411" y="5555060"/>
              <a:ext cx="720943" cy="869188"/>
              <a:chOff x="4205388" y="2389281"/>
              <a:chExt cx="1459990" cy="1760203"/>
            </a:xfrm>
          </p:grpSpPr>
          <p:sp>
            <p:nvSpPr>
              <p:cNvPr id="1115" name="Google Shape;1115;p8"/>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16" name="Google Shape;1116;p8"/>
              <p:cNvGrpSpPr/>
              <p:nvPr/>
            </p:nvGrpSpPr>
            <p:grpSpPr>
              <a:xfrm>
                <a:off x="4205388" y="2669100"/>
                <a:ext cx="1426279" cy="1480384"/>
                <a:chOff x="4205388" y="2669100"/>
                <a:chExt cx="1426279" cy="1480384"/>
              </a:xfrm>
            </p:grpSpPr>
            <p:grpSp>
              <p:nvGrpSpPr>
                <p:cNvPr id="1117" name="Google Shape;1117;p8"/>
                <p:cNvGrpSpPr/>
                <p:nvPr/>
              </p:nvGrpSpPr>
              <p:grpSpPr>
                <a:xfrm>
                  <a:off x="4205388" y="2669100"/>
                  <a:ext cx="1426279" cy="1480384"/>
                  <a:chOff x="4205388" y="2669100"/>
                  <a:chExt cx="1426279" cy="1480384"/>
                </a:xfrm>
              </p:grpSpPr>
              <p:sp>
                <p:nvSpPr>
                  <p:cNvPr id="1118" name="Google Shape;1118;p8"/>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9" name="Google Shape;1119;p8"/>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8"/>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1" name="Google Shape;1121;p8"/>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22" name="Google Shape;1122;p8"/>
                  <p:cNvGrpSpPr/>
                  <p:nvPr/>
                </p:nvGrpSpPr>
                <p:grpSpPr>
                  <a:xfrm>
                    <a:off x="4919762" y="2669100"/>
                    <a:ext cx="454828" cy="400211"/>
                    <a:chOff x="4919762" y="2669100"/>
                    <a:chExt cx="454828" cy="400211"/>
                  </a:xfrm>
                </p:grpSpPr>
                <p:sp>
                  <p:nvSpPr>
                    <p:cNvPr id="1123" name="Google Shape;1123;p8"/>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4" name="Google Shape;1124;p8"/>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5" name="Google Shape;1125;p8"/>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6" name="Google Shape;1126;p8"/>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27" name="Google Shape;1127;p8"/>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8" name="Google Shape;1128;p8"/>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9" name="Google Shape;1129;p8"/>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0" name="Google Shape;1130;p8"/>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1" name="Google Shape;1131;p8"/>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2" name="Google Shape;1132;p8"/>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3" name="Google Shape;1133;p8"/>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34" name="Google Shape;1134;p8"/>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35" name="Google Shape;1135;p8"/>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36" name="Google Shape;1136;p8"/>
              <p:cNvGrpSpPr/>
              <p:nvPr/>
            </p:nvGrpSpPr>
            <p:grpSpPr>
              <a:xfrm>
                <a:off x="5212071" y="2861849"/>
                <a:ext cx="453307" cy="266672"/>
                <a:chOff x="5212071" y="2861849"/>
                <a:chExt cx="453307" cy="266672"/>
              </a:xfrm>
            </p:grpSpPr>
            <p:sp>
              <p:nvSpPr>
                <p:cNvPr id="1137" name="Google Shape;1137;p8"/>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8" name="Google Shape;1138;p8"/>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139" name="Google Shape;1139;p8"/>
            <p:cNvSpPr/>
            <p:nvPr/>
          </p:nvSpPr>
          <p:spPr>
            <a:xfrm>
              <a:off x="1681897" y="6088334"/>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40" name="Google Shape;1140;p8"/>
            <p:cNvGrpSpPr/>
            <p:nvPr/>
          </p:nvGrpSpPr>
          <p:grpSpPr>
            <a:xfrm>
              <a:off x="1840899" y="5957774"/>
              <a:ext cx="149579" cy="128998"/>
              <a:chOff x="5212362" y="4550114"/>
              <a:chExt cx="333360" cy="287492"/>
            </a:xfrm>
          </p:grpSpPr>
          <p:sp>
            <p:nvSpPr>
              <p:cNvPr id="1141" name="Google Shape;1141;p8"/>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2" name="Google Shape;1142;p8"/>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43" name="Google Shape;1143;p8"/>
            <p:cNvSpPr/>
            <p:nvPr/>
          </p:nvSpPr>
          <p:spPr>
            <a:xfrm>
              <a:off x="1664208" y="6080097"/>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44" name="Google Shape;1144;p8"/>
            <p:cNvGrpSpPr/>
            <p:nvPr/>
          </p:nvGrpSpPr>
          <p:grpSpPr>
            <a:xfrm>
              <a:off x="1823210" y="5949537"/>
              <a:ext cx="149579" cy="128998"/>
              <a:chOff x="5212362" y="4550114"/>
              <a:chExt cx="333360" cy="287492"/>
            </a:xfrm>
          </p:grpSpPr>
          <p:sp>
            <p:nvSpPr>
              <p:cNvPr id="1145" name="Google Shape;1145;p8"/>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6" name="Google Shape;1146;p8"/>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147" name="Google Shape;1147;p8"/>
          <p:cNvSpPr txBox="1"/>
          <p:nvPr>
            <p:ph idx="1" type="subTitle"/>
          </p:nvPr>
        </p:nvSpPr>
        <p:spPr>
          <a:xfrm>
            <a:off x="558100" y="4741850"/>
            <a:ext cx="11095500" cy="6150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Clr>
                <a:schemeClr val="lt1"/>
              </a:buClr>
              <a:buSzPts val="1900"/>
              <a:buNone/>
              <a:defRPr>
                <a:solidFill>
                  <a:schemeClr val="lt1"/>
                </a:solidFill>
              </a:defRPr>
            </a:lvl1pPr>
            <a:lvl2pPr lvl="1" rtl="0" algn="r">
              <a:lnSpc>
                <a:spcPct val="100000"/>
              </a:lnSpc>
              <a:spcBef>
                <a:spcPts val="0"/>
              </a:spcBef>
              <a:spcAft>
                <a:spcPts val="0"/>
              </a:spcAft>
              <a:buClr>
                <a:schemeClr val="lt1"/>
              </a:buClr>
              <a:buSzPts val="1900"/>
              <a:buNone/>
              <a:defRPr>
                <a:solidFill>
                  <a:schemeClr val="lt1"/>
                </a:solidFill>
              </a:defRPr>
            </a:lvl2pPr>
            <a:lvl3pPr lvl="2" rtl="0" algn="r">
              <a:lnSpc>
                <a:spcPct val="100000"/>
              </a:lnSpc>
              <a:spcBef>
                <a:spcPts val="0"/>
              </a:spcBef>
              <a:spcAft>
                <a:spcPts val="0"/>
              </a:spcAft>
              <a:buClr>
                <a:schemeClr val="lt1"/>
              </a:buClr>
              <a:buSzPts val="1900"/>
              <a:buNone/>
              <a:defRPr>
                <a:solidFill>
                  <a:schemeClr val="lt1"/>
                </a:solidFill>
              </a:defRPr>
            </a:lvl3pPr>
            <a:lvl4pPr lvl="3" rtl="0" algn="r">
              <a:lnSpc>
                <a:spcPct val="100000"/>
              </a:lnSpc>
              <a:spcBef>
                <a:spcPts val="0"/>
              </a:spcBef>
              <a:spcAft>
                <a:spcPts val="0"/>
              </a:spcAft>
              <a:buClr>
                <a:schemeClr val="lt1"/>
              </a:buClr>
              <a:buSzPts val="1900"/>
              <a:buNone/>
              <a:defRPr>
                <a:solidFill>
                  <a:schemeClr val="lt1"/>
                </a:solidFill>
              </a:defRPr>
            </a:lvl4pPr>
            <a:lvl5pPr lvl="4" rtl="0" algn="r">
              <a:lnSpc>
                <a:spcPct val="100000"/>
              </a:lnSpc>
              <a:spcBef>
                <a:spcPts val="0"/>
              </a:spcBef>
              <a:spcAft>
                <a:spcPts val="0"/>
              </a:spcAft>
              <a:buClr>
                <a:schemeClr val="lt1"/>
              </a:buClr>
              <a:buSzPts val="1900"/>
              <a:buNone/>
              <a:defRPr>
                <a:solidFill>
                  <a:schemeClr val="lt1"/>
                </a:solidFill>
              </a:defRPr>
            </a:lvl5pPr>
            <a:lvl6pPr lvl="5" rtl="0" algn="r">
              <a:lnSpc>
                <a:spcPct val="100000"/>
              </a:lnSpc>
              <a:spcBef>
                <a:spcPts val="0"/>
              </a:spcBef>
              <a:spcAft>
                <a:spcPts val="0"/>
              </a:spcAft>
              <a:buClr>
                <a:schemeClr val="lt1"/>
              </a:buClr>
              <a:buSzPts val="1900"/>
              <a:buNone/>
              <a:defRPr>
                <a:solidFill>
                  <a:schemeClr val="lt1"/>
                </a:solidFill>
              </a:defRPr>
            </a:lvl6pPr>
            <a:lvl7pPr lvl="6" rtl="0" algn="r">
              <a:lnSpc>
                <a:spcPct val="100000"/>
              </a:lnSpc>
              <a:spcBef>
                <a:spcPts val="0"/>
              </a:spcBef>
              <a:spcAft>
                <a:spcPts val="0"/>
              </a:spcAft>
              <a:buClr>
                <a:schemeClr val="lt1"/>
              </a:buClr>
              <a:buSzPts val="1900"/>
              <a:buNone/>
              <a:defRPr>
                <a:solidFill>
                  <a:schemeClr val="lt1"/>
                </a:solidFill>
              </a:defRPr>
            </a:lvl7pPr>
            <a:lvl8pPr lvl="7" rtl="0" algn="r">
              <a:lnSpc>
                <a:spcPct val="100000"/>
              </a:lnSpc>
              <a:spcBef>
                <a:spcPts val="0"/>
              </a:spcBef>
              <a:spcAft>
                <a:spcPts val="0"/>
              </a:spcAft>
              <a:buClr>
                <a:schemeClr val="lt1"/>
              </a:buClr>
              <a:buSzPts val="1900"/>
              <a:buNone/>
              <a:defRPr>
                <a:solidFill>
                  <a:schemeClr val="lt1"/>
                </a:solidFill>
              </a:defRPr>
            </a:lvl8pPr>
            <a:lvl9pPr lvl="8" rtl="0" algn="r">
              <a:lnSpc>
                <a:spcPct val="100000"/>
              </a:lnSpc>
              <a:spcBef>
                <a:spcPts val="0"/>
              </a:spcBef>
              <a:spcAft>
                <a:spcPts val="0"/>
              </a:spcAft>
              <a:buClr>
                <a:schemeClr val="lt1"/>
              </a:buClr>
              <a:buSzPts val="1900"/>
              <a:buNone/>
              <a:defRPr>
                <a:solidFill>
                  <a:schemeClr val="lt1"/>
                </a:solidFill>
              </a:defRPr>
            </a:lvl9pPr>
          </a:lstStyle>
          <a:p/>
        </p:txBody>
      </p:sp>
      <p:sp>
        <p:nvSpPr>
          <p:cNvPr id="1148" name="Google Shape;1148;p8"/>
          <p:cNvSpPr/>
          <p:nvPr/>
        </p:nvSpPr>
        <p:spPr>
          <a:xfrm>
            <a:off x="261892" y="4356672"/>
            <a:ext cx="1228402" cy="481092"/>
          </a:xfrm>
          <a:custGeom>
            <a:rect b="b" l="l" r="r" t="t"/>
            <a:pathLst>
              <a:path extrusionOk="0" h="417433" w="1065859">
                <a:moveTo>
                  <a:pt x="524116" y="569"/>
                </a:moveTo>
                <a:cubicBezTo>
                  <a:pt x="429997" y="5152"/>
                  <a:pt x="332174" y="38293"/>
                  <a:pt x="327377" y="89551"/>
                </a:cubicBezTo>
                <a:cubicBezTo>
                  <a:pt x="325313" y="111215"/>
                  <a:pt x="353184" y="139344"/>
                  <a:pt x="353184" y="139344"/>
                </a:cubicBezTo>
                <a:cubicBezTo>
                  <a:pt x="353184" y="139344"/>
                  <a:pt x="209698" y="130713"/>
                  <a:pt x="198343" y="210950"/>
                </a:cubicBezTo>
                <a:cubicBezTo>
                  <a:pt x="193060" y="248517"/>
                  <a:pt x="211763" y="269026"/>
                  <a:pt x="215710" y="274089"/>
                </a:cubicBezTo>
                <a:cubicBezTo>
                  <a:pt x="216803" y="275499"/>
                  <a:pt x="133493" y="280824"/>
                  <a:pt x="130335" y="281120"/>
                </a:cubicBezTo>
                <a:cubicBezTo>
                  <a:pt x="111936" y="282857"/>
                  <a:pt x="-62700" y="317469"/>
                  <a:pt x="24011" y="379416"/>
                </a:cubicBezTo>
                <a:cubicBezTo>
                  <a:pt x="106775" y="438546"/>
                  <a:pt x="298534" y="413342"/>
                  <a:pt x="554660" y="404387"/>
                </a:cubicBezTo>
                <a:cubicBezTo>
                  <a:pt x="743383" y="397790"/>
                  <a:pt x="959067" y="435389"/>
                  <a:pt x="1041831" y="376259"/>
                </a:cubicBezTo>
                <a:cubicBezTo>
                  <a:pt x="1128542" y="314312"/>
                  <a:pt x="954088" y="279700"/>
                  <a:pt x="935629" y="277963"/>
                </a:cubicBezTo>
                <a:cubicBezTo>
                  <a:pt x="932532" y="277668"/>
                  <a:pt x="849161" y="272342"/>
                  <a:pt x="850254" y="270932"/>
                </a:cubicBezTo>
                <a:cubicBezTo>
                  <a:pt x="854200" y="265869"/>
                  <a:pt x="872782" y="245360"/>
                  <a:pt x="867499" y="207793"/>
                </a:cubicBezTo>
                <a:cubicBezTo>
                  <a:pt x="856144" y="127556"/>
                  <a:pt x="712780" y="136187"/>
                  <a:pt x="712780" y="136187"/>
                </a:cubicBezTo>
                <a:cubicBezTo>
                  <a:pt x="712780" y="136187"/>
                  <a:pt x="740651" y="108059"/>
                  <a:pt x="738647" y="86394"/>
                </a:cubicBezTo>
                <a:cubicBezTo>
                  <a:pt x="733850" y="35400"/>
                  <a:pt x="645318" y="-5330"/>
                  <a:pt x="524116" y="569"/>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9" name="Google Shape;1149;p8"/>
          <p:cNvSpPr/>
          <p:nvPr/>
        </p:nvSpPr>
        <p:spPr>
          <a:xfrm>
            <a:off x="76200" y="5824308"/>
            <a:ext cx="2906699" cy="703898"/>
          </a:xfrm>
          <a:custGeom>
            <a:rect b="b" l="l" r="r" t="t"/>
            <a:pathLst>
              <a:path extrusionOk="0" h="1321875" w="5458590">
                <a:moveTo>
                  <a:pt x="1869466" y="64287"/>
                </a:moveTo>
                <a:cubicBezTo>
                  <a:pt x="1591712" y="89317"/>
                  <a:pt x="1282049" y="137566"/>
                  <a:pt x="1020362" y="208830"/>
                </a:cubicBezTo>
                <a:cubicBezTo>
                  <a:pt x="718914" y="290920"/>
                  <a:pt x="384119" y="433725"/>
                  <a:pt x="173567" y="618781"/>
                </a:cubicBezTo>
                <a:cubicBezTo>
                  <a:pt x="134136" y="653441"/>
                  <a:pt x="-49691" y="759304"/>
                  <a:pt x="12864" y="815745"/>
                </a:cubicBezTo>
                <a:cubicBezTo>
                  <a:pt x="103262" y="897307"/>
                  <a:pt x="381536" y="871603"/>
                  <a:pt x="515313" y="897877"/>
                </a:cubicBezTo>
                <a:cubicBezTo>
                  <a:pt x="646856" y="923715"/>
                  <a:pt x="145798" y="1065882"/>
                  <a:pt x="318385" y="1197309"/>
                </a:cubicBezTo>
                <a:cubicBezTo>
                  <a:pt x="455223" y="1301520"/>
                  <a:pt x="1274361" y="1318364"/>
                  <a:pt x="1274361" y="1318364"/>
                </a:cubicBezTo>
                <a:cubicBezTo>
                  <a:pt x="1274361" y="1318364"/>
                  <a:pt x="3025817" y="1326264"/>
                  <a:pt x="3184004" y="1318364"/>
                </a:cubicBezTo>
                <a:cubicBezTo>
                  <a:pt x="3380889" y="1308527"/>
                  <a:pt x="4132765" y="1318364"/>
                  <a:pt x="4543792" y="1318364"/>
                </a:cubicBezTo>
                <a:cubicBezTo>
                  <a:pt x="5302954" y="1318364"/>
                  <a:pt x="5280087" y="1241144"/>
                  <a:pt x="5347968" y="1149321"/>
                </a:cubicBezTo>
                <a:cubicBezTo>
                  <a:pt x="5427137" y="1042225"/>
                  <a:pt x="4977631" y="894252"/>
                  <a:pt x="5076808" y="769845"/>
                </a:cubicBezTo>
                <a:cubicBezTo>
                  <a:pt x="5163482" y="661117"/>
                  <a:pt x="5566809" y="625704"/>
                  <a:pt x="5430841" y="480506"/>
                </a:cubicBezTo>
                <a:cubicBezTo>
                  <a:pt x="5182834" y="215661"/>
                  <a:pt x="4609802" y="278629"/>
                  <a:pt x="4387809" y="224441"/>
                </a:cubicBezTo>
                <a:cubicBezTo>
                  <a:pt x="3894608" y="104048"/>
                  <a:pt x="3225100" y="-52505"/>
                  <a:pt x="2709074" y="17240"/>
                </a:cubicBezTo>
                <a:cubicBezTo>
                  <a:pt x="2505631" y="44735"/>
                  <a:pt x="2042706" y="48676"/>
                  <a:pt x="1869466" y="64287"/>
                </a:cubicBezTo>
                <a:close/>
              </a:path>
            </a:pathLst>
          </a:custGeom>
          <a:solidFill>
            <a:srgbClr val="6D5F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0" name="Google Shape;1150;p8"/>
          <p:cNvSpPr/>
          <p:nvPr/>
        </p:nvSpPr>
        <p:spPr>
          <a:xfrm>
            <a:off x="385422" y="5795250"/>
            <a:ext cx="2192147" cy="643154"/>
          </a:xfrm>
          <a:custGeom>
            <a:rect b="b" l="l" r="r" t="t"/>
            <a:pathLst>
              <a:path extrusionOk="0" h="1207801" w="4116708">
                <a:moveTo>
                  <a:pt x="1530090" y="12861"/>
                </a:moveTo>
                <a:cubicBezTo>
                  <a:pt x="1308006" y="23919"/>
                  <a:pt x="1059119" y="55409"/>
                  <a:pt x="846866" y="110733"/>
                </a:cubicBezTo>
                <a:cubicBezTo>
                  <a:pt x="602357" y="174460"/>
                  <a:pt x="327523" y="293876"/>
                  <a:pt x="148649" y="458675"/>
                </a:cubicBezTo>
                <a:cubicBezTo>
                  <a:pt x="115155" y="489540"/>
                  <a:pt x="-37488" y="580963"/>
                  <a:pt x="8596" y="636943"/>
                </a:cubicBezTo>
                <a:cubicBezTo>
                  <a:pt x="75194" y="717836"/>
                  <a:pt x="297733" y="706165"/>
                  <a:pt x="402266" y="736939"/>
                </a:cubicBezTo>
                <a:cubicBezTo>
                  <a:pt x="505056" y="767203"/>
                  <a:pt x="395744" y="872804"/>
                  <a:pt x="486961" y="905029"/>
                </a:cubicBezTo>
                <a:cubicBezTo>
                  <a:pt x="584523" y="939495"/>
                  <a:pt x="710624" y="861735"/>
                  <a:pt x="808878" y="923465"/>
                </a:cubicBezTo>
                <a:cubicBezTo>
                  <a:pt x="880597" y="968520"/>
                  <a:pt x="882540" y="1117556"/>
                  <a:pt x="980277" y="1129804"/>
                </a:cubicBezTo>
                <a:cubicBezTo>
                  <a:pt x="1265938" y="1165605"/>
                  <a:pt x="1573124" y="1063058"/>
                  <a:pt x="1858097" y="1098775"/>
                </a:cubicBezTo>
                <a:cubicBezTo>
                  <a:pt x="1936756" y="1108630"/>
                  <a:pt x="2015221" y="1148215"/>
                  <a:pt x="2090310" y="1170323"/>
                </a:cubicBezTo>
                <a:cubicBezTo>
                  <a:pt x="2211286" y="1205943"/>
                  <a:pt x="2372363" y="1208092"/>
                  <a:pt x="2498440" y="1207777"/>
                </a:cubicBezTo>
                <a:cubicBezTo>
                  <a:pt x="2655363" y="1207388"/>
                  <a:pt x="2832307" y="1140563"/>
                  <a:pt x="2989061" y="1120009"/>
                </a:cubicBezTo>
                <a:cubicBezTo>
                  <a:pt x="3177863" y="1095247"/>
                  <a:pt x="3805703" y="1239206"/>
                  <a:pt x="3920200" y="1079228"/>
                </a:cubicBezTo>
                <a:cubicBezTo>
                  <a:pt x="3989830" y="981934"/>
                  <a:pt x="3634285" y="942379"/>
                  <a:pt x="3720899" y="829680"/>
                </a:cubicBezTo>
                <a:cubicBezTo>
                  <a:pt x="3796601" y="731177"/>
                  <a:pt x="4210518" y="590022"/>
                  <a:pt x="4097192" y="463296"/>
                </a:cubicBezTo>
                <a:cubicBezTo>
                  <a:pt x="3970885" y="322057"/>
                  <a:pt x="3691947" y="338245"/>
                  <a:pt x="3519150" y="277202"/>
                </a:cubicBezTo>
                <a:cubicBezTo>
                  <a:pt x="3135249" y="141586"/>
                  <a:pt x="2613672" y="-36038"/>
                  <a:pt x="2199603" y="6394"/>
                </a:cubicBezTo>
                <a:cubicBezTo>
                  <a:pt x="2036352" y="23123"/>
                  <a:pt x="1668609" y="5969"/>
                  <a:pt x="1530090" y="12861"/>
                </a:cubicBezTo>
                <a:close/>
              </a:path>
            </a:pathLst>
          </a:custGeom>
          <a:solidFill>
            <a:srgbClr val="8C7B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51" name="Google Shape;1151;p8"/>
          <p:cNvGrpSpPr/>
          <p:nvPr/>
        </p:nvGrpSpPr>
        <p:grpSpPr>
          <a:xfrm>
            <a:off x="428846" y="4846766"/>
            <a:ext cx="538183" cy="673158"/>
            <a:chOff x="1057461" y="1495369"/>
            <a:chExt cx="1012574" cy="1266524"/>
          </a:xfrm>
        </p:grpSpPr>
        <p:grpSp>
          <p:nvGrpSpPr>
            <p:cNvPr id="1152" name="Google Shape;1152;p8"/>
            <p:cNvGrpSpPr/>
            <p:nvPr/>
          </p:nvGrpSpPr>
          <p:grpSpPr>
            <a:xfrm>
              <a:off x="1057461" y="1495369"/>
              <a:ext cx="1012574" cy="1146178"/>
              <a:chOff x="1057461" y="1495369"/>
              <a:chExt cx="1012574" cy="1146178"/>
            </a:xfrm>
          </p:grpSpPr>
          <p:sp>
            <p:nvSpPr>
              <p:cNvPr id="1153" name="Google Shape;1153;p8"/>
              <p:cNvSpPr/>
              <p:nvPr/>
            </p:nvSpPr>
            <p:spPr>
              <a:xfrm>
                <a:off x="1057461" y="1509138"/>
                <a:ext cx="262306" cy="214901"/>
              </a:xfrm>
              <a:custGeom>
                <a:rect b="b" l="l" r="r" t="t"/>
                <a:pathLst>
                  <a:path extrusionOk="0" h="214901" w="262306">
                    <a:moveTo>
                      <a:pt x="255074" y="93266"/>
                    </a:moveTo>
                    <a:cubicBezTo>
                      <a:pt x="244478" y="57324"/>
                      <a:pt x="219127" y="34548"/>
                      <a:pt x="219127" y="34548"/>
                    </a:cubicBezTo>
                    <a:lnTo>
                      <a:pt x="211816" y="71952"/>
                    </a:lnTo>
                    <a:cubicBezTo>
                      <a:pt x="211816" y="71952"/>
                      <a:pt x="189458" y="31293"/>
                      <a:pt x="136503" y="13471"/>
                    </a:cubicBezTo>
                    <a:cubicBezTo>
                      <a:pt x="83547" y="-4357"/>
                      <a:pt x="0" y="647"/>
                      <a:pt x="0" y="647"/>
                    </a:cubicBezTo>
                    <a:cubicBezTo>
                      <a:pt x="0" y="647"/>
                      <a:pt x="14889" y="59043"/>
                      <a:pt x="38637" y="98694"/>
                    </a:cubicBezTo>
                    <a:cubicBezTo>
                      <a:pt x="62386" y="138352"/>
                      <a:pt x="94999" y="159270"/>
                      <a:pt x="94999" y="159270"/>
                    </a:cubicBezTo>
                    <a:lnTo>
                      <a:pt x="50842" y="189097"/>
                    </a:lnTo>
                    <a:cubicBezTo>
                      <a:pt x="50842" y="189097"/>
                      <a:pt x="88660" y="217412"/>
                      <a:pt x="141324" y="214722"/>
                    </a:cubicBezTo>
                    <a:cubicBezTo>
                      <a:pt x="193988" y="212026"/>
                      <a:pt x="261499" y="178319"/>
                      <a:pt x="261499" y="178319"/>
                    </a:cubicBezTo>
                    <a:cubicBezTo>
                      <a:pt x="261499" y="178319"/>
                      <a:pt x="265664" y="129207"/>
                      <a:pt x="255074" y="932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4" name="Google Shape;1154;p8"/>
              <p:cNvSpPr/>
              <p:nvPr/>
            </p:nvSpPr>
            <p:spPr>
              <a:xfrm>
                <a:off x="1139466" y="1815956"/>
                <a:ext cx="293736" cy="187611"/>
              </a:xfrm>
              <a:custGeom>
                <a:rect b="b" l="l" r="r" t="t"/>
                <a:pathLst>
                  <a:path extrusionOk="0" h="187611" w="293736">
                    <a:moveTo>
                      <a:pt x="293736" y="100440"/>
                    </a:moveTo>
                    <a:cubicBezTo>
                      <a:pt x="293736" y="100440"/>
                      <a:pt x="274797" y="66351"/>
                      <a:pt x="243811" y="41236"/>
                    </a:cubicBezTo>
                    <a:cubicBezTo>
                      <a:pt x="212818" y="16128"/>
                      <a:pt x="169784" y="0"/>
                      <a:pt x="169784" y="0"/>
                    </a:cubicBezTo>
                    <a:lnTo>
                      <a:pt x="174569" y="32662"/>
                    </a:lnTo>
                    <a:cubicBezTo>
                      <a:pt x="174569" y="32662"/>
                      <a:pt x="117357" y="13268"/>
                      <a:pt x="73716" y="24993"/>
                    </a:cubicBezTo>
                    <a:cubicBezTo>
                      <a:pt x="30076" y="36719"/>
                      <a:pt x="0" y="79558"/>
                      <a:pt x="0" y="79558"/>
                    </a:cubicBezTo>
                    <a:cubicBezTo>
                      <a:pt x="0" y="79558"/>
                      <a:pt x="50861" y="125943"/>
                      <a:pt x="86419" y="143638"/>
                    </a:cubicBezTo>
                    <a:cubicBezTo>
                      <a:pt x="121978" y="161338"/>
                      <a:pt x="142241" y="150341"/>
                      <a:pt x="142241" y="150341"/>
                    </a:cubicBezTo>
                    <a:lnTo>
                      <a:pt x="128998" y="187606"/>
                    </a:lnTo>
                    <a:cubicBezTo>
                      <a:pt x="128998" y="187606"/>
                      <a:pt x="198524" y="188493"/>
                      <a:pt x="239712" y="166700"/>
                    </a:cubicBezTo>
                    <a:cubicBezTo>
                      <a:pt x="280893" y="144907"/>
                      <a:pt x="293736" y="100440"/>
                      <a:pt x="293736" y="1004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5" name="Google Shape;1155;p8"/>
              <p:cNvSpPr/>
              <p:nvPr/>
            </p:nvSpPr>
            <p:spPr>
              <a:xfrm>
                <a:off x="1345046" y="2055929"/>
                <a:ext cx="340854" cy="224203"/>
              </a:xfrm>
              <a:custGeom>
                <a:rect b="b" l="l" r="r" t="t"/>
                <a:pathLst>
                  <a:path extrusionOk="0" h="224203" w="340854">
                    <a:moveTo>
                      <a:pt x="340704" y="95874"/>
                    </a:moveTo>
                    <a:cubicBezTo>
                      <a:pt x="340704" y="95874"/>
                      <a:pt x="324668" y="61262"/>
                      <a:pt x="301618" y="37295"/>
                    </a:cubicBezTo>
                    <a:cubicBezTo>
                      <a:pt x="278562" y="13328"/>
                      <a:pt x="248498" y="0"/>
                      <a:pt x="248498" y="0"/>
                    </a:cubicBezTo>
                    <a:lnTo>
                      <a:pt x="266253" y="52160"/>
                    </a:lnTo>
                    <a:cubicBezTo>
                      <a:pt x="266253" y="52160"/>
                      <a:pt x="178771" y="36057"/>
                      <a:pt x="112208" y="45687"/>
                    </a:cubicBezTo>
                    <a:cubicBezTo>
                      <a:pt x="45645" y="55318"/>
                      <a:pt x="0" y="90676"/>
                      <a:pt x="0" y="90676"/>
                    </a:cubicBezTo>
                    <a:cubicBezTo>
                      <a:pt x="0" y="90676"/>
                      <a:pt x="83845" y="165783"/>
                      <a:pt x="145131" y="188554"/>
                    </a:cubicBezTo>
                    <a:cubicBezTo>
                      <a:pt x="206418" y="211318"/>
                      <a:pt x="245146" y="181753"/>
                      <a:pt x="245146" y="181753"/>
                    </a:cubicBezTo>
                    <a:lnTo>
                      <a:pt x="218362" y="224203"/>
                    </a:lnTo>
                    <a:cubicBezTo>
                      <a:pt x="218362" y="224203"/>
                      <a:pt x="283322" y="197990"/>
                      <a:pt x="313914" y="165910"/>
                    </a:cubicBezTo>
                    <a:cubicBezTo>
                      <a:pt x="344499" y="133825"/>
                      <a:pt x="340704" y="95874"/>
                      <a:pt x="340704" y="9587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6" name="Google Shape;1156;p8"/>
              <p:cNvSpPr/>
              <p:nvPr/>
            </p:nvSpPr>
            <p:spPr>
              <a:xfrm>
                <a:off x="1374186" y="1495369"/>
                <a:ext cx="194659" cy="342714"/>
              </a:xfrm>
              <a:custGeom>
                <a:rect b="b" l="l" r="r" t="t"/>
                <a:pathLst>
                  <a:path extrusionOk="0" h="342714" w="194659">
                    <a:moveTo>
                      <a:pt x="132113" y="342714"/>
                    </a:moveTo>
                    <a:cubicBezTo>
                      <a:pt x="132113" y="342714"/>
                      <a:pt x="181473" y="268968"/>
                      <a:pt x="192203" y="215545"/>
                    </a:cubicBezTo>
                    <a:cubicBezTo>
                      <a:pt x="202933" y="162127"/>
                      <a:pt x="175037" y="129034"/>
                      <a:pt x="175037" y="129034"/>
                    </a:cubicBezTo>
                    <a:lnTo>
                      <a:pt x="150396" y="159620"/>
                    </a:lnTo>
                    <a:cubicBezTo>
                      <a:pt x="150396" y="159620"/>
                      <a:pt x="143304" y="101266"/>
                      <a:pt x="117964" y="61359"/>
                    </a:cubicBezTo>
                    <a:cubicBezTo>
                      <a:pt x="92619" y="21459"/>
                      <a:pt x="49033" y="0"/>
                      <a:pt x="49033" y="0"/>
                    </a:cubicBezTo>
                    <a:cubicBezTo>
                      <a:pt x="49033" y="0"/>
                      <a:pt x="38461" y="35012"/>
                      <a:pt x="35146" y="64201"/>
                    </a:cubicBezTo>
                    <a:cubicBezTo>
                      <a:pt x="31830" y="93396"/>
                      <a:pt x="35765" y="116774"/>
                      <a:pt x="35765" y="116774"/>
                    </a:cubicBezTo>
                    <a:lnTo>
                      <a:pt x="0" y="118377"/>
                    </a:lnTo>
                    <a:cubicBezTo>
                      <a:pt x="0" y="118377"/>
                      <a:pt x="6315" y="180866"/>
                      <a:pt x="39342" y="236955"/>
                    </a:cubicBezTo>
                    <a:cubicBezTo>
                      <a:pt x="72374" y="293038"/>
                      <a:pt x="132113" y="342714"/>
                      <a:pt x="132113" y="3427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7" name="Google Shape;1157;p8"/>
              <p:cNvSpPr/>
              <p:nvPr/>
            </p:nvSpPr>
            <p:spPr>
              <a:xfrm>
                <a:off x="1632843" y="1681986"/>
                <a:ext cx="206506" cy="355071"/>
              </a:xfrm>
              <a:custGeom>
                <a:rect b="b" l="l" r="r" t="t"/>
                <a:pathLst>
                  <a:path extrusionOk="0" h="355071" w="206506">
                    <a:moveTo>
                      <a:pt x="110642" y="355071"/>
                    </a:moveTo>
                    <a:cubicBezTo>
                      <a:pt x="110642" y="355071"/>
                      <a:pt x="161436" y="316665"/>
                      <a:pt x="185372" y="273212"/>
                    </a:cubicBezTo>
                    <a:cubicBezTo>
                      <a:pt x="209309" y="229753"/>
                      <a:pt x="206394" y="181243"/>
                      <a:pt x="206394" y="181243"/>
                    </a:cubicBezTo>
                    <a:lnTo>
                      <a:pt x="161812" y="205537"/>
                    </a:lnTo>
                    <a:cubicBezTo>
                      <a:pt x="161812" y="205537"/>
                      <a:pt x="169500" y="115857"/>
                      <a:pt x="153669" y="64474"/>
                    </a:cubicBezTo>
                    <a:cubicBezTo>
                      <a:pt x="137839" y="13086"/>
                      <a:pt x="98479" y="0"/>
                      <a:pt x="98479" y="0"/>
                    </a:cubicBezTo>
                    <a:cubicBezTo>
                      <a:pt x="98479" y="0"/>
                      <a:pt x="55342" y="50326"/>
                      <a:pt x="43447" y="89109"/>
                    </a:cubicBezTo>
                    <a:cubicBezTo>
                      <a:pt x="31546" y="127899"/>
                      <a:pt x="50892" y="155144"/>
                      <a:pt x="50892" y="155144"/>
                    </a:cubicBezTo>
                    <a:lnTo>
                      <a:pt x="577" y="120569"/>
                    </a:lnTo>
                    <a:cubicBezTo>
                      <a:pt x="577" y="120569"/>
                      <a:pt x="-5531" y="207796"/>
                      <a:pt x="21988" y="266423"/>
                    </a:cubicBezTo>
                    <a:cubicBezTo>
                      <a:pt x="49501" y="325044"/>
                      <a:pt x="110642" y="355071"/>
                      <a:pt x="110642" y="35507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8" name="Google Shape;1158;p8"/>
              <p:cNvSpPr/>
              <p:nvPr/>
            </p:nvSpPr>
            <p:spPr>
              <a:xfrm>
                <a:off x="1821963" y="2186621"/>
                <a:ext cx="248072" cy="228431"/>
              </a:xfrm>
              <a:custGeom>
                <a:rect b="b" l="l" r="r" t="t"/>
                <a:pathLst>
                  <a:path extrusionOk="0" h="228431" w="248072">
                    <a:moveTo>
                      <a:pt x="7686" y="223645"/>
                    </a:moveTo>
                    <a:cubicBezTo>
                      <a:pt x="7686" y="223645"/>
                      <a:pt x="67515" y="233318"/>
                      <a:pt x="121078" y="225163"/>
                    </a:cubicBezTo>
                    <a:cubicBezTo>
                      <a:pt x="174641" y="217008"/>
                      <a:pt x="221931" y="191025"/>
                      <a:pt x="221931" y="191025"/>
                    </a:cubicBezTo>
                    <a:lnTo>
                      <a:pt x="174641" y="162237"/>
                    </a:lnTo>
                    <a:cubicBezTo>
                      <a:pt x="174641" y="162237"/>
                      <a:pt x="220152" y="126040"/>
                      <a:pt x="237761" y="85508"/>
                    </a:cubicBezTo>
                    <a:cubicBezTo>
                      <a:pt x="255376" y="44983"/>
                      <a:pt x="245084" y="121"/>
                      <a:pt x="245084" y="121"/>
                    </a:cubicBezTo>
                    <a:cubicBezTo>
                      <a:pt x="245084" y="121"/>
                      <a:pt x="172503" y="-2301"/>
                      <a:pt x="133417" y="14512"/>
                    </a:cubicBezTo>
                    <a:cubicBezTo>
                      <a:pt x="94324" y="31332"/>
                      <a:pt x="88737" y="67383"/>
                      <a:pt x="88737" y="67383"/>
                    </a:cubicBezTo>
                    <a:lnTo>
                      <a:pt x="79799" y="14561"/>
                    </a:lnTo>
                    <a:cubicBezTo>
                      <a:pt x="79799" y="14561"/>
                      <a:pt x="26157" y="61110"/>
                      <a:pt x="8129" y="113380"/>
                    </a:cubicBezTo>
                    <a:cubicBezTo>
                      <a:pt x="-9899" y="165649"/>
                      <a:pt x="7686" y="223645"/>
                      <a:pt x="7686" y="22364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9" name="Google Shape;1159;p8"/>
              <p:cNvSpPr/>
              <p:nvPr/>
            </p:nvSpPr>
            <p:spPr>
              <a:xfrm>
                <a:off x="1458833" y="2423582"/>
                <a:ext cx="333933" cy="217965"/>
              </a:xfrm>
              <a:custGeom>
                <a:rect b="b" l="l" r="r" t="t"/>
                <a:pathLst>
                  <a:path extrusionOk="0" h="217965" w="333933">
                    <a:moveTo>
                      <a:pt x="333934" y="134165"/>
                    </a:moveTo>
                    <a:cubicBezTo>
                      <a:pt x="333934" y="134165"/>
                      <a:pt x="290415" y="195646"/>
                      <a:pt x="237878" y="212521"/>
                    </a:cubicBezTo>
                    <a:cubicBezTo>
                      <a:pt x="185341" y="229395"/>
                      <a:pt x="123788" y="201657"/>
                      <a:pt x="123788" y="201657"/>
                    </a:cubicBezTo>
                    <a:lnTo>
                      <a:pt x="164338" y="176907"/>
                    </a:lnTo>
                    <a:cubicBezTo>
                      <a:pt x="164338" y="176907"/>
                      <a:pt x="121480" y="177029"/>
                      <a:pt x="80396" y="146194"/>
                    </a:cubicBezTo>
                    <a:cubicBezTo>
                      <a:pt x="39305" y="115360"/>
                      <a:pt x="0" y="53563"/>
                      <a:pt x="0" y="53563"/>
                    </a:cubicBezTo>
                    <a:cubicBezTo>
                      <a:pt x="0" y="53563"/>
                      <a:pt x="88053" y="6953"/>
                      <a:pt x="146255" y="3352"/>
                    </a:cubicBezTo>
                    <a:cubicBezTo>
                      <a:pt x="204463" y="-249"/>
                      <a:pt x="232826" y="39172"/>
                      <a:pt x="232826" y="39172"/>
                    </a:cubicBezTo>
                    <a:lnTo>
                      <a:pt x="225788" y="0"/>
                    </a:lnTo>
                    <a:cubicBezTo>
                      <a:pt x="225788" y="0"/>
                      <a:pt x="269059" y="24556"/>
                      <a:pt x="296092" y="58099"/>
                    </a:cubicBezTo>
                    <a:cubicBezTo>
                      <a:pt x="323131" y="91635"/>
                      <a:pt x="333934" y="134165"/>
                      <a:pt x="333934" y="1341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60" name="Google Shape;1160;p8"/>
            <p:cNvSpPr/>
            <p:nvPr/>
          </p:nvSpPr>
          <p:spPr>
            <a:xfrm>
              <a:off x="1142320" y="1590551"/>
              <a:ext cx="878888" cy="1171342"/>
            </a:xfrm>
            <a:custGeom>
              <a:rect b="b" l="l" r="r" t="t"/>
              <a:pathLst>
                <a:path extrusionOk="0" h="1171342" w="878888">
                  <a:moveTo>
                    <a:pt x="878888" y="1171240"/>
                  </a:moveTo>
                  <a:cubicBezTo>
                    <a:pt x="849754" y="1173796"/>
                    <a:pt x="822059" y="1128036"/>
                    <a:pt x="806787" y="1108976"/>
                  </a:cubicBezTo>
                  <a:cubicBezTo>
                    <a:pt x="734783" y="1019119"/>
                    <a:pt x="702297" y="916506"/>
                    <a:pt x="662955" y="809993"/>
                  </a:cubicBezTo>
                  <a:cubicBezTo>
                    <a:pt x="627330" y="713543"/>
                    <a:pt x="613206" y="609684"/>
                    <a:pt x="568600" y="516470"/>
                  </a:cubicBezTo>
                  <a:cubicBezTo>
                    <a:pt x="473576" y="317903"/>
                    <a:pt x="204171" y="80627"/>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1" name="Google Shape;1161;p8"/>
            <p:cNvSpPr/>
            <p:nvPr/>
          </p:nvSpPr>
          <p:spPr>
            <a:xfrm>
              <a:off x="1560020" y="2472208"/>
              <a:ext cx="321904" cy="120490"/>
            </a:xfrm>
            <a:custGeom>
              <a:rect b="b" l="l" r="r" t="t"/>
              <a:pathLst>
                <a:path extrusionOk="0" h="120490" w="321904">
                  <a:moveTo>
                    <a:pt x="321905" y="120490"/>
                  </a:moveTo>
                  <a:cubicBezTo>
                    <a:pt x="321905" y="120490"/>
                    <a:pt x="254388" y="93087"/>
                    <a:pt x="235516" y="86486"/>
                  </a:cubicBezTo>
                  <a:cubicBezTo>
                    <a:pt x="160713" y="60333"/>
                    <a:pt x="58172" y="59896"/>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2" name="Google Shape;1162;p8"/>
            <p:cNvSpPr/>
            <p:nvPr/>
          </p:nvSpPr>
          <p:spPr>
            <a:xfrm>
              <a:off x="1440422" y="2141402"/>
              <a:ext cx="296498" cy="29770"/>
            </a:xfrm>
            <a:custGeom>
              <a:rect b="b" l="l" r="r" t="t"/>
              <a:pathLst>
                <a:path extrusionOk="0" h="29770" w="296498">
                  <a:moveTo>
                    <a:pt x="296499" y="29771"/>
                  </a:moveTo>
                  <a:cubicBezTo>
                    <a:pt x="296499" y="29771"/>
                    <a:pt x="259228" y="6496"/>
                    <a:pt x="185105" y="667"/>
                  </a:cubicBezTo>
                  <a:cubicBezTo>
                    <a:pt x="110981" y="-5156"/>
                    <a:pt x="27811" y="29710"/>
                    <a:pt x="0" y="6466"/>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3" name="Google Shape;1163;p8"/>
            <p:cNvSpPr/>
            <p:nvPr/>
          </p:nvSpPr>
          <p:spPr>
            <a:xfrm>
              <a:off x="1216662" y="1888317"/>
              <a:ext cx="417128" cy="95019"/>
            </a:xfrm>
            <a:custGeom>
              <a:rect b="b" l="l" r="r" t="t"/>
              <a:pathLst>
                <a:path extrusionOk="0" h="95019" w="417128">
                  <a:moveTo>
                    <a:pt x="417129" y="95019"/>
                  </a:moveTo>
                  <a:cubicBezTo>
                    <a:pt x="417129" y="95019"/>
                    <a:pt x="349485" y="61191"/>
                    <a:pt x="289662" y="45537"/>
                  </a:cubicBezTo>
                  <a:cubicBezTo>
                    <a:pt x="230251" y="29992"/>
                    <a:pt x="47903" y="-12179"/>
                    <a:pt x="0" y="3396"/>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4" name="Google Shape;1164;p8"/>
            <p:cNvSpPr/>
            <p:nvPr/>
          </p:nvSpPr>
          <p:spPr>
            <a:xfrm>
              <a:off x="1457582" y="1612605"/>
              <a:ext cx="50453" cy="229783"/>
            </a:xfrm>
            <a:custGeom>
              <a:rect b="b" l="l" r="r" t="t"/>
              <a:pathLst>
                <a:path extrusionOk="0" h="229783" w="50453">
                  <a:moveTo>
                    <a:pt x="50454" y="229784"/>
                  </a:moveTo>
                  <a:cubicBezTo>
                    <a:pt x="50454" y="229784"/>
                    <a:pt x="25594" y="170671"/>
                    <a:pt x="14695" y="108455"/>
                  </a:cubicBezTo>
                  <a:cubicBezTo>
                    <a:pt x="3795" y="46234"/>
                    <a:pt x="0" y="0"/>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5" name="Google Shape;1165;p8"/>
            <p:cNvSpPr/>
            <p:nvPr/>
          </p:nvSpPr>
          <p:spPr>
            <a:xfrm>
              <a:off x="1735038" y="1779110"/>
              <a:ext cx="8880" cy="391898"/>
            </a:xfrm>
            <a:custGeom>
              <a:rect b="b" l="l" r="r" t="t"/>
              <a:pathLst>
                <a:path extrusionOk="0" h="391898" w="8880">
                  <a:moveTo>
                    <a:pt x="383" y="391899"/>
                  </a:moveTo>
                  <a:cubicBezTo>
                    <a:pt x="383" y="391899"/>
                    <a:pt x="15612" y="302383"/>
                    <a:pt x="5295" y="217245"/>
                  </a:cubicBezTo>
                  <a:cubicBezTo>
                    <a:pt x="-7171" y="114370"/>
                    <a:pt x="11744" y="75678"/>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6" name="Google Shape;1166;p8"/>
            <p:cNvSpPr/>
            <p:nvPr/>
          </p:nvSpPr>
          <p:spPr>
            <a:xfrm>
              <a:off x="1823037" y="2258182"/>
              <a:ext cx="163826" cy="191164"/>
            </a:xfrm>
            <a:custGeom>
              <a:rect b="b" l="l" r="r" t="t"/>
              <a:pathLst>
                <a:path extrusionOk="0" h="191164" w="163826">
                  <a:moveTo>
                    <a:pt x="66" y="191165"/>
                  </a:moveTo>
                  <a:cubicBezTo>
                    <a:pt x="-3413" y="99384"/>
                    <a:pt x="131407" y="21283"/>
                    <a:pt x="163827"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67" name="Google Shape;1167;p8"/>
          <p:cNvGrpSpPr/>
          <p:nvPr/>
        </p:nvGrpSpPr>
        <p:grpSpPr>
          <a:xfrm>
            <a:off x="1841291" y="5516722"/>
            <a:ext cx="553441" cy="624469"/>
            <a:chOff x="3778311" y="2924392"/>
            <a:chExt cx="1041282" cy="1174919"/>
          </a:xfrm>
        </p:grpSpPr>
        <p:sp>
          <p:nvSpPr>
            <p:cNvPr id="1168" name="Google Shape;1168;p8"/>
            <p:cNvSpPr/>
            <p:nvPr/>
          </p:nvSpPr>
          <p:spPr>
            <a:xfrm>
              <a:off x="3778311" y="2924392"/>
              <a:ext cx="1041282" cy="794746"/>
            </a:xfrm>
            <a:custGeom>
              <a:rect b="b" l="l" r="r" t="t"/>
              <a:pathLst>
                <a:path extrusionOk="0" h="794746" w="1041282">
                  <a:moveTo>
                    <a:pt x="1041283" y="794746"/>
                  </a:moveTo>
                  <a:cubicBezTo>
                    <a:pt x="1041283" y="794746"/>
                    <a:pt x="658856" y="562606"/>
                    <a:pt x="439438" y="398366"/>
                  </a:cubicBezTo>
                  <a:cubicBezTo>
                    <a:pt x="220019" y="234125"/>
                    <a:pt x="0" y="0"/>
                    <a:pt x="0"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9" name="Google Shape;1169;p8"/>
            <p:cNvSpPr/>
            <p:nvPr/>
          </p:nvSpPr>
          <p:spPr>
            <a:xfrm>
              <a:off x="3778311" y="2924392"/>
              <a:ext cx="777166" cy="873393"/>
            </a:xfrm>
            <a:custGeom>
              <a:rect b="b" l="l" r="r" t="t"/>
              <a:pathLst>
                <a:path extrusionOk="0" h="873393" w="777166">
                  <a:moveTo>
                    <a:pt x="777167" y="873393"/>
                  </a:moveTo>
                  <a:cubicBezTo>
                    <a:pt x="777167" y="873393"/>
                    <a:pt x="574678" y="753273"/>
                    <a:pt x="380386" y="534923"/>
                  </a:cubicBezTo>
                  <a:cubicBezTo>
                    <a:pt x="186094" y="316574"/>
                    <a:pt x="0" y="0"/>
                    <a:pt x="0"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0" name="Google Shape;1170;p8"/>
            <p:cNvSpPr/>
            <p:nvPr/>
          </p:nvSpPr>
          <p:spPr>
            <a:xfrm>
              <a:off x="3778311" y="2924392"/>
              <a:ext cx="508721" cy="1041525"/>
            </a:xfrm>
            <a:custGeom>
              <a:rect b="b" l="l" r="r" t="t"/>
              <a:pathLst>
                <a:path extrusionOk="0" h="1041525" w="508721">
                  <a:moveTo>
                    <a:pt x="508722" y="1041526"/>
                  </a:moveTo>
                  <a:cubicBezTo>
                    <a:pt x="508722" y="1041526"/>
                    <a:pt x="384806" y="912115"/>
                    <a:pt x="257625" y="651734"/>
                  </a:cubicBezTo>
                  <a:cubicBezTo>
                    <a:pt x="130449" y="391353"/>
                    <a:pt x="64408" y="162935"/>
                    <a:pt x="0"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1" name="Google Shape;1171;p8"/>
            <p:cNvSpPr/>
            <p:nvPr/>
          </p:nvSpPr>
          <p:spPr>
            <a:xfrm>
              <a:off x="3778311" y="2924392"/>
              <a:ext cx="220244" cy="1174919"/>
            </a:xfrm>
            <a:custGeom>
              <a:rect b="b" l="l" r="r" t="t"/>
              <a:pathLst>
                <a:path extrusionOk="0" h="1174919" w="220244">
                  <a:moveTo>
                    <a:pt x="220244" y="1174920"/>
                  </a:moveTo>
                  <a:cubicBezTo>
                    <a:pt x="220244" y="1174920"/>
                    <a:pt x="131596" y="976232"/>
                    <a:pt x="76534" y="682502"/>
                  </a:cubicBezTo>
                  <a:cubicBezTo>
                    <a:pt x="21477" y="388772"/>
                    <a:pt x="0" y="0"/>
                    <a:pt x="0"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2" name="Google Shape;1172;p8"/>
            <p:cNvSpPr/>
            <p:nvPr/>
          </p:nvSpPr>
          <p:spPr>
            <a:xfrm>
              <a:off x="3810585" y="3168238"/>
              <a:ext cx="231174" cy="131505"/>
            </a:xfrm>
            <a:custGeom>
              <a:rect b="b" l="l" r="r" t="t"/>
              <a:pathLst>
                <a:path extrusionOk="0" h="131505" w="231174">
                  <a:moveTo>
                    <a:pt x="231174" y="9977"/>
                  </a:moveTo>
                  <a:cubicBezTo>
                    <a:pt x="231174" y="9977"/>
                    <a:pt x="184303" y="-6691"/>
                    <a:pt x="165862" y="3061"/>
                  </a:cubicBezTo>
                  <a:cubicBezTo>
                    <a:pt x="147420" y="12807"/>
                    <a:pt x="157403" y="48979"/>
                    <a:pt x="157403" y="48979"/>
                  </a:cubicBezTo>
                  <a:cubicBezTo>
                    <a:pt x="157403" y="48979"/>
                    <a:pt x="130515" y="40866"/>
                    <a:pt x="115214" y="53011"/>
                  </a:cubicBezTo>
                  <a:cubicBezTo>
                    <a:pt x="99912" y="65161"/>
                    <a:pt x="96195" y="97568"/>
                    <a:pt x="96195" y="97568"/>
                  </a:cubicBezTo>
                  <a:cubicBezTo>
                    <a:pt x="96195" y="97568"/>
                    <a:pt x="67025" y="75247"/>
                    <a:pt x="42979" y="83730"/>
                  </a:cubicBezTo>
                  <a:cubicBezTo>
                    <a:pt x="18927" y="92213"/>
                    <a:pt x="0" y="131506"/>
                    <a:pt x="0" y="131506"/>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3" name="Google Shape;1173;p8"/>
            <p:cNvSpPr/>
            <p:nvPr/>
          </p:nvSpPr>
          <p:spPr>
            <a:xfrm>
              <a:off x="3834218" y="3231328"/>
              <a:ext cx="280832" cy="251674"/>
            </a:xfrm>
            <a:custGeom>
              <a:rect b="b" l="l" r="r" t="t"/>
              <a:pathLst>
                <a:path extrusionOk="0" h="251674" w="280832">
                  <a:moveTo>
                    <a:pt x="280833" y="9340"/>
                  </a:moveTo>
                  <a:cubicBezTo>
                    <a:pt x="280833" y="9340"/>
                    <a:pt x="233160" y="-11931"/>
                    <a:pt x="215830" y="9728"/>
                  </a:cubicBezTo>
                  <a:cubicBezTo>
                    <a:pt x="198506" y="31394"/>
                    <a:pt x="217998" y="98540"/>
                    <a:pt x="217998" y="98540"/>
                  </a:cubicBezTo>
                  <a:cubicBezTo>
                    <a:pt x="217998" y="98540"/>
                    <a:pt x="162079" y="80493"/>
                    <a:pt x="139290" y="97216"/>
                  </a:cubicBezTo>
                  <a:cubicBezTo>
                    <a:pt x="116501" y="113939"/>
                    <a:pt x="120308" y="164259"/>
                    <a:pt x="120308" y="164259"/>
                  </a:cubicBezTo>
                  <a:cubicBezTo>
                    <a:pt x="120308" y="164259"/>
                    <a:pt x="70037" y="153427"/>
                    <a:pt x="40453" y="176082"/>
                  </a:cubicBezTo>
                  <a:cubicBezTo>
                    <a:pt x="10869" y="198737"/>
                    <a:pt x="0" y="251675"/>
                    <a:pt x="0" y="251675"/>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4" name="Google Shape;1174;p8"/>
            <p:cNvSpPr/>
            <p:nvPr/>
          </p:nvSpPr>
          <p:spPr>
            <a:xfrm>
              <a:off x="3854845" y="3319987"/>
              <a:ext cx="362904" cy="286905"/>
            </a:xfrm>
            <a:custGeom>
              <a:rect b="b" l="l" r="r" t="t"/>
              <a:pathLst>
                <a:path extrusionOk="0" h="286905" w="362904">
                  <a:moveTo>
                    <a:pt x="362904" y="2770"/>
                  </a:moveTo>
                  <a:cubicBezTo>
                    <a:pt x="362904" y="2770"/>
                    <a:pt x="296505" y="-9672"/>
                    <a:pt x="276248" y="18181"/>
                  </a:cubicBezTo>
                  <a:cubicBezTo>
                    <a:pt x="255991" y="46028"/>
                    <a:pt x="281877" y="114164"/>
                    <a:pt x="281877" y="114164"/>
                  </a:cubicBezTo>
                  <a:cubicBezTo>
                    <a:pt x="281877" y="114164"/>
                    <a:pt x="221404" y="95231"/>
                    <a:pt x="193678" y="125695"/>
                  </a:cubicBezTo>
                  <a:cubicBezTo>
                    <a:pt x="165947" y="156153"/>
                    <a:pt x="169147" y="231394"/>
                    <a:pt x="169147" y="231394"/>
                  </a:cubicBezTo>
                  <a:cubicBezTo>
                    <a:pt x="169147" y="231394"/>
                    <a:pt x="117509" y="209959"/>
                    <a:pt x="75319" y="224435"/>
                  </a:cubicBezTo>
                  <a:cubicBezTo>
                    <a:pt x="33136" y="238911"/>
                    <a:pt x="0" y="286906"/>
                    <a:pt x="0" y="286906"/>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5" name="Google Shape;1175;p8"/>
            <p:cNvSpPr/>
            <p:nvPr/>
          </p:nvSpPr>
          <p:spPr>
            <a:xfrm>
              <a:off x="3921712" y="3418875"/>
              <a:ext cx="429249" cy="463525"/>
            </a:xfrm>
            <a:custGeom>
              <a:rect b="b" l="l" r="r" t="t"/>
              <a:pathLst>
                <a:path extrusionOk="0" h="463525" w="429249">
                  <a:moveTo>
                    <a:pt x="429249" y="1718"/>
                  </a:moveTo>
                  <a:cubicBezTo>
                    <a:pt x="429249" y="1718"/>
                    <a:pt x="356170" y="-10038"/>
                    <a:pt x="335622" y="27961"/>
                  </a:cubicBezTo>
                  <a:cubicBezTo>
                    <a:pt x="315068" y="65961"/>
                    <a:pt x="351209" y="157918"/>
                    <a:pt x="351209" y="157918"/>
                  </a:cubicBezTo>
                  <a:cubicBezTo>
                    <a:pt x="351209" y="157918"/>
                    <a:pt x="264499" y="133047"/>
                    <a:pt x="227956" y="179511"/>
                  </a:cubicBezTo>
                  <a:cubicBezTo>
                    <a:pt x="191420" y="225969"/>
                    <a:pt x="201651" y="318923"/>
                    <a:pt x="201651" y="318923"/>
                  </a:cubicBezTo>
                  <a:cubicBezTo>
                    <a:pt x="201651" y="318923"/>
                    <a:pt x="131408" y="268274"/>
                    <a:pt x="77785" y="306329"/>
                  </a:cubicBezTo>
                  <a:cubicBezTo>
                    <a:pt x="24167" y="344389"/>
                    <a:pt x="0" y="463525"/>
                    <a:pt x="0" y="463525"/>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6" name="Google Shape;1176;p8"/>
            <p:cNvSpPr/>
            <p:nvPr/>
          </p:nvSpPr>
          <p:spPr>
            <a:xfrm>
              <a:off x="3978493" y="3530160"/>
              <a:ext cx="564361" cy="519760"/>
            </a:xfrm>
            <a:custGeom>
              <a:rect b="b" l="l" r="r" t="t"/>
              <a:pathLst>
                <a:path extrusionOk="0" h="519760" w="564361">
                  <a:moveTo>
                    <a:pt x="564361" y="15034"/>
                  </a:moveTo>
                  <a:cubicBezTo>
                    <a:pt x="564361" y="15034"/>
                    <a:pt x="475313" y="-24466"/>
                    <a:pt x="449627" y="24586"/>
                  </a:cubicBezTo>
                  <a:cubicBezTo>
                    <a:pt x="423942" y="73637"/>
                    <a:pt x="468888" y="193435"/>
                    <a:pt x="468888" y="193435"/>
                  </a:cubicBezTo>
                  <a:cubicBezTo>
                    <a:pt x="468888" y="193435"/>
                    <a:pt x="351264" y="160432"/>
                    <a:pt x="297476" y="207274"/>
                  </a:cubicBezTo>
                  <a:cubicBezTo>
                    <a:pt x="243683" y="254114"/>
                    <a:pt x="247860" y="361805"/>
                    <a:pt x="247860" y="361805"/>
                  </a:cubicBezTo>
                  <a:cubicBezTo>
                    <a:pt x="247860" y="361805"/>
                    <a:pt x="153997" y="321479"/>
                    <a:pt x="92158" y="360912"/>
                  </a:cubicBezTo>
                  <a:cubicBezTo>
                    <a:pt x="30318" y="400351"/>
                    <a:pt x="0" y="519760"/>
                    <a:pt x="0" y="51976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77" name="Google Shape;1177;p8"/>
          <p:cNvSpPr/>
          <p:nvPr/>
        </p:nvSpPr>
        <p:spPr>
          <a:xfrm>
            <a:off x="816909" y="4420453"/>
            <a:ext cx="1141425" cy="1696491"/>
          </a:xfrm>
          <a:custGeom>
            <a:rect b="b" l="l" r="r" t="t"/>
            <a:pathLst>
              <a:path extrusionOk="0" h="3185899" w="2143521">
                <a:moveTo>
                  <a:pt x="1582806" y="573110"/>
                </a:moveTo>
                <a:cubicBezTo>
                  <a:pt x="1582806" y="573110"/>
                  <a:pt x="1968827" y="393798"/>
                  <a:pt x="2123237" y="725030"/>
                </a:cubicBezTo>
                <a:cubicBezTo>
                  <a:pt x="2216172" y="924398"/>
                  <a:pt x="1959057" y="1104876"/>
                  <a:pt x="1969039" y="1233035"/>
                </a:cubicBezTo>
                <a:cubicBezTo>
                  <a:pt x="1978743" y="1357576"/>
                  <a:pt x="2056291" y="1365342"/>
                  <a:pt x="2056291" y="1365342"/>
                </a:cubicBezTo>
                <a:lnTo>
                  <a:pt x="1855071" y="3074784"/>
                </a:lnTo>
                <a:cubicBezTo>
                  <a:pt x="1855071" y="3074784"/>
                  <a:pt x="1423605" y="3022746"/>
                  <a:pt x="1115818" y="3049135"/>
                </a:cubicBezTo>
                <a:cubicBezTo>
                  <a:pt x="814097" y="3075009"/>
                  <a:pt x="379535" y="3185899"/>
                  <a:pt x="379535" y="3185899"/>
                </a:cubicBezTo>
                <a:lnTo>
                  <a:pt x="58644" y="1487114"/>
                </a:lnTo>
                <a:cubicBezTo>
                  <a:pt x="58644" y="1487114"/>
                  <a:pt x="195815" y="1369653"/>
                  <a:pt x="191012" y="1287746"/>
                </a:cubicBezTo>
                <a:cubicBezTo>
                  <a:pt x="185529" y="1194198"/>
                  <a:pt x="-31309" y="1019397"/>
                  <a:pt x="3855" y="857027"/>
                </a:cubicBezTo>
                <a:cubicBezTo>
                  <a:pt x="88532" y="466021"/>
                  <a:pt x="516888" y="575600"/>
                  <a:pt x="516888" y="575600"/>
                </a:cubicBezTo>
                <a:cubicBezTo>
                  <a:pt x="516888" y="575600"/>
                  <a:pt x="521327" y="-15339"/>
                  <a:pt x="1122073" y="305"/>
                </a:cubicBezTo>
                <a:cubicBezTo>
                  <a:pt x="1600239" y="12757"/>
                  <a:pt x="1582806" y="573110"/>
                  <a:pt x="1582806" y="573110"/>
                </a:cubicBezTo>
                <a:close/>
              </a:path>
            </a:pathLst>
          </a:custGeom>
          <a:solidFill>
            <a:srgbClr val="C6BB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8" name="Google Shape;1178;p8"/>
          <p:cNvSpPr/>
          <p:nvPr/>
        </p:nvSpPr>
        <p:spPr>
          <a:xfrm>
            <a:off x="816892" y="4420447"/>
            <a:ext cx="740186" cy="1696506"/>
          </a:xfrm>
          <a:custGeom>
            <a:rect b="b" l="l" r="r" t="t"/>
            <a:pathLst>
              <a:path extrusionOk="0" h="3185927" w="1390020">
                <a:moveTo>
                  <a:pt x="1122086" y="305"/>
                </a:moveTo>
                <a:cubicBezTo>
                  <a:pt x="521346" y="-15339"/>
                  <a:pt x="516956" y="575646"/>
                  <a:pt x="516956" y="575646"/>
                </a:cubicBezTo>
                <a:cubicBezTo>
                  <a:pt x="516956" y="575646"/>
                  <a:pt x="88532" y="466049"/>
                  <a:pt x="3856" y="857056"/>
                </a:cubicBezTo>
                <a:cubicBezTo>
                  <a:pt x="-31308" y="1019426"/>
                  <a:pt x="185469" y="1194250"/>
                  <a:pt x="190952" y="1287798"/>
                </a:cubicBezTo>
                <a:cubicBezTo>
                  <a:pt x="195755" y="1369706"/>
                  <a:pt x="58694" y="1487045"/>
                  <a:pt x="58694" y="1487045"/>
                </a:cubicBezTo>
                <a:lnTo>
                  <a:pt x="379572" y="3185928"/>
                </a:lnTo>
                <a:cubicBezTo>
                  <a:pt x="379572" y="3185928"/>
                  <a:pt x="434878" y="3172514"/>
                  <a:pt x="507465" y="3155755"/>
                </a:cubicBezTo>
                <a:lnTo>
                  <a:pt x="193423" y="1536758"/>
                </a:lnTo>
                <a:cubicBezTo>
                  <a:pt x="193423" y="1536758"/>
                  <a:pt x="309293" y="1476826"/>
                  <a:pt x="310313" y="1324802"/>
                </a:cubicBezTo>
                <a:cubicBezTo>
                  <a:pt x="311327" y="1172779"/>
                  <a:pt x="41473" y="1038444"/>
                  <a:pt x="149588" y="799176"/>
                </a:cubicBezTo>
                <a:cubicBezTo>
                  <a:pt x="323878" y="413452"/>
                  <a:pt x="672173" y="661604"/>
                  <a:pt x="672173" y="661604"/>
                </a:cubicBezTo>
                <a:cubicBezTo>
                  <a:pt x="672173" y="661604"/>
                  <a:pt x="663976" y="293538"/>
                  <a:pt x="879386" y="148505"/>
                </a:cubicBezTo>
                <a:cubicBezTo>
                  <a:pt x="1058765" y="27736"/>
                  <a:pt x="1249972" y="46969"/>
                  <a:pt x="1390021" y="91009"/>
                </a:cubicBezTo>
                <a:cubicBezTo>
                  <a:pt x="1324976" y="39108"/>
                  <a:pt x="1238380" y="3334"/>
                  <a:pt x="1122086" y="305"/>
                </a:cubicBezTo>
                <a:close/>
              </a:path>
            </a:pathLst>
          </a:custGeom>
          <a:solidFill>
            <a:srgbClr val="000000">
              <a:alpha val="1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79" name="Google Shape;1179;p8"/>
          <p:cNvGrpSpPr/>
          <p:nvPr/>
        </p:nvGrpSpPr>
        <p:grpSpPr>
          <a:xfrm>
            <a:off x="348123" y="5959813"/>
            <a:ext cx="349368" cy="394207"/>
            <a:chOff x="1053474" y="3589035"/>
            <a:chExt cx="657324" cy="741687"/>
          </a:xfrm>
        </p:grpSpPr>
        <p:sp>
          <p:nvSpPr>
            <p:cNvPr id="1180" name="Google Shape;1180;p8"/>
            <p:cNvSpPr/>
            <p:nvPr/>
          </p:nvSpPr>
          <p:spPr>
            <a:xfrm>
              <a:off x="1053474" y="3589035"/>
              <a:ext cx="657324" cy="501696"/>
            </a:xfrm>
            <a:custGeom>
              <a:rect b="b" l="l" r="r" t="t"/>
              <a:pathLst>
                <a:path extrusionOk="0" h="501696" w="657324">
                  <a:moveTo>
                    <a:pt x="0" y="501696"/>
                  </a:moveTo>
                  <a:cubicBezTo>
                    <a:pt x="0" y="501696"/>
                    <a:pt x="241410" y="355156"/>
                    <a:pt x="379923" y="251474"/>
                  </a:cubicBezTo>
                  <a:cubicBezTo>
                    <a:pt x="518435" y="147797"/>
                    <a:pt x="657325" y="0"/>
                    <a:pt x="657325"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1" name="Google Shape;1181;p8"/>
            <p:cNvSpPr/>
            <p:nvPr/>
          </p:nvSpPr>
          <p:spPr>
            <a:xfrm>
              <a:off x="1220202" y="3589035"/>
              <a:ext cx="490596" cy="551342"/>
            </a:xfrm>
            <a:custGeom>
              <a:rect b="b" l="l" r="r" t="t"/>
              <a:pathLst>
                <a:path extrusionOk="0" h="551342" w="490596">
                  <a:moveTo>
                    <a:pt x="0" y="551342"/>
                  </a:moveTo>
                  <a:cubicBezTo>
                    <a:pt x="0" y="551342"/>
                    <a:pt x="127826" y="475513"/>
                    <a:pt x="250472" y="337681"/>
                  </a:cubicBezTo>
                  <a:cubicBezTo>
                    <a:pt x="373124" y="199842"/>
                    <a:pt x="490596" y="0"/>
                    <a:pt x="490596"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2" name="Google Shape;1182;p8"/>
            <p:cNvSpPr/>
            <p:nvPr/>
          </p:nvSpPr>
          <p:spPr>
            <a:xfrm>
              <a:off x="1389658" y="3589035"/>
              <a:ext cx="321139" cy="657478"/>
            </a:xfrm>
            <a:custGeom>
              <a:rect b="b" l="l" r="r" t="t"/>
              <a:pathLst>
                <a:path extrusionOk="0" h="657478" w="321139">
                  <a:moveTo>
                    <a:pt x="0" y="657478"/>
                  </a:moveTo>
                  <a:cubicBezTo>
                    <a:pt x="0" y="657478"/>
                    <a:pt x="78222" y="575783"/>
                    <a:pt x="158508" y="411415"/>
                  </a:cubicBezTo>
                  <a:cubicBezTo>
                    <a:pt x="238795" y="247047"/>
                    <a:pt x="280480" y="102857"/>
                    <a:pt x="321140"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3" name="Google Shape;1183;p8"/>
            <p:cNvSpPr/>
            <p:nvPr/>
          </p:nvSpPr>
          <p:spPr>
            <a:xfrm>
              <a:off x="1571763" y="3589035"/>
              <a:ext cx="139034" cy="741687"/>
            </a:xfrm>
            <a:custGeom>
              <a:rect b="b" l="l" r="r" t="t"/>
              <a:pathLst>
                <a:path extrusionOk="0" h="741687" w="139034">
                  <a:moveTo>
                    <a:pt x="0" y="741687"/>
                  </a:moveTo>
                  <a:cubicBezTo>
                    <a:pt x="0" y="741687"/>
                    <a:pt x="55961" y="616260"/>
                    <a:pt x="90718" y="430840"/>
                  </a:cubicBezTo>
                  <a:cubicBezTo>
                    <a:pt x="125476" y="245420"/>
                    <a:pt x="139035" y="0"/>
                    <a:pt x="139035"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4" name="Google Shape;1184;p8"/>
            <p:cNvSpPr/>
            <p:nvPr/>
          </p:nvSpPr>
          <p:spPr>
            <a:xfrm>
              <a:off x="1544493" y="3742964"/>
              <a:ext cx="145932" cy="83013"/>
            </a:xfrm>
            <a:custGeom>
              <a:rect b="b" l="l" r="r" t="t"/>
              <a:pathLst>
                <a:path extrusionOk="0" h="83013" w="145932">
                  <a:moveTo>
                    <a:pt x="0" y="6304"/>
                  </a:moveTo>
                  <a:cubicBezTo>
                    <a:pt x="0" y="6304"/>
                    <a:pt x="29584" y="-4225"/>
                    <a:pt x="41230" y="1932"/>
                  </a:cubicBezTo>
                  <a:cubicBezTo>
                    <a:pt x="52871" y="8089"/>
                    <a:pt x="46568" y="30921"/>
                    <a:pt x="46568" y="30921"/>
                  </a:cubicBezTo>
                  <a:cubicBezTo>
                    <a:pt x="46568" y="30921"/>
                    <a:pt x="63539" y="25802"/>
                    <a:pt x="73200" y="33465"/>
                  </a:cubicBezTo>
                  <a:cubicBezTo>
                    <a:pt x="82861" y="41134"/>
                    <a:pt x="85205" y="61591"/>
                    <a:pt x="85205" y="61591"/>
                  </a:cubicBezTo>
                  <a:cubicBezTo>
                    <a:pt x="85205" y="61591"/>
                    <a:pt x="103622" y="47504"/>
                    <a:pt x="118802" y="52859"/>
                  </a:cubicBezTo>
                  <a:cubicBezTo>
                    <a:pt x="133983" y="58215"/>
                    <a:pt x="145933" y="83014"/>
                    <a:pt x="145933" y="83014"/>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5" name="Google Shape;1185;p8"/>
            <p:cNvSpPr/>
            <p:nvPr/>
          </p:nvSpPr>
          <p:spPr>
            <a:xfrm>
              <a:off x="1498229" y="3782795"/>
              <a:ext cx="177277" cy="158870"/>
            </a:xfrm>
            <a:custGeom>
              <a:rect b="b" l="l" r="r" t="t"/>
              <a:pathLst>
                <a:path extrusionOk="0" h="158870" w="177277">
                  <a:moveTo>
                    <a:pt x="0" y="5894"/>
                  </a:moveTo>
                  <a:cubicBezTo>
                    <a:pt x="0" y="5894"/>
                    <a:pt x="30094" y="-7532"/>
                    <a:pt x="41030" y="6143"/>
                  </a:cubicBezTo>
                  <a:cubicBezTo>
                    <a:pt x="51966" y="19817"/>
                    <a:pt x="39664" y="62201"/>
                    <a:pt x="39664" y="62201"/>
                  </a:cubicBezTo>
                  <a:cubicBezTo>
                    <a:pt x="39664" y="62201"/>
                    <a:pt x="74961" y="50810"/>
                    <a:pt x="89346" y="61369"/>
                  </a:cubicBezTo>
                  <a:cubicBezTo>
                    <a:pt x="103731" y="71923"/>
                    <a:pt x="101333" y="103686"/>
                    <a:pt x="101333" y="103686"/>
                  </a:cubicBezTo>
                  <a:cubicBezTo>
                    <a:pt x="101333" y="103686"/>
                    <a:pt x="133066" y="96849"/>
                    <a:pt x="151738" y="111149"/>
                  </a:cubicBezTo>
                  <a:cubicBezTo>
                    <a:pt x="170416" y="125455"/>
                    <a:pt x="177277" y="158870"/>
                    <a:pt x="177277" y="15887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6" name="Google Shape;1186;p8"/>
            <p:cNvSpPr/>
            <p:nvPr/>
          </p:nvSpPr>
          <p:spPr>
            <a:xfrm>
              <a:off x="1433396" y="3838761"/>
              <a:ext cx="229085" cy="181114"/>
            </a:xfrm>
            <a:custGeom>
              <a:rect b="b" l="l" r="r" t="t"/>
              <a:pathLst>
                <a:path extrusionOk="0" h="181114" w="229085">
                  <a:moveTo>
                    <a:pt x="0" y="1748"/>
                  </a:moveTo>
                  <a:cubicBezTo>
                    <a:pt x="0" y="1748"/>
                    <a:pt x="41916" y="-6104"/>
                    <a:pt x="54704" y="11475"/>
                  </a:cubicBezTo>
                  <a:cubicBezTo>
                    <a:pt x="67492" y="29055"/>
                    <a:pt x="51152" y="72070"/>
                    <a:pt x="51152" y="72070"/>
                  </a:cubicBezTo>
                  <a:cubicBezTo>
                    <a:pt x="51152" y="72070"/>
                    <a:pt x="89322" y="60114"/>
                    <a:pt x="106828" y="79344"/>
                  </a:cubicBezTo>
                  <a:cubicBezTo>
                    <a:pt x="124334" y="98575"/>
                    <a:pt x="122312" y="146072"/>
                    <a:pt x="122312" y="146072"/>
                  </a:cubicBezTo>
                  <a:cubicBezTo>
                    <a:pt x="122312" y="146072"/>
                    <a:pt x="154908" y="132543"/>
                    <a:pt x="181540" y="141675"/>
                  </a:cubicBezTo>
                  <a:cubicBezTo>
                    <a:pt x="208173" y="150814"/>
                    <a:pt x="229085" y="181114"/>
                    <a:pt x="229085" y="181114"/>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7" name="Google Shape;1187;p8"/>
            <p:cNvSpPr/>
            <p:nvPr/>
          </p:nvSpPr>
          <p:spPr>
            <a:xfrm>
              <a:off x="1349303" y="3901185"/>
              <a:ext cx="270971" cy="292603"/>
            </a:xfrm>
            <a:custGeom>
              <a:rect b="b" l="l" r="r" t="t"/>
              <a:pathLst>
                <a:path extrusionOk="0" h="292603" w="270971">
                  <a:moveTo>
                    <a:pt x="0" y="1084"/>
                  </a:moveTo>
                  <a:cubicBezTo>
                    <a:pt x="0" y="1084"/>
                    <a:pt x="46130" y="-6336"/>
                    <a:pt x="59107" y="17649"/>
                  </a:cubicBezTo>
                  <a:cubicBezTo>
                    <a:pt x="72077" y="41640"/>
                    <a:pt x="49264" y="99690"/>
                    <a:pt x="49264" y="99690"/>
                  </a:cubicBezTo>
                  <a:cubicBezTo>
                    <a:pt x="49264" y="99690"/>
                    <a:pt x="104004" y="83987"/>
                    <a:pt x="127067" y="113316"/>
                  </a:cubicBezTo>
                  <a:cubicBezTo>
                    <a:pt x="150135" y="142645"/>
                    <a:pt x="143674" y="201327"/>
                    <a:pt x="143674" y="201327"/>
                  </a:cubicBezTo>
                  <a:cubicBezTo>
                    <a:pt x="143674" y="201327"/>
                    <a:pt x="188019" y="169351"/>
                    <a:pt x="221866" y="193378"/>
                  </a:cubicBezTo>
                  <a:cubicBezTo>
                    <a:pt x="255718" y="217400"/>
                    <a:pt x="270971" y="292604"/>
                    <a:pt x="270971" y="292604"/>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8" name="Google Shape;1188;p8"/>
            <p:cNvSpPr/>
            <p:nvPr/>
          </p:nvSpPr>
          <p:spPr>
            <a:xfrm>
              <a:off x="1228169" y="3971436"/>
              <a:ext cx="356261" cy="328105"/>
            </a:xfrm>
            <a:custGeom>
              <a:rect b="b" l="l" r="r" t="t"/>
              <a:pathLst>
                <a:path extrusionOk="0" h="328105" w="356261">
                  <a:moveTo>
                    <a:pt x="0" y="9492"/>
                  </a:moveTo>
                  <a:cubicBezTo>
                    <a:pt x="0" y="9492"/>
                    <a:pt x="56210" y="-15446"/>
                    <a:pt x="72429" y="15522"/>
                  </a:cubicBezTo>
                  <a:cubicBezTo>
                    <a:pt x="88642" y="46484"/>
                    <a:pt x="60266" y="122107"/>
                    <a:pt x="60266" y="122107"/>
                  </a:cubicBezTo>
                  <a:cubicBezTo>
                    <a:pt x="60266" y="122107"/>
                    <a:pt x="134517" y="101273"/>
                    <a:pt x="168473" y="130845"/>
                  </a:cubicBezTo>
                  <a:cubicBezTo>
                    <a:pt x="202435" y="160410"/>
                    <a:pt x="199799" y="228394"/>
                    <a:pt x="199799" y="228394"/>
                  </a:cubicBezTo>
                  <a:cubicBezTo>
                    <a:pt x="199799" y="228394"/>
                    <a:pt x="259046" y="202940"/>
                    <a:pt x="298084" y="227830"/>
                  </a:cubicBezTo>
                  <a:cubicBezTo>
                    <a:pt x="337122" y="252726"/>
                    <a:pt x="356261" y="328106"/>
                    <a:pt x="356261" y="328106"/>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89" name="Google Shape;1189;p8"/>
          <p:cNvGrpSpPr/>
          <p:nvPr/>
        </p:nvGrpSpPr>
        <p:grpSpPr>
          <a:xfrm>
            <a:off x="1039248" y="4896829"/>
            <a:ext cx="793051" cy="623908"/>
            <a:chOff x="2269294" y="1758082"/>
            <a:chExt cx="1492100" cy="1173863"/>
          </a:xfrm>
        </p:grpSpPr>
        <p:grpSp>
          <p:nvGrpSpPr>
            <p:cNvPr id="1190" name="Google Shape;1190;p8"/>
            <p:cNvGrpSpPr/>
            <p:nvPr/>
          </p:nvGrpSpPr>
          <p:grpSpPr>
            <a:xfrm>
              <a:off x="2593791" y="1758082"/>
              <a:ext cx="843110" cy="490620"/>
              <a:chOff x="2593791" y="1758082"/>
              <a:chExt cx="843110" cy="490620"/>
            </a:xfrm>
          </p:grpSpPr>
          <p:sp>
            <p:nvSpPr>
              <p:cNvPr id="1191" name="Google Shape;1191;p8"/>
              <p:cNvSpPr/>
              <p:nvPr/>
            </p:nvSpPr>
            <p:spPr>
              <a:xfrm>
                <a:off x="2593791" y="1764428"/>
                <a:ext cx="177307" cy="476660"/>
              </a:xfrm>
              <a:custGeom>
                <a:rect b="b" l="l" r="r" t="t"/>
                <a:pathLst>
                  <a:path extrusionOk="0" h="476660" w="177307">
                    <a:moveTo>
                      <a:pt x="177308" y="13013"/>
                    </a:moveTo>
                    <a:cubicBezTo>
                      <a:pt x="177308" y="18939"/>
                      <a:pt x="176871" y="23536"/>
                      <a:pt x="175984" y="26815"/>
                    </a:cubicBezTo>
                    <a:cubicBezTo>
                      <a:pt x="175098" y="30094"/>
                      <a:pt x="174029" y="32268"/>
                      <a:pt x="172778" y="33324"/>
                    </a:cubicBezTo>
                    <a:cubicBezTo>
                      <a:pt x="168722" y="35650"/>
                      <a:pt x="164811" y="37556"/>
                      <a:pt x="161053" y="39032"/>
                    </a:cubicBezTo>
                    <a:cubicBezTo>
                      <a:pt x="157288" y="40514"/>
                      <a:pt x="153529" y="41679"/>
                      <a:pt x="149771" y="42524"/>
                    </a:cubicBezTo>
                    <a:cubicBezTo>
                      <a:pt x="149400" y="52045"/>
                      <a:pt x="148866" y="67754"/>
                      <a:pt x="148161" y="89650"/>
                    </a:cubicBezTo>
                    <a:cubicBezTo>
                      <a:pt x="147463" y="111552"/>
                      <a:pt x="146783" y="138416"/>
                      <a:pt x="146115" y="170258"/>
                    </a:cubicBezTo>
                    <a:cubicBezTo>
                      <a:pt x="145453" y="202101"/>
                      <a:pt x="144864" y="238224"/>
                      <a:pt x="144348" y="278635"/>
                    </a:cubicBezTo>
                    <a:cubicBezTo>
                      <a:pt x="143832" y="319045"/>
                      <a:pt x="143571" y="362522"/>
                      <a:pt x="143571" y="409065"/>
                    </a:cubicBezTo>
                    <a:lnTo>
                      <a:pt x="143571" y="440167"/>
                    </a:lnTo>
                    <a:cubicBezTo>
                      <a:pt x="147263" y="440167"/>
                      <a:pt x="150912" y="440428"/>
                      <a:pt x="154525" y="440956"/>
                    </a:cubicBezTo>
                    <a:cubicBezTo>
                      <a:pt x="158138" y="441491"/>
                      <a:pt x="161897" y="442280"/>
                      <a:pt x="165807" y="443337"/>
                    </a:cubicBezTo>
                    <a:cubicBezTo>
                      <a:pt x="167501" y="444399"/>
                      <a:pt x="168795" y="446567"/>
                      <a:pt x="169681" y="449846"/>
                    </a:cubicBezTo>
                    <a:cubicBezTo>
                      <a:pt x="170562" y="453125"/>
                      <a:pt x="171005" y="457090"/>
                      <a:pt x="171005" y="461747"/>
                    </a:cubicBezTo>
                    <a:cubicBezTo>
                      <a:pt x="170859" y="466186"/>
                      <a:pt x="170216" y="469787"/>
                      <a:pt x="169068" y="472538"/>
                    </a:cubicBezTo>
                    <a:cubicBezTo>
                      <a:pt x="167926" y="475288"/>
                      <a:pt x="166621" y="476661"/>
                      <a:pt x="165145" y="476661"/>
                    </a:cubicBezTo>
                    <a:lnTo>
                      <a:pt x="164702" y="476661"/>
                    </a:lnTo>
                    <a:cubicBezTo>
                      <a:pt x="160500" y="475604"/>
                      <a:pt x="156365" y="474754"/>
                      <a:pt x="152315" y="474123"/>
                    </a:cubicBezTo>
                    <a:cubicBezTo>
                      <a:pt x="148259" y="473485"/>
                      <a:pt x="144239" y="473169"/>
                      <a:pt x="140255" y="473169"/>
                    </a:cubicBezTo>
                    <a:cubicBezTo>
                      <a:pt x="136272" y="473169"/>
                      <a:pt x="132325" y="473485"/>
                      <a:pt x="128421" y="474123"/>
                    </a:cubicBezTo>
                    <a:cubicBezTo>
                      <a:pt x="124510" y="474754"/>
                      <a:pt x="120679" y="475604"/>
                      <a:pt x="116914" y="476661"/>
                    </a:cubicBezTo>
                    <a:lnTo>
                      <a:pt x="116143" y="476661"/>
                    </a:lnTo>
                    <a:cubicBezTo>
                      <a:pt x="114443" y="476661"/>
                      <a:pt x="113046" y="474967"/>
                      <a:pt x="111941" y="471584"/>
                    </a:cubicBezTo>
                    <a:cubicBezTo>
                      <a:pt x="110830" y="468196"/>
                      <a:pt x="110277" y="464389"/>
                      <a:pt x="110277" y="460156"/>
                    </a:cubicBezTo>
                    <a:cubicBezTo>
                      <a:pt x="110277" y="455930"/>
                      <a:pt x="110775" y="452226"/>
                      <a:pt x="111771" y="449050"/>
                    </a:cubicBezTo>
                    <a:cubicBezTo>
                      <a:pt x="112767" y="445881"/>
                      <a:pt x="114005" y="443974"/>
                      <a:pt x="115475" y="443337"/>
                    </a:cubicBezTo>
                    <a:cubicBezTo>
                      <a:pt x="118280" y="442705"/>
                      <a:pt x="121043" y="442122"/>
                      <a:pt x="123775" y="441594"/>
                    </a:cubicBezTo>
                    <a:cubicBezTo>
                      <a:pt x="126502" y="441066"/>
                      <a:pt x="129265" y="440586"/>
                      <a:pt x="132070" y="440167"/>
                    </a:cubicBezTo>
                    <a:lnTo>
                      <a:pt x="132070" y="409065"/>
                    </a:lnTo>
                    <a:cubicBezTo>
                      <a:pt x="132070" y="362734"/>
                      <a:pt x="132289" y="319361"/>
                      <a:pt x="132732" y="278950"/>
                    </a:cubicBezTo>
                    <a:cubicBezTo>
                      <a:pt x="126684" y="280644"/>
                      <a:pt x="120642" y="281810"/>
                      <a:pt x="114594" y="282442"/>
                    </a:cubicBezTo>
                    <a:cubicBezTo>
                      <a:pt x="108546" y="283079"/>
                      <a:pt x="102499" y="283395"/>
                      <a:pt x="96451" y="283395"/>
                    </a:cubicBezTo>
                    <a:cubicBezTo>
                      <a:pt x="90330" y="283395"/>
                      <a:pt x="84343" y="283079"/>
                      <a:pt x="78477" y="282442"/>
                    </a:cubicBezTo>
                    <a:cubicBezTo>
                      <a:pt x="72617" y="281810"/>
                      <a:pt x="66843" y="280644"/>
                      <a:pt x="61165" y="278950"/>
                    </a:cubicBezTo>
                    <a:lnTo>
                      <a:pt x="59841" y="439529"/>
                    </a:lnTo>
                    <a:cubicBezTo>
                      <a:pt x="62641" y="440167"/>
                      <a:pt x="65501" y="440798"/>
                      <a:pt x="68409" y="441436"/>
                    </a:cubicBezTo>
                    <a:cubicBezTo>
                      <a:pt x="71324" y="442068"/>
                      <a:pt x="74257" y="442705"/>
                      <a:pt x="77208" y="443337"/>
                    </a:cubicBezTo>
                    <a:cubicBezTo>
                      <a:pt x="78683" y="443974"/>
                      <a:pt x="79916" y="445881"/>
                      <a:pt x="80912" y="449050"/>
                    </a:cubicBezTo>
                    <a:cubicBezTo>
                      <a:pt x="81908" y="452226"/>
                      <a:pt x="82406" y="455930"/>
                      <a:pt x="82406" y="460156"/>
                    </a:cubicBezTo>
                    <a:cubicBezTo>
                      <a:pt x="82406" y="465026"/>
                      <a:pt x="81780" y="468992"/>
                      <a:pt x="80523" y="472058"/>
                    </a:cubicBezTo>
                    <a:cubicBezTo>
                      <a:pt x="79272" y="475125"/>
                      <a:pt x="77943" y="476661"/>
                      <a:pt x="76540" y="476661"/>
                    </a:cubicBezTo>
                    <a:lnTo>
                      <a:pt x="76097" y="476661"/>
                    </a:lnTo>
                    <a:cubicBezTo>
                      <a:pt x="70201" y="474967"/>
                      <a:pt x="64317" y="473649"/>
                      <a:pt x="58457" y="472695"/>
                    </a:cubicBezTo>
                    <a:cubicBezTo>
                      <a:pt x="52591" y="471742"/>
                      <a:pt x="46713" y="471269"/>
                      <a:pt x="40811" y="471269"/>
                    </a:cubicBezTo>
                    <a:cubicBezTo>
                      <a:pt x="34988" y="471269"/>
                      <a:pt x="29219" y="471742"/>
                      <a:pt x="23505" y="472695"/>
                    </a:cubicBezTo>
                    <a:cubicBezTo>
                      <a:pt x="17786" y="473649"/>
                      <a:pt x="12053" y="474967"/>
                      <a:pt x="6303" y="476661"/>
                    </a:cubicBezTo>
                    <a:lnTo>
                      <a:pt x="5860" y="476661"/>
                    </a:lnTo>
                    <a:cubicBezTo>
                      <a:pt x="4166" y="476661"/>
                      <a:pt x="2763" y="474967"/>
                      <a:pt x="1658" y="471584"/>
                    </a:cubicBezTo>
                    <a:cubicBezTo>
                      <a:pt x="553" y="468196"/>
                      <a:pt x="0" y="464389"/>
                      <a:pt x="0" y="460156"/>
                    </a:cubicBezTo>
                    <a:cubicBezTo>
                      <a:pt x="0" y="455930"/>
                      <a:pt x="498" y="452226"/>
                      <a:pt x="1488" y="449050"/>
                    </a:cubicBezTo>
                    <a:cubicBezTo>
                      <a:pt x="2484" y="445881"/>
                      <a:pt x="3722" y="443974"/>
                      <a:pt x="5198" y="443337"/>
                    </a:cubicBezTo>
                    <a:cubicBezTo>
                      <a:pt x="7924" y="442705"/>
                      <a:pt x="10669" y="442068"/>
                      <a:pt x="13438" y="441436"/>
                    </a:cubicBezTo>
                    <a:cubicBezTo>
                      <a:pt x="16201" y="440798"/>
                      <a:pt x="18951" y="440167"/>
                      <a:pt x="21678" y="439529"/>
                    </a:cubicBezTo>
                    <a:lnTo>
                      <a:pt x="24222" y="39032"/>
                    </a:lnTo>
                    <a:cubicBezTo>
                      <a:pt x="17883" y="37763"/>
                      <a:pt x="11464" y="35862"/>
                      <a:pt x="4973" y="33324"/>
                    </a:cubicBezTo>
                    <a:cubicBezTo>
                      <a:pt x="3498" y="32687"/>
                      <a:pt x="2301" y="30786"/>
                      <a:pt x="1379" y="27610"/>
                    </a:cubicBezTo>
                    <a:cubicBezTo>
                      <a:pt x="455" y="24434"/>
                      <a:pt x="0" y="20949"/>
                      <a:pt x="0" y="17136"/>
                    </a:cubicBezTo>
                    <a:cubicBezTo>
                      <a:pt x="0" y="11634"/>
                      <a:pt x="662" y="7408"/>
                      <a:pt x="1986" y="4445"/>
                    </a:cubicBezTo>
                    <a:cubicBezTo>
                      <a:pt x="3315" y="1482"/>
                      <a:pt x="4609" y="0"/>
                      <a:pt x="5860" y="0"/>
                    </a:cubicBezTo>
                    <a:lnTo>
                      <a:pt x="6522" y="0"/>
                    </a:lnTo>
                    <a:cubicBezTo>
                      <a:pt x="14343" y="3388"/>
                      <a:pt x="22048" y="5769"/>
                      <a:pt x="29645" y="7141"/>
                    </a:cubicBezTo>
                    <a:cubicBezTo>
                      <a:pt x="37235" y="8519"/>
                      <a:pt x="44795" y="9205"/>
                      <a:pt x="52318" y="9205"/>
                    </a:cubicBezTo>
                    <a:cubicBezTo>
                      <a:pt x="56890" y="9205"/>
                      <a:pt x="61390" y="8993"/>
                      <a:pt x="65810" y="8568"/>
                    </a:cubicBezTo>
                    <a:cubicBezTo>
                      <a:pt x="70237" y="8149"/>
                      <a:pt x="74664" y="7299"/>
                      <a:pt x="79084" y="6030"/>
                    </a:cubicBezTo>
                    <a:lnTo>
                      <a:pt x="79528" y="6030"/>
                    </a:lnTo>
                    <a:cubicBezTo>
                      <a:pt x="81003" y="6030"/>
                      <a:pt x="82315" y="7457"/>
                      <a:pt x="83456" y="10317"/>
                    </a:cubicBezTo>
                    <a:cubicBezTo>
                      <a:pt x="84598" y="13171"/>
                      <a:pt x="85241" y="16717"/>
                      <a:pt x="85393" y="20949"/>
                    </a:cubicBezTo>
                    <a:cubicBezTo>
                      <a:pt x="85393" y="26238"/>
                      <a:pt x="84859" y="30464"/>
                      <a:pt x="83784" y="33640"/>
                    </a:cubicBezTo>
                    <a:cubicBezTo>
                      <a:pt x="82715" y="36816"/>
                      <a:pt x="81446" y="38613"/>
                      <a:pt x="79971" y="39032"/>
                    </a:cubicBezTo>
                    <a:cubicBezTo>
                      <a:pt x="77244" y="39670"/>
                      <a:pt x="74512" y="40307"/>
                      <a:pt x="71785" y="40939"/>
                    </a:cubicBezTo>
                    <a:cubicBezTo>
                      <a:pt x="69059" y="41576"/>
                      <a:pt x="66254" y="42105"/>
                      <a:pt x="63382" y="42524"/>
                    </a:cubicBezTo>
                    <a:lnTo>
                      <a:pt x="61608" y="245310"/>
                    </a:lnTo>
                    <a:cubicBezTo>
                      <a:pt x="67067" y="247217"/>
                      <a:pt x="72745" y="248541"/>
                      <a:pt x="78641" y="249281"/>
                    </a:cubicBezTo>
                    <a:cubicBezTo>
                      <a:pt x="84543" y="250022"/>
                      <a:pt x="90482" y="250393"/>
                      <a:pt x="96451" y="250393"/>
                    </a:cubicBezTo>
                    <a:cubicBezTo>
                      <a:pt x="102644" y="250393"/>
                      <a:pt x="108783" y="250071"/>
                      <a:pt x="114868" y="249439"/>
                    </a:cubicBezTo>
                    <a:cubicBezTo>
                      <a:pt x="120952" y="248802"/>
                      <a:pt x="127055" y="247642"/>
                      <a:pt x="133175" y="245948"/>
                    </a:cubicBezTo>
                    <a:cubicBezTo>
                      <a:pt x="133473" y="220985"/>
                      <a:pt x="133855" y="197814"/>
                      <a:pt x="134335" y="176446"/>
                    </a:cubicBezTo>
                    <a:cubicBezTo>
                      <a:pt x="134815" y="155078"/>
                      <a:pt x="135294" y="135774"/>
                      <a:pt x="135774" y="118529"/>
                    </a:cubicBezTo>
                    <a:cubicBezTo>
                      <a:pt x="136254" y="101290"/>
                      <a:pt x="136697" y="86371"/>
                      <a:pt x="137104" y="73783"/>
                    </a:cubicBezTo>
                    <a:cubicBezTo>
                      <a:pt x="137511" y="61196"/>
                      <a:pt x="137857" y="51201"/>
                      <a:pt x="138155" y="43793"/>
                    </a:cubicBezTo>
                    <a:cubicBezTo>
                      <a:pt x="135203" y="43374"/>
                      <a:pt x="132307" y="42845"/>
                      <a:pt x="129471" y="42208"/>
                    </a:cubicBezTo>
                    <a:cubicBezTo>
                      <a:pt x="126629" y="41576"/>
                      <a:pt x="123812" y="40514"/>
                      <a:pt x="121007" y="39032"/>
                    </a:cubicBezTo>
                    <a:cubicBezTo>
                      <a:pt x="119610" y="38401"/>
                      <a:pt x="118444" y="36548"/>
                      <a:pt x="117527" y="33482"/>
                    </a:cubicBezTo>
                    <a:cubicBezTo>
                      <a:pt x="116604" y="30416"/>
                      <a:pt x="116143" y="26869"/>
                      <a:pt x="116143" y="22850"/>
                    </a:cubicBezTo>
                    <a:cubicBezTo>
                      <a:pt x="116143" y="17561"/>
                      <a:pt x="116786" y="13438"/>
                      <a:pt x="118080" y="10475"/>
                    </a:cubicBezTo>
                    <a:cubicBezTo>
                      <a:pt x="119367" y="7511"/>
                      <a:pt x="120642" y="6030"/>
                      <a:pt x="121893" y="6030"/>
                    </a:cubicBezTo>
                    <a:lnTo>
                      <a:pt x="122780" y="6030"/>
                    </a:lnTo>
                    <a:cubicBezTo>
                      <a:pt x="125731" y="7724"/>
                      <a:pt x="128676" y="8890"/>
                      <a:pt x="131627" y="9521"/>
                    </a:cubicBezTo>
                    <a:cubicBezTo>
                      <a:pt x="134578" y="10159"/>
                      <a:pt x="137602" y="10475"/>
                      <a:pt x="140699" y="10475"/>
                    </a:cubicBezTo>
                    <a:cubicBezTo>
                      <a:pt x="145344" y="10475"/>
                      <a:pt x="150117" y="9624"/>
                      <a:pt x="155023" y="7936"/>
                    </a:cubicBezTo>
                    <a:cubicBezTo>
                      <a:pt x="159923" y="6242"/>
                      <a:pt x="165030" y="3595"/>
                      <a:pt x="170343" y="0"/>
                    </a:cubicBezTo>
                    <a:lnTo>
                      <a:pt x="171667" y="0"/>
                    </a:lnTo>
                    <a:cubicBezTo>
                      <a:pt x="173070" y="0"/>
                      <a:pt x="174272" y="1215"/>
                      <a:pt x="175262" y="3649"/>
                    </a:cubicBezTo>
                    <a:cubicBezTo>
                      <a:pt x="176257" y="6084"/>
                      <a:pt x="176944" y="9205"/>
                      <a:pt x="177308" y="13013"/>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2" name="Google Shape;1192;p8"/>
              <p:cNvSpPr/>
              <p:nvPr/>
            </p:nvSpPr>
            <p:spPr>
              <a:xfrm>
                <a:off x="2764468" y="1758082"/>
                <a:ext cx="197334" cy="481736"/>
              </a:xfrm>
              <a:custGeom>
                <a:rect b="b" l="l" r="r" t="t"/>
                <a:pathLst>
                  <a:path extrusionOk="0" h="481736" w="197334">
                    <a:moveTo>
                      <a:pt x="115924" y="307514"/>
                    </a:moveTo>
                    <a:cubicBezTo>
                      <a:pt x="113198" y="283608"/>
                      <a:pt x="110320" y="261547"/>
                      <a:pt x="107296" y="241345"/>
                    </a:cubicBezTo>
                    <a:cubicBezTo>
                      <a:pt x="104272" y="221137"/>
                      <a:pt x="101302" y="202945"/>
                      <a:pt x="98394" y="186762"/>
                    </a:cubicBezTo>
                    <a:cubicBezTo>
                      <a:pt x="95479" y="170574"/>
                      <a:pt x="92716" y="156401"/>
                      <a:pt x="90093" y="144233"/>
                    </a:cubicBezTo>
                    <a:cubicBezTo>
                      <a:pt x="87476" y="132070"/>
                      <a:pt x="85247" y="122075"/>
                      <a:pt x="83402" y="114248"/>
                    </a:cubicBezTo>
                    <a:cubicBezTo>
                      <a:pt x="76546" y="147676"/>
                      <a:pt x="70407" y="180308"/>
                      <a:pt x="64985" y="212150"/>
                    </a:cubicBezTo>
                    <a:cubicBezTo>
                      <a:pt x="59568" y="243987"/>
                      <a:pt x="54753" y="275775"/>
                      <a:pt x="50551" y="307514"/>
                    </a:cubicBezTo>
                    <a:cubicBezTo>
                      <a:pt x="56453" y="309414"/>
                      <a:pt x="62131" y="310951"/>
                      <a:pt x="67583" y="312110"/>
                    </a:cubicBezTo>
                    <a:cubicBezTo>
                      <a:pt x="73042" y="313276"/>
                      <a:pt x="78465" y="313859"/>
                      <a:pt x="83845" y="313859"/>
                    </a:cubicBezTo>
                    <a:cubicBezTo>
                      <a:pt x="89158" y="313859"/>
                      <a:pt x="94447" y="313276"/>
                      <a:pt x="99717" y="312110"/>
                    </a:cubicBezTo>
                    <a:cubicBezTo>
                      <a:pt x="104994" y="310951"/>
                      <a:pt x="110392" y="309414"/>
                      <a:pt x="115924" y="307514"/>
                    </a:cubicBezTo>
                    <a:close/>
                    <a:moveTo>
                      <a:pt x="191365" y="481737"/>
                    </a:moveTo>
                    <a:cubicBezTo>
                      <a:pt x="191213" y="481737"/>
                      <a:pt x="191067" y="481682"/>
                      <a:pt x="190922" y="481579"/>
                    </a:cubicBezTo>
                    <a:cubicBezTo>
                      <a:pt x="190770" y="481470"/>
                      <a:pt x="190624" y="481209"/>
                      <a:pt x="190479" y="480784"/>
                    </a:cubicBezTo>
                    <a:cubicBezTo>
                      <a:pt x="183769" y="477820"/>
                      <a:pt x="177150" y="475707"/>
                      <a:pt x="170622" y="474438"/>
                    </a:cubicBezTo>
                    <a:cubicBezTo>
                      <a:pt x="164095" y="473169"/>
                      <a:pt x="157592" y="472532"/>
                      <a:pt x="151100" y="472532"/>
                    </a:cubicBezTo>
                    <a:cubicBezTo>
                      <a:pt x="144682" y="472532"/>
                      <a:pt x="138361" y="473169"/>
                      <a:pt x="132131" y="474438"/>
                    </a:cubicBezTo>
                    <a:cubicBezTo>
                      <a:pt x="125901" y="475707"/>
                      <a:pt x="119683" y="477820"/>
                      <a:pt x="113489" y="480784"/>
                    </a:cubicBezTo>
                    <a:cubicBezTo>
                      <a:pt x="113344" y="481209"/>
                      <a:pt x="113198" y="481470"/>
                      <a:pt x="113046" y="481579"/>
                    </a:cubicBezTo>
                    <a:cubicBezTo>
                      <a:pt x="112900" y="481682"/>
                      <a:pt x="112754" y="481737"/>
                      <a:pt x="112609" y="481737"/>
                    </a:cubicBezTo>
                    <a:cubicBezTo>
                      <a:pt x="110981" y="481737"/>
                      <a:pt x="109603" y="479940"/>
                      <a:pt x="108455" y="476345"/>
                    </a:cubicBezTo>
                    <a:cubicBezTo>
                      <a:pt x="107314" y="472744"/>
                      <a:pt x="106743" y="468834"/>
                      <a:pt x="106743" y="464601"/>
                    </a:cubicBezTo>
                    <a:cubicBezTo>
                      <a:pt x="106743" y="460794"/>
                      <a:pt x="107204" y="457303"/>
                      <a:pt x="108127" y="454127"/>
                    </a:cubicBezTo>
                    <a:cubicBezTo>
                      <a:pt x="109051" y="450951"/>
                      <a:pt x="110247" y="449050"/>
                      <a:pt x="111722" y="448413"/>
                    </a:cubicBezTo>
                    <a:cubicBezTo>
                      <a:pt x="114673" y="446725"/>
                      <a:pt x="117655" y="445401"/>
                      <a:pt x="120679" y="444448"/>
                    </a:cubicBezTo>
                    <a:cubicBezTo>
                      <a:pt x="123703" y="443494"/>
                      <a:pt x="126799" y="442493"/>
                      <a:pt x="129975" y="441436"/>
                    </a:cubicBezTo>
                    <a:cubicBezTo>
                      <a:pt x="129605" y="437416"/>
                      <a:pt x="129161" y="432388"/>
                      <a:pt x="128645" y="426359"/>
                    </a:cubicBezTo>
                    <a:cubicBezTo>
                      <a:pt x="128129" y="420329"/>
                      <a:pt x="127449" y="413188"/>
                      <a:pt x="126599" y="404936"/>
                    </a:cubicBezTo>
                    <a:cubicBezTo>
                      <a:pt x="125749" y="396690"/>
                      <a:pt x="124753" y="387114"/>
                      <a:pt x="123611" y="376221"/>
                    </a:cubicBezTo>
                    <a:cubicBezTo>
                      <a:pt x="122470" y="365321"/>
                      <a:pt x="121122" y="353001"/>
                      <a:pt x="119574" y="339247"/>
                    </a:cubicBezTo>
                    <a:cubicBezTo>
                      <a:pt x="113307" y="341785"/>
                      <a:pt x="107259" y="343741"/>
                      <a:pt x="101436" y="345119"/>
                    </a:cubicBezTo>
                    <a:cubicBezTo>
                      <a:pt x="95607" y="346491"/>
                      <a:pt x="89747" y="347183"/>
                      <a:pt x="83845" y="347183"/>
                    </a:cubicBezTo>
                    <a:cubicBezTo>
                      <a:pt x="77876" y="347183"/>
                      <a:pt x="71828" y="346491"/>
                      <a:pt x="65707" y="345119"/>
                    </a:cubicBezTo>
                    <a:cubicBezTo>
                      <a:pt x="59586" y="343741"/>
                      <a:pt x="53168" y="341785"/>
                      <a:pt x="46458" y="339247"/>
                    </a:cubicBezTo>
                    <a:cubicBezTo>
                      <a:pt x="42548" y="372674"/>
                      <a:pt x="39378" y="405786"/>
                      <a:pt x="36949" y="438576"/>
                    </a:cubicBezTo>
                    <a:cubicBezTo>
                      <a:pt x="41516" y="439001"/>
                      <a:pt x="46106" y="440003"/>
                      <a:pt x="50715" y="441594"/>
                    </a:cubicBezTo>
                    <a:cubicBezTo>
                      <a:pt x="55324" y="443179"/>
                      <a:pt x="60030" y="445456"/>
                      <a:pt x="64821" y="448413"/>
                    </a:cubicBezTo>
                    <a:cubicBezTo>
                      <a:pt x="66150" y="449050"/>
                      <a:pt x="67237" y="450951"/>
                      <a:pt x="68081" y="454127"/>
                    </a:cubicBezTo>
                    <a:cubicBezTo>
                      <a:pt x="68931" y="457303"/>
                      <a:pt x="69357" y="460794"/>
                      <a:pt x="69357" y="464601"/>
                    </a:cubicBezTo>
                    <a:cubicBezTo>
                      <a:pt x="69357" y="469465"/>
                      <a:pt x="68713" y="473540"/>
                      <a:pt x="67419" y="476819"/>
                    </a:cubicBezTo>
                    <a:cubicBezTo>
                      <a:pt x="66132" y="480098"/>
                      <a:pt x="64784" y="481737"/>
                      <a:pt x="63381" y="481737"/>
                    </a:cubicBezTo>
                    <a:cubicBezTo>
                      <a:pt x="63163" y="481737"/>
                      <a:pt x="62975" y="481579"/>
                      <a:pt x="62829" y="481263"/>
                    </a:cubicBezTo>
                    <a:cubicBezTo>
                      <a:pt x="62683" y="480942"/>
                      <a:pt x="62501" y="480784"/>
                      <a:pt x="62276" y="480784"/>
                    </a:cubicBezTo>
                    <a:cubicBezTo>
                      <a:pt x="57413" y="477820"/>
                      <a:pt x="52634" y="475604"/>
                      <a:pt x="47952" y="474122"/>
                    </a:cubicBezTo>
                    <a:cubicBezTo>
                      <a:pt x="43270" y="472641"/>
                      <a:pt x="38607" y="471900"/>
                      <a:pt x="33962" y="471900"/>
                    </a:cubicBezTo>
                    <a:cubicBezTo>
                      <a:pt x="29389" y="471900"/>
                      <a:pt x="24890" y="472641"/>
                      <a:pt x="20463" y="474122"/>
                    </a:cubicBezTo>
                    <a:cubicBezTo>
                      <a:pt x="16043" y="475604"/>
                      <a:pt x="11543" y="477820"/>
                      <a:pt x="6971" y="480784"/>
                    </a:cubicBezTo>
                    <a:cubicBezTo>
                      <a:pt x="6746" y="480784"/>
                      <a:pt x="6564" y="480942"/>
                      <a:pt x="6418" y="481263"/>
                    </a:cubicBezTo>
                    <a:cubicBezTo>
                      <a:pt x="6273" y="481579"/>
                      <a:pt x="6084" y="481737"/>
                      <a:pt x="5866" y="481737"/>
                    </a:cubicBezTo>
                    <a:cubicBezTo>
                      <a:pt x="4166" y="481737"/>
                      <a:pt x="2769" y="480043"/>
                      <a:pt x="1658" y="476661"/>
                    </a:cubicBezTo>
                    <a:cubicBezTo>
                      <a:pt x="553" y="473272"/>
                      <a:pt x="0" y="469253"/>
                      <a:pt x="0" y="464601"/>
                    </a:cubicBezTo>
                    <a:cubicBezTo>
                      <a:pt x="0" y="460794"/>
                      <a:pt x="407" y="457406"/>
                      <a:pt x="1220" y="454443"/>
                    </a:cubicBezTo>
                    <a:cubicBezTo>
                      <a:pt x="2028" y="451485"/>
                      <a:pt x="3133" y="449475"/>
                      <a:pt x="4536" y="448413"/>
                    </a:cubicBezTo>
                    <a:cubicBezTo>
                      <a:pt x="7857" y="446087"/>
                      <a:pt x="11191" y="444290"/>
                      <a:pt x="14549" y="443021"/>
                    </a:cubicBezTo>
                    <a:cubicBezTo>
                      <a:pt x="17901" y="441752"/>
                      <a:pt x="21350" y="440695"/>
                      <a:pt x="24890" y="439845"/>
                    </a:cubicBezTo>
                    <a:cubicBezTo>
                      <a:pt x="27398" y="404936"/>
                      <a:pt x="30677" y="370027"/>
                      <a:pt x="34733" y="335124"/>
                    </a:cubicBezTo>
                    <a:cubicBezTo>
                      <a:pt x="38789" y="300215"/>
                      <a:pt x="43641" y="264936"/>
                      <a:pt x="49282" y="229286"/>
                    </a:cubicBezTo>
                    <a:cubicBezTo>
                      <a:pt x="54923" y="193636"/>
                      <a:pt x="61390" y="157403"/>
                      <a:pt x="68695" y="120594"/>
                    </a:cubicBezTo>
                    <a:cubicBezTo>
                      <a:pt x="75994" y="83778"/>
                      <a:pt x="84215" y="45912"/>
                      <a:pt x="93360" y="6983"/>
                    </a:cubicBezTo>
                    <a:cubicBezTo>
                      <a:pt x="94022" y="4445"/>
                      <a:pt x="94781" y="2641"/>
                      <a:pt x="95625" y="1585"/>
                    </a:cubicBezTo>
                    <a:cubicBezTo>
                      <a:pt x="96475" y="528"/>
                      <a:pt x="97307" y="0"/>
                      <a:pt x="98114" y="0"/>
                    </a:cubicBezTo>
                    <a:cubicBezTo>
                      <a:pt x="99001" y="0"/>
                      <a:pt x="99851" y="474"/>
                      <a:pt x="100659" y="1427"/>
                    </a:cubicBezTo>
                    <a:cubicBezTo>
                      <a:pt x="101472" y="2380"/>
                      <a:pt x="102134" y="3807"/>
                      <a:pt x="102650" y="5714"/>
                    </a:cubicBezTo>
                    <a:cubicBezTo>
                      <a:pt x="118135" y="62410"/>
                      <a:pt x="131427" y="126678"/>
                      <a:pt x="142526" y="198500"/>
                    </a:cubicBezTo>
                    <a:cubicBezTo>
                      <a:pt x="153626" y="270328"/>
                      <a:pt x="162753" y="351094"/>
                      <a:pt x="169906" y="440798"/>
                    </a:cubicBezTo>
                    <a:cubicBezTo>
                      <a:pt x="177423" y="442705"/>
                      <a:pt x="184910" y="445243"/>
                      <a:pt x="192361" y="448413"/>
                    </a:cubicBezTo>
                    <a:cubicBezTo>
                      <a:pt x="193830" y="449050"/>
                      <a:pt x="195033" y="450951"/>
                      <a:pt x="195956" y="454127"/>
                    </a:cubicBezTo>
                    <a:cubicBezTo>
                      <a:pt x="196872" y="457303"/>
                      <a:pt x="197334" y="460794"/>
                      <a:pt x="197334" y="464601"/>
                    </a:cubicBezTo>
                    <a:cubicBezTo>
                      <a:pt x="197334" y="469253"/>
                      <a:pt x="196690" y="473272"/>
                      <a:pt x="195403" y="476661"/>
                    </a:cubicBezTo>
                    <a:cubicBezTo>
                      <a:pt x="194110" y="480043"/>
                      <a:pt x="192762" y="481737"/>
                      <a:pt x="191365" y="481737"/>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3" name="Google Shape;1193;p8"/>
              <p:cNvSpPr/>
              <p:nvPr/>
            </p:nvSpPr>
            <p:spPr>
              <a:xfrm>
                <a:off x="2959598" y="1766013"/>
                <a:ext cx="146558" cy="472221"/>
              </a:xfrm>
              <a:custGeom>
                <a:rect b="b" l="l" r="r" t="t"/>
                <a:pathLst>
                  <a:path extrusionOk="0" h="472221" w="146558">
                    <a:moveTo>
                      <a:pt x="134948" y="169469"/>
                    </a:moveTo>
                    <a:cubicBezTo>
                      <a:pt x="134948" y="152333"/>
                      <a:pt x="134043" y="137153"/>
                      <a:pt x="132234" y="123927"/>
                    </a:cubicBezTo>
                    <a:cubicBezTo>
                      <a:pt x="130430" y="110708"/>
                      <a:pt x="127996" y="99177"/>
                      <a:pt x="124935" y="89334"/>
                    </a:cubicBezTo>
                    <a:cubicBezTo>
                      <a:pt x="121875" y="79497"/>
                      <a:pt x="118262" y="71142"/>
                      <a:pt x="114096" y="64268"/>
                    </a:cubicBezTo>
                    <a:cubicBezTo>
                      <a:pt x="109931" y="57388"/>
                      <a:pt x="105486" y="51784"/>
                      <a:pt x="100768" y="47448"/>
                    </a:cubicBezTo>
                    <a:cubicBezTo>
                      <a:pt x="96050" y="43113"/>
                      <a:pt x="91143" y="39882"/>
                      <a:pt x="86055" y="37769"/>
                    </a:cubicBezTo>
                    <a:cubicBezTo>
                      <a:pt x="80966" y="35650"/>
                      <a:pt x="75987" y="34278"/>
                      <a:pt x="71123" y="33640"/>
                    </a:cubicBezTo>
                    <a:lnTo>
                      <a:pt x="63381" y="33640"/>
                    </a:lnTo>
                    <a:lnTo>
                      <a:pt x="60946" y="301484"/>
                    </a:lnTo>
                    <a:cubicBezTo>
                      <a:pt x="63230" y="303178"/>
                      <a:pt x="65701" y="304447"/>
                      <a:pt x="68355" y="305291"/>
                    </a:cubicBezTo>
                    <a:cubicBezTo>
                      <a:pt x="71014" y="306141"/>
                      <a:pt x="73814" y="306560"/>
                      <a:pt x="76765" y="306560"/>
                    </a:cubicBezTo>
                    <a:cubicBezTo>
                      <a:pt x="84507" y="306560"/>
                      <a:pt x="91902" y="303652"/>
                      <a:pt x="98940" y="297835"/>
                    </a:cubicBezTo>
                    <a:cubicBezTo>
                      <a:pt x="105984" y="292018"/>
                      <a:pt x="112178" y="283395"/>
                      <a:pt x="117527" y="271973"/>
                    </a:cubicBezTo>
                    <a:cubicBezTo>
                      <a:pt x="122871" y="260545"/>
                      <a:pt x="127109" y="246264"/>
                      <a:pt x="130248" y="229128"/>
                    </a:cubicBezTo>
                    <a:cubicBezTo>
                      <a:pt x="133382" y="211992"/>
                      <a:pt x="134948" y="192106"/>
                      <a:pt x="134948" y="169469"/>
                    </a:cubicBezTo>
                    <a:close/>
                    <a:moveTo>
                      <a:pt x="76765" y="339885"/>
                    </a:moveTo>
                    <a:cubicBezTo>
                      <a:pt x="73814" y="339885"/>
                      <a:pt x="70996" y="339514"/>
                      <a:pt x="68300" y="338774"/>
                    </a:cubicBezTo>
                    <a:cubicBezTo>
                      <a:pt x="65610" y="338033"/>
                      <a:pt x="63084" y="336818"/>
                      <a:pt x="60728" y="335124"/>
                    </a:cubicBezTo>
                    <a:lnTo>
                      <a:pt x="59841" y="435406"/>
                    </a:lnTo>
                    <a:cubicBezTo>
                      <a:pt x="62641" y="436044"/>
                      <a:pt x="65501" y="436675"/>
                      <a:pt x="68415" y="437313"/>
                    </a:cubicBezTo>
                    <a:cubicBezTo>
                      <a:pt x="71324" y="437944"/>
                      <a:pt x="74257" y="438582"/>
                      <a:pt x="77208" y="439213"/>
                    </a:cubicBezTo>
                    <a:cubicBezTo>
                      <a:pt x="78683" y="439851"/>
                      <a:pt x="79916" y="441752"/>
                      <a:pt x="80912" y="444927"/>
                    </a:cubicBezTo>
                    <a:cubicBezTo>
                      <a:pt x="81908" y="448103"/>
                      <a:pt x="82406" y="451801"/>
                      <a:pt x="82406" y="456033"/>
                    </a:cubicBezTo>
                    <a:cubicBezTo>
                      <a:pt x="82406" y="460903"/>
                      <a:pt x="81780" y="464814"/>
                      <a:pt x="80523" y="467777"/>
                    </a:cubicBezTo>
                    <a:cubicBezTo>
                      <a:pt x="79272" y="470740"/>
                      <a:pt x="77943" y="472222"/>
                      <a:pt x="76540" y="472222"/>
                    </a:cubicBezTo>
                    <a:lnTo>
                      <a:pt x="76103" y="472222"/>
                    </a:lnTo>
                    <a:cubicBezTo>
                      <a:pt x="70201" y="470528"/>
                      <a:pt x="64323" y="469259"/>
                      <a:pt x="58457" y="468415"/>
                    </a:cubicBezTo>
                    <a:cubicBezTo>
                      <a:pt x="52597" y="467565"/>
                      <a:pt x="46713" y="467139"/>
                      <a:pt x="40817" y="467139"/>
                    </a:cubicBezTo>
                    <a:cubicBezTo>
                      <a:pt x="34988" y="467139"/>
                      <a:pt x="29219" y="467565"/>
                      <a:pt x="23505" y="468415"/>
                    </a:cubicBezTo>
                    <a:cubicBezTo>
                      <a:pt x="17791" y="469259"/>
                      <a:pt x="12053" y="470528"/>
                      <a:pt x="6303" y="472222"/>
                    </a:cubicBezTo>
                    <a:lnTo>
                      <a:pt x="5860" y="472222"/>
                    </a:lnTo>
                    <a:cubicBezTo>
                      <a:pt x="4238" y="472222"/>
                      <a:pt x="2854" y="470583"/>
                      <a:pt x="1712" y="467303"/>
                    </a:cubicBezTo>
                    <a:cubicBezTo>
                      <a:pt x="571" y="464024"/>
                      <a:pt x="0" y="460266"/>
                      <a:pt x="0" y="456033"/>
                    </a:cubicBezTo>
                    <a:cubicBezTo>
                      <a:pt x="0" y="451801"/>
                      <a:pt x="498" y="448103"/>
                      <a:pt x="1494" y="444927"/>
                    </a:cubicBezTo>
                    <a:cubicBezTo>
                      <a:pt x="2490" y="441752"/>
                      <a:pt x="3722" y="439851"/>
                      <a:pt x="5198" y="439213"/>
                    </a:cubicBezTo>
                    <a:cubicBezTo>
                      <a:pt x="7924" y="438582"/>
                      <a:pt x="10675" y="437944"/>
                      <a:pt x="13438" y="437313"/>
                    </a:cubicBezTo>
                    <a:cubicBezTo>
                      <a:pt x="16201" y="436675"/>
                      <a:pt x="18951" y="436044"/>
                      <a:pt x="21678" y="435406"/>
                    </a:cubicBezTo>
                    <a:lnTo>
                      <a:pt x="24222" y="41576"/>
                    </a:lnTo>
                    <a:cubicBezTo>
                      <a:pt x="18763" y="44114"/>
                      <a:pt x="14731" y="46653"/>
                      <a:pt x="12108" y="49191"/>
                    </a:cubicBezTo>
                    <a:cubicBezTo>
                      <a:pt x="9491" y="51729"/>
                      <a:pt x="8112" y="52998"/>
                      <a:pt x="7961" y="52998"/>
                    </a:cubicBezTo>
                    <a:cubicBezTo>
                      <a:pt x="7080" y="54061"/>
                      <a:pt x="6376" y="54589"/>
                      <a:pt x="5860" y="54589"/>
                    </a:cubicBezTo>
                    <a:cubicBezTo>
                      <a:pt x="4238" y="54589"/>
                      <a:pt x="2854" y="52792"/>
                      <a:pt x="1712" y="49191"/>
                    </a:cubicBezTo>
                    <a:cubicBezTo>
                      <a:pt x="571" y="45596"/>
                      <a:pt x="0" y="41679"/>
                      <a:pt x="0" y="37447"/>
                    </a:cubicBezTo>
                    <a:cubicBezTo>
                      <a:pt x="0" y="34278"/>
                      <a:pt x="310" y="31211"/>
                      <a:pt x="941" y="28248"/>
                    </a:cubicBezTo>
                    <a:cubicBezTo>
                      <a:pt x="1567" y="25285"/>
                      <a:pt x="2471" y="23172"/>
                      <a:pt x="3649" y="21902"/>
                    </a:cubicBezTo>
                    <a:cubicBezTo>
                      <a:pt x="3868" y="21690"/>
                      <a:pt x="5234" y="20469"/>
                      <a:pt x="7742" y="18253"/>
                    </a:cubicBezTo>
                    <a:cubicBezTo>
                      <a:pt x="10250" y="16031"/>
                      <a:pt x="13881" y="13541"/>
                      <a:pt x="18636" y="10790"/>
                    </a:cubicBezTo>
                    <a:cubicBezTo>
                      <a:pt x="23390" y="8040"/>
                      <a:pt x="29310" y="5556"/>
                      <a:pt x="36391" y="3334"/>
                    </a:cubicBezTo>
                    <a:cubicBezTo>
                      <a:pt x="43471" y="1111"/>
                      <a:pt x="51729" y="0"/>
                      <a:pt x="61165" y="0"/>
                    </a:cubicBezTo>
                    <a:cubicBezTo>
                      <a:pt x="62793" y="0"/>
                      <a:pt x="64468" y="0"/>
                      <a:pt x="66199" y="0"/>
                    </a:cubicBezTo>
                    <a:cubicBezTo>
                      <a:pt x="67936" y="0"/>
                      <a:pt x="69648" y="213"/>
                      <a:pt x="71342" y="638"/>
                    </a:cubicBezTo>
                    <a:cubicBezTo>
                      <a:pt x="77760" y="1275"/>
                      <a:pt x="84063" y="3073"/>
                      <a:pt x="90257" y="6030"/>
                    </a:cubicBezTo>
                    <a:cubicBezTo>
                      <a:pt x="96451" y="8993"/>
                      <a:pt x="102353" y="13492"/>
                      <a:pt x="107957" y="19522"/>
                    </a:cubicBezTo>
                    <a:cubicBezTo>
                      <a:pt x="113562" y="25552"/>
                      <a:pt x="118705" y="33008"/>
                      <a:pt x="123387" y="41892"/>
                    </a:cubicBezTo>
                    <a:cubicBezTo>
                      <a:pt x="128069" y="50782"/>
                      <a:pt x="132143" y="61408"/>
                      <a:pt x="135610" y="73789"/>
                    </a:cubicBezTo>
                    <a:cubicBezTo>
                      <a:pt x="139077" y="86164"/>
                      <a:pt x="141767" y="100288"/>
                      <a:pt x="143686" y="116155"/>
                    </a:cubicBezTo>
                    <a:cubicBezTo>
                      <a:pt x="145605" y="132022"/>
                      <a:pt x="146558" y="149795"/>
                      <a:pt x="146558" y="169469"/>
                    </a:cubicBezTo>
                    <a:cubicBezTo>
                      <a:pt x="146558" y="188086"/>
                      <a:pt x="145605" y="205167"/>
                      <a:pt x="143686" y="220718"/>
                    </a:cubicBezTo>
                    <a:cubicBezTo>
                      <a:pt x="141767" y="236269"/>
                      <a:pt x="139132" y="250338"/>
                      <a:pt x="135774" y="262926"/>
                    </a:cubicBezTo>
                    <a:cubicBezTo>
                      <a:pt x="132422" y="275513"/>
                      <a:pt x="128493" y="286625"/>
                      <a:pt x="123994" y="296250"/>
                    </a:cubicBezTo>
                    <a:cubicBezTo>
                      <a:pt x="119501" y="305874"/>
                      <a:pt x="114649" y="313914"/>
                      <a:pt x="109451" y="320369"/>
                    </a:cubicBezTo>
                    <a:cubicBezTo>
                      <a:pt x="104253" y="326823"/>
                      <a:pt x="98867" y="331687"/>
                      <a:pt x="93299" y="334966"/>
                    </a:cubicBezTo>
                    <a:cubicBezTo>
                      <a:pt x="87731" y="338245"/>
                      <a:pt x="82223" y="339885"/>
                      <a:pt x="76765" y="33988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4" name="Google Shape;1194;p8"/>
              <p:cNvSpPr/>
              <p:nvPr/>
            </p:nvSpPr>
            <p:spPr>
              <a:xfrm>
                <a:off x="3115453" y="1766013"/>
                <a:ext cx="146564" cy="472221"/>
              </a:xfrm>
              <a:custGeom>
                <a:rect b="b" l="l" r="r" t="t"/>
                <a:pathLst>
                  <a:path extrusionOk="0" h="472221" w="146564">
                    <a:moveTo>
                      <a:pt x="134948" y="169469"/>
                    </a:moveTo>
                    <a:cubicBezTo>
                      <a:pt x="134948" y="152333"/>
                      <a:pt x="134050" y="137153"/>
                      <a:pt x="132240" y="123927"/>
                    </a:cubicBezTo>
                    <a:cubicBezTo>
                      <a:pt x="130437" y="110708"/>
                      <a:pt x="128002" y="99177"/>
                      <a:pt x="124941" y="89334"/>
                    </a:cubicBezTo>
                    <a:cubicBezTo>
                      <a:pt x="121881" y="79497"/>
                      <a:pt x="118268" y="71142"/>
                      <a:pt x="114103" y="64268"/>
                    </a:cubicBezTo>
                    <a:cubicBezTo>
                      <a:pt x="109931" y="57388"/>
                      <a:pt x="105492" y="51784"/>
                      <a:pt x="100774" y="47448"/>
                    </a:cubicBezTo>
                    <a:cubicBezTo>
                      <a:pt x="96050" y="43113"/>
                      <a:pt x="91150" y="39882"/>
                      <a:pt x="86061" y="37769"/>
                    </a:cubicBezTo>
                    <a:cubicBezTo>
                      <a:pt x="80973" y="35650"/>
                      <a:pt x="75994" y="34278"/>
                      <a:pt x="71130" y="33640"/>
                    </a:cubicBezTo>
                    <a:lnTo>
                      <a:pt x="63381" y="33640"/>
                    </a:lnTo>
                    <a:lnTo>
                      <a:pt x="60953" y="301484"/>
                    </a:lnTo>
                    <a:cubicBezTo>
                      <a:pt x="63236" y="303178"/>
                      <a:pt x="65707" y="304447"/>
                      <a:pt x="68361" y="305291"/>
                    </a:cubicBezTo>
                    <a:cubicBezTo>
                      <a:pt x="71014" y="306141"/>
                      <a:pt x="73820" y="306560"/>
                      <a:pt x="76771" y="306560"/>
                    </a:cubicBezTo>
                    <a:cubicBezTo>
                      <a:pt x="84513" y="306560"/>
                      <a:pt x="91903" y="303652"/>
                      <a:pt x="98946" y="297835"/>
                    </a:cubicBezTo>
                    <a:cubicBezTo>
                      <a:pt x="105990" y="292018"/>
                      <a:pt x="112184" y="283395"/>
                      <a:pt x="117527" y="271973"/>
                    </a:cubicBezTo>
                    <a:cubicBezTo>
                      <a:pt x="122877" y="260545"/>
                      <a:pt x="127115" y="246264"/>
                      <a:pt x="130248" y="229128"/>
                    </a:cubicBezTo>
                    <a:cubicBezTo>
                      <a:pt x="133382" y="211992"/>
                      <a:pt x="134948" y="192106"/>
                      <a:pt x="134948" y="169469"/>
                    </a:cubicBezTo>
                    <a:close/>
                    <a:moveTo>
                      <a:pt x="76771" y="339885"/>
                    </a:moveTo>
                    <a:cubicBezTo>
                      <a:pt x="73820" y="339885"/>
                      <a:pt x="70996" y="339514"/>
                      <a:pt x="68306" y="338774"/>
                    </a:cubicBezTo>
                    <a:cubicBezTo>
                      <a:pt x="65616" y="338033"/>
                      <a:pt x="63090" y="336818"/>
                      <a:pt x="60728" y="335124"/>
                    </a:cubicBezTo>
                    <a:lnTo>
                      <a:pt x="59841" y="435406"/>
                    </a:lnTo>
                    <a:cubicBezTo>
                      <a:pt x="62647" y="436044"/>
                      <a:pt x="65507" y="436675"/>
                      <a:pt x="68415" y="437313"/>
                    </a:cubicBezTo>
                    <a:cubicBezTo>
                      <a:pt x="71330" y="437944"/>
                      <a:pt x="74263" y="438582"/>
                      <a:pt x="77208" y="439213"/>
                    </a:cubicBezTo>
                    <a:cubicBezTo>
                      <a:pt x="78683" y="439851"/>
                      <a:pt x="79922" y="441752"/>
                      <a:pt x="80918" y="444927"/>
                    </a:cubicBezTo>
                    <a:cubicBezTo>
                      <a:pt x="81914" y="448103"/>
                      <a:pt x="82412" y="451801"/>
                      <a:pt x="82412" y="456033"/>
                    </a:cubicBezTo>
                    <a:cubicBezTo>
                      <a:pt x="82412" y="460903"/>
                      <a:pt x="81780" y="464814"/>
                      <a:pt x="80529" y="467777"/>
                    </a:cubicBezTo>
                    <a:cubicBezTo>
                      <a:pt x="79272" y="470740"/>
                      <a:pt x="77949" y="472222"/>
                      <a:pt x="76546" y="472222"/>
                    </a:cubicBezTo>
                    <a:lnTo>
                      <a:pt x="76103" y="472222"/>
                    </a:lnTo>
                    <a:cubicBezTo>
                      <a:pt x="70207" y="470528"/>
                      <a:pt x="64323" y="469259"/>
                      <a:pt x="58463" y="468415"/>
                    </a:cubicBezTo>
                    <a:cubicBezTo>
                      <a:pt x="52597" y="467565"/>
                      <a:pt x="46719" y="467139"/>
                      <a:pt x="40817" y="467139"/>
                    </a:cubicBezTo>
                    <a:cubicBezTo>
                      <a:pt x="34994" y="467139"/>
                      <a:pt x="29225" y="467565"/>
                      <a:pt x="23505" y="468415"/>
                    </a:cubicBezTo>
                    <a:cubicBezTo>
                      <a:pt x="17791" y="469259"/>
                      <a:pt x="12059" y="470528"/>
                      <a:pt x="6309" y="472222"/>
                    </a:cubicBezTo>
                    <a:lnTo>
                      <a:pt x="5866" y="472222"/>
                    </a:lnTo>
                    <a:cubicBezTo>
                      <a:pt x="4244" y="472222"/>
                      <a:pt x="2860" y="470583"/>
                      <a:pt x="1718" y="467303"/>
                    </a:cubicBezTo>
                    <a:cubicBezTo>
                      <a:pt x="577" y="464024"/>
                      <a:pt x="0" y="460266"/>
                      <a:pt x="0" y="456033"/>
                    </a:cubicBezTo>
                    <a:cubicBezTo>
                      <a:pt x="0" y="451801"/>
                      <a:pt x="498" y="448103"/>
                      <a:pt x="1494" y="444927"/>
                    </a:cubicBezTo>
                    <a:cubicBezTo>
                      <a:pt x="2490" y="441752"/>
                      <a:pt x="3728" y="439851"/>
                      <a:pt x="5204" y="439213"/>
                    </a:cubicBezTo>
                    <a:cubicBezTo>
                      <a:pt x="7930" y="438582"/>
                      <a:pt x="10675" y="437944"/>
                      <a:pt x="13444" y="437313"/>
                    </a:cubicBezTo>
                    <a:cubicBezTo>
                      <a:pt x="16207" y="436675"/>
                      <a:pt x="18951" y="436044"/>
                      <a:pt x="21684" y="435406"/>
                    </a:cubicBezTo>
                    <a:lnTo>
                      <a:pt x="24228" y="41576"/>
                    </a:lnTo>
                    <a:cubicBezTo>
                      <a:pt x="18769" y="44114"/>
                      <a:pt x="14731" y="46653"/>
                      <a:pt x="12114" y="49191"/>
                    </a:cubicBezTo>
                    <a:cubicBezTo>
                      <a:pt x="9497" y="51729"/>
                      <a:pt x="8112" y="52998"/>
                      <a:pt x="7967" y="52998"/>
                    </a:cubicBezTo>
                    <a:cubicBezTo>
                      <a:pt x="7080" y="54061"/>
                      <a:pt x="6382" y="54589"/>
                      <a:pt x="5866" y="54589"/>
                    </a:cubicBezTo>
                    <a:cubicBezTo>
                      <a:pt x="4244" y="54589"/>
                      <a:pt x="2860" y="52792"/>
                      <a:pt x="1718" y="49191"/>
                    </a:cubicBezTo>
                    <a:cubicBezTo>
                      <a:pt x="577" y="45596"/>
                      <a:pt x="0" y="41679"/>
                      <a:pt x="0" y="37447"/>
                    </a:cubicBezTo>
                    <a:cubicBezTo>
                      <a:pt x="0" y="34278"/>
                      <a:pt x="316" y="31211"/>
                      <a:pt x="941" y="28248"/>
                    </a:cubicBezTo>
                    <a:cubicBezTo>
                      <a:pt x="1567" y="25285"/>
                      <a:pt x="2471" y="23172"/>
                      <a:pt x="3655" y="21902"/>
                    </a:cubicBezTo>
                    <a:cubicBezTo>
                      <a:pt x="3874" y="21690"/>
                      <a:pt x="5240" y="20469"/>
                      <a:pt x="7748" y="18253"/>
                    </a:cubicBezTo>
                    <a:cubicBezTo>
                      <a:pt x="10250" y="16031"/>
                      <a:pt x="13887" y="13541"/>
                      <a:pt x="18642" y="10790"/>
                    </a:cubicBezTo>
                    <a:cubicBezTo>
                      <a:pt x="23396" y="8040"/>
                      <a:pt x="29317" y="5556"/>
                      <a:pt x="36397" y="3334"/>
                    </a:cubicBezTo>
                    <a:cubicBezTo>
                      <a:pt x="43471" y="1111"/>
                      <a:pt x="51735" y="0"/>
                      <a:pt x="61171" y="0"/>
                    </a:cubicBezTo>
                    <a:cubicBezTo>
                      <a:pt x="62793" y="0"/>
                      <a:pt x="64475" y="0"/>
                      <a:pt x="66205" y="0"/>
                    </a:cubicBezTo>
                    <a:cubicBezTo>
                      <a:pt x="67936" y="0"/>
                      <a:pt x="69654" y="213"/>
                      <a:pt x="71348" y="638"/>
                    </a:cubicBezTo>
                    <a:cubicBezTo>
                      <a:pt x="77767" y="1275"/>
                      <a:pt x="84069" y="3073"/>
                      <a:pt x="90263" y="6030"/>
                    </a:cubicBezTo>
                    <a:cubicBezTo>
                      <a:pt x="96457" y="8993"/>
                      <a:pt x="102359" y="13492"/>
                      <a:pt x="107963" y="19522"/>
                    </a:cubicBezTo>
                    <a:cubicBezTo>
                      <a:pt x="113568" y="25552"/>
                      <a:pt x="118711" y="33008"/>
                      <a:pt x="123393" y="41892"/>
                    </a:cubicBezTo>
                    <a:cubicBezTo>
                      <a:pt x="128075" y="50782"/>
                      <a:pt x="132149" y="61408"/>
                      <a:pt x="135616" y="73789"/>
                    </a:cubicBezTo>
                    <a:cubicBezTo>
                      <a:pt x="139077" y="86164"/>
                      <a:pt x="141773" y="100288"/>
                      <a:pt x="143692" y="116155"/>
                    </a:cubicBezTo>
                    <a:cubicBezTo>
                      <a:pt x="145605" y="132022"/>
                      <a:pt x="146564" y="149795"/>
                      <a:pt x="146564" y="169469"/>
                    </a:cubicBezTo>
                    <a:cubicBezTo>
                      <a:pt x="146564" y="188086"/>
                      <a:pt x="145605" y="205167"/>
                      <a:pt x="143692" y="220718"/>
                    </a:cubicBezTo>
                    <a:cubicBezTo>
                      <a:pt x="141773" y="236269"/>
                      <a:pt x="139138" y="250338"/>
                      <a:pt x="135780" y="262926"/>
                    </a:cubicBezTo>
                    <a:cubicBezTo>
                      <a:pt x="132422" y="275513"/>
                      <a:pt x="128500" y="286625"/>
                      <a:pt x="124000" y="296250"/>
                    </a:cubicBezTo>
                    <a:cubicBezTo>
                      <a:pt x="119501" y="305874"/>
                      <a:pt x="114655" y="313914"/>
                      <a:pt x="109457" y="320369"/>
                    </a:cubicBezTo>
                    <a:cubicBezTo>
                      <a:pt x="104253" y="326823"/>
                      <a:pt x="98873" y="331687"/>
                      <a:pt x="93305" y="334966"/>
                    </a:cubicBezTo>
                    <a:cubicBezTo>
                      <a:pt x="87737" y="338245"/>
                      <a:pt x="82224" y="339885"/>
                      <a:pt x="76771" y="33988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5" name="Google Shape;1195;p8"/>
              <p:cNvSpPr/>
              <p:nvPr/>
            </p:nvSpPr>
            <p:spPr>
              <a:xfrm>
                <a:off x="3253613" y="1774902"/>
                <a:ext cx="183288" cy="473800"/>
              </a:xfrm>
              <a:custGeom>
                <a:rect b="b" l="l" r="r" t="t"/>
                <a:pathLst>
                  <a:path extrusionOk="0" h="473800" w="183288">
                    <a:moveTo>
                      <a:pt x="183289" y="16820"/>
                    </a:moveTo>
                    <a:cubicBezTo>
                      <a:pt x="183289" y="20840"/>
                      <a:pt x="182809" y="24434"/>
                      <a:pt x="181850" y="27610"/>
                    </a:cubicBezTo>
                    <a:cubicBezTo>
                      <a:pt x="180891" y="30780"/>
                      <a:pt x="179713" y="32687"/>
                      <a:pt x="178310" y="33318"/>
                    </a:cubicBezTo>
                    <a:cubicBezTo>
                      <a:pt x="171011" y="36494"/>
                      <a:pt x="163749" y="38401"/>
                      <a:pt x="156523" y="39032"/>
                    </a:cubicBezTo>
                    <a:cubicBezTo>
                      <a:pt x="153201" y="72885"/>
                      <a:pt x="149698" y="102608"/>
                      <a:pt x="146012" y="128208"/>
                    </a:cubicBezTo>
                    <a:cubicBezTo>
                      <a:pt x="142326" y="153809"/>
                      <a:pt x="138804" y="175759"/>
                      <a:pt x="135446" y="194061"/>
                    </a:cubicBezTo>
                    <a:cubicBezTo>
                      <a:pt x="132094" y="212357"/>
                      <a:pt x="129070" y="227009"/>
                      <a:pt x="126381" y="238012"/>
                    </a:cubicBezTo>
                    <a:cubicBezTo>
                      <a:pt x="123685" y="249014"/>
                      <a:pt x="121675" y="256841"/>
                      <a:pt x="120351" y="261493"/>
                    </a:cubicBezTo>
                    <a:lnTo>
                      <a:pt x="120351" y="428423"/>
                    </a:lnTo>
                    <a:cubicBezTo>
                      <a:pt x="126690" y="429055"/>
                      <a:pt x="133109" y="430324"/>
                      <a:pt x="139600" y="432230"/>
                    </a:cubicBezTo>
                    <a:cubicBezTo>
                      <a:pt x="141069" y="432862"/>
                      <a:pt x="142308" y="434769"/>
                      <a:pt x="143304" y="437944"/>
                    </a:cubicBezTo>
                    <a:cubicBezTo>
                      <a:pt x="144300" y="441114"/>
                      <a:pt x="144797" y="444818"/>
                      <a:pt x="144797" y="449050"/>
                    </a:cubicBezTo>
                    <a:cubicBezTo>
                      <a:pt x="144797" y="454339"/>
                      <a:pt x="144130" y="458414"/>
                      <a:pt x="142806" y="461268"/>
                    </a:cubicBezTo>
                    <a:cubicBezTo>
                      <a:pt x="141476" y="464122"/>
                      <a:pt x="140189" y="465555"/>
                      <a:pt x="138932" y="465555"/>
                    </a:cubicBezTo>
                    <a:lnTo>
                      <a:pt x="138161" y="465555"/>
                    </a:lnTo>
                    <a:cubicBezTo>
                      <a:pt x="133661" y="463861"/>
                      <a:pt x="129107" y="462640"/>
                      <a:pt x="124498" y="461905"/>
                    </a:cubicBezTo>
                    <a:cubicBezTo>
                      <a:pt x="119889" y="461164"/>
                      <a:pt x="115262" y="460794"/>
                      <a:pt x="110617" y="460794"/>
                    </a:cubicBezTo>
                    <a:cubicBezTo>
                      <a:pt x="102948" y="460794"/>
                      <a:pt x="95388" y="461905"/>
                      <a:pt x="87938" y="464122"/>
                    </a:cubicBezTo>
                    <a:cubicBezTo>
                      <a:pt x="80493" y="466344"/>
                      <a:pt x="73079" y="469574"/>
                      <a:pt x="65707" y="473801"/>
                    </a:cubicBezTo>
                    <a:lnTo>
                      <a:pt x="64602" y="473801"/>
                    </a:lnTo>
                    <a:cubicBezTo>
                      <a:pt x="62981" y="473801"/>
                      <a:pt x="61596" y="472161"/>
                      <a:pt x="60455" y="468882"/>
                    </a:cubicBezTo>
                    <a:cubicBezTo>
                      <a:pt x="59307" y="465603"/>
                      <a:pt x="58736" y="461851"/>
                      <a:pt x="58736" y="457618"/>
                    </a:cubicBezTo>
                    <a:cubicBezTo>
                      <a:pt x="58736" y="453599"/>
                      <a:pt x="59180" y="450052"/>
                      <a:pt x="60066" y="446986"/>
                    </a:cubicBezTo>
                    <a:cubicBezTo>
                      <a:pt x="60953" y="443919"/>
                      <a:pt x="62094" y="441855"/>
                      <a:pt x="63497" y="440798"/>
                    </a:cubicBezTo>
                    <a:cubicBezTo>
                      <a:pt x="66594" y="439104"/>
                      <a:pt x="69691" y="437519"/>
                      <a:pt x="72787" y="436038"/>
                    </a:cubicBezTo>
                    <a:cubicBezTo>
                      <a:pt x="75884" y="434556"/>
                      <a:pt x="79054" y="433287"/>
                      <a:pt x="82296" y="432230"/>
                    </a:cubicBezTo>
                    <a:lnTo>
                      <a:pt x="82296" y="294501"/>
                    </a:lnTo>
                    <a:cubicBezTo>
                      <a:pt x="77208" y="280748"/>
                      <a:pt x="72289" y="265567"/>
                      <a:pt x="67535" y="248960"/>
                    </a:cubicBezTo>
                    <a:cubicBezTo>
                      <a:pt x="62774" y="232352"/>
                      <a:pt x="58293" y="215478"/>
                      <a:pt x="54091" y="198342"/>
                    </a:cubicBezTo>
                    <a:cubicBezTo>
                      <a:pt x="49889" y="181206"/>
                      <a:pt x="45997" y="164228"/>
                      <a:pt x="42420" y="147408"/>
                    </a:cubicBezTo>
                    <a:cubicBezTo>
                      <a:pt x="38844" y="130588"/>
                      <a:pt x="35656" y="114983"/>
                      <a:pt x="32857" y="100598"/>
                    </a:cubicBezTo>
                    <a:cubicBezTo>
                      <a:pt x="30051" y="86213"/>
                      <a:pt x="27677" y="73625"/>
                      <a:pt x="25722" y="62835"/>
                    </a:cubicBezTo>
                    <a:cubicBezTo>
                      <a:pt x="23767" y="52045"/>
                      <a:pt x="22309" y="43902"/>
                      <a:pt x="21350" y="38401"/>
                    </a:cubicBezTo>
                    <a:cubicBezTo>
                      <a:pt x="18624" y="37763"/>
                      <a:pt x="15897" y="37077"/>
                      <a:pt x="13164" y="36336"/>
                    </a:cubicBezTo>
                    <a:cubicBezTo>
                      <a:pt x="10438" y="35595"/>
                      <a:pt x="7712" y="34587"/>
                      <a:pt x="4979" y="33318"/>
                    </a:cubicBezTo>
                    <a:cubicBezTo>
                      <a:pt x="3504" y="32687"/>
                      <a:pt x="2307" y="30780"/>
                      <a:pt x="1384" y="27610"/>
                    </a:cubicBezTo>
                    <a:cubicBezTo>
                      <a:pt x="462" y="24434"/>
                      <a:pt x="0" y="20840"/>
                      <a:pt x="0" y="16820"/>
                    </a:cubicBezTo>
                    <a:cubicBezTo>
                      <a:pt x="0" y="11319"/>
                      <a:pt x="668" y="7141"/>
                      <a:pt x="1992" y="4281"/>
                    </a:cubicBezTo>
                    <a:cubicBezTo>
                      <a:pt x="3321" y="1427"/>
                      <a:pt x="4609" y="0"/>
                      <a:pt x="5866" y="0"/>
                    </a:cubicBezTo>
                    <a:lnTo>
                      <a:pt x="6637" y="0"/>
                    </a:lnTo>
                    <a:cubicBezTo>
                      <a:pt x="13128" y="2963"/>
                      <a:pt x="19528" y="5131"/>
                      <a:pt x="25831" y="6503"/>
                    </a:cubicBezTo>
                    <a:cubicBezTo>
                      <a:pt x="32134" y="7882"/>
                      <a:pt x="38425" y="8568"/>
                      <a:pt x="44691" y="8568"/>
                    </a:cubicBezTo>
                    <a:cubicBezTo>
                      <a:pt x="50958" y="8568"/>
                      <a:pt x="57170" y="7882"/>
                      <a:pt x="63327" y="6503"/>
                    </a:cubicBezTo>
                    <a:cubicBezTo>
                      <a:pt x="69484" y="5131"/>
                      <a:pt x="75660" y="2963"/>
                      <a:pt x="81859" y="0"/>
                    </a:cubicBezTo>
                    <a:lnTo>
                      <a:pt x="82521" y="0"/>
                    </a:lnTo>
                    <a:cubicBezTo>
                      <a:pt x="84215" y="0"/>
                      <a:pt x="85618" y="1694"/>
                      <a:pt x="86723" y="5076"/>
                    </a:cubicBezTo>
                    <a:cubicBezTo>
                      <a:pt x="87828" y="8465"/>
                      <a:pt x="88381" y="12375"/>
                      <a:pt x="88381" y="16820"/>
                    </a:cubicBezTo>
                    <a:cubicBezTo>
                      <a:pt x="88381" y="20840"/>
                      <a:pt x="87919" y="24434"/>
                      <a:pt x="87002" y="27610"/>
                    </a:cubicBezTo>
                    <a:cubicBezTo>
                      <a:pt x="86079" y="30780"/>
                      <a:pt x="84877" y="32687"/>
                      <a:pt x="83408" y="33318"/>
                    </a:cubicBezTo>
                    <a:cubicBezTo>
                      <a:pt x="80602" y="34587"/>
                      <a:pt x="77724" y="35698"/>
                      <a:pt x="74779" y="36652"/>
                    </a:cubicBezTo>
                    <a:cubicBezTo>
                      <a:pt x="71828" y="37605"/>
                      <a:pt x="68877" y="38401"/>
                      <a:pt x="65926" y="39032"/>
                    </a:cubicBezTo>
                    <a:cubicBezTo>
                      <a:pt x="67845" y="49191"/>
                      <a:pt x="70407" y="62040"/>
                      <a:pt x="73613" y="77590"/>
                    </a:cubicBezTo>
                    <a:cubicBezTo>
                      <a:pt x="76825" y="93141"/>
                      <a:pt x="80511" y="109749"/>
                      <a:pt x="84677" y="127413"/>
                    </a:cubicBezTo>
                    <a:cubicBezTo>
                      <a:pt x="88842" y="145083"/>
                      <a:pt x="93396" y="162905"/>
                      <a:pt x="98339" y="180890"/>
                    </a:cubicBezTo>
                    <a:cubicBezTo>
                      <a:pt x="103276" y="198870"/>
                      <a:pt x="108480" y="215478"/>
                      <a:pt x="113932" y="230713"/>
                    </a:cubicBezTo>
                    <a:cubicBezTo>
                      <a:pt x="115560" y="224580"/>
                      <a:pt x="117545" y="216061"/>
                      <a:pt x="119908" y="205167"/>
                    </a:cubicBezTo>
                    <a:cubicBezTo>
                      <a:pt x="122270" y="194267"/>
                      <a:pt x="124814" y="180890"/>
                      <a:pt x="127540" y="165024"/>
                    </a:cubicBezTo>
                    <a:cubicBezTo>
                      <a:pt x="130267" y="149151"/>
                      <a:pt x="133109" y="130692"/>
                      <a:pt x="136060" y="109645"/>
                    </a:cubicBezTo>
                    <a:cubicBezTo>
                      <a:pt x="139005" y="88593"/>
                      <a:pt x="141846" y="64845"/>
                      <a:pt x="144573" y="38401"/>
                    </a:cubicBezTo>
                    <a:cubicBezTo>
                      <a:pt x="141033" y="37975"/>
                      <a:pt x="137535" y="37447"/>
                      <a:pt x="134068" y="36810"/>
                    </a:cubicBezTo>
                    <a:cubicBezTo>
                      <a:pt x="130601" y="36178"/>
                      <a:pt x="127133" y="35012"/>
                      <a:pt x="123666" y="33318"/>
                    </a:cubicBezTo>
                    <a:cubicBezTo>
                      <a:pt x="122191" y="32687"/>
                      <a:pt x="120995" y="30780"/>
                      <a:pt x="120072" y="27610"/>
                    </a:cubicBezTo>
                    <a:cubicBezTo>
                      <a:pt x="119155" y="24434"/>
                      <a:pt x="118693" y="20840"/>
                      <a:pt x="118693" y="16820"/>
                    </a:cubicBezTo>
                    <a:cubicBezTo>
                      <a:pt x="118693" y="11744"/>
                      <a:pt x="119337" y="7669"/>
                      <a:pt x="120624" y="4603"/>
                    </a:cubicBezTo>
                    <a:cubicBezTo>
                      <a:pt x="121917" y="1530"/>
                      <a:pt x="123187" y="0"/>
                      <a:pt x="124444" y="0"/>
                    </a:cubicBezTo>
                    <a:lnTo>
                      <a:pt x="125330" y="0"/>
                    </a:lnTo>
                    <a:cubicBezTo>
                      <a:pt x="129678" y="1901"/>
                      <a:pt x="133977" y="3382"/>
                      <a:pt x="138215" y="4445"/>
                    </a:cubicBezTo>
                    <a:cubicBezTo>
                      <a:pt x="142454" y="5501"/>
                      <a:pt x="146753" y="6030"/>
                      <a:pt x="151100" y="6030"/>
                    </a:cubicBezTo>
                    <a:cubicBezTo>
                      <a:pt x="155454" y="6030"/>
                      <a:pt x="159729" y="5501"/>
                      <a:pt x="163931" y="4445"/>
                    </a:cubicBezTo>
                    <a:cubicBezTo>
                      <a:pt x="168133" y="3382"/>
                      <a:pt x="172341" y="1901"/>
                      <a:pt x="176543" y="0"/>
                    </a:cubicBezTo>
                    <a:lnTo>
                      <a:pt x="177429" y="0"/>
                    </a:lnTo>
                    <a:cubicBezTo>
                      <a:pt x="178978" y="0"/>
                      <a:pt x="180338" y="1743"/>
                      <a:pt x="181522" y="5234"/>
                    </a:cubicBezTo>
                    <a:cubicBezTo>
                      <a:pt x="182700" y="8726"/>
                      <a:pt x="183289" y="12588"/>
                      <a:pt x="183289" y="16820"/>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96" name="Google Shape;1196;p8"/>
            <p:cNvGrpSpPr/>
            <p:nvPr/>
          </p:nvGrpSpPr>
          <p:grpSpPr>
            <a:xfrm>
              <a:off x="2269294" y="2425768"/>
              <a:ext cx="1492100" cy="506177"/>
              <a:chOff x="2269294" y="2425768"/>
              <a:chExt cx="1492100" cy="506177"/>
            </a:xfrm>
          </p:grpSpPr>
          <p:sp>
            <p:nvSpPr>
              <p:cNvPr id="1197" name="Google Shape;1197;p8"/>
              <p:cNvSpPr/>
              <p:nvPr/>
            </p:nvSpPr>
            <p:spPr>
              <a:xfrm>
                <a:off x="2269294" y="2434658"/>
                <a:ext cx="177314" cy="476660"/>
              </a:xfrm>
              <a:custGeom>
                <a:rect b="b" l="l" r="r" t="t"/>
                <a:pathLst>
                  <a:path extrusionOk="0" h="476660" w="177314">
                    <a:moveTo>
                      <a:pt x="177314" y="13013"/>
                    </a:moveTo>
                    <a:cubicBezTo>
                      <a:pt x="177314" y="18933"/>
                      <a:pt x="176871" y="23536"/>
                      <a:pt x="175990" y="26815"/>
                    </a:cubicBezTo>
                    <a:cubicBezTo>
                      <a:pt x="175104" y="30094"/>
                      <a:pt x="174035" y="32262"/>
                      <a:pt x="172778" y="33318"/>
                    </a:cubicBezTo>
                    <a:cubicBezTo>
                      <a:pt x="168722" y="35650"/>
                      <a:pt x="164817" y="37551"/>
                      <a:pt x="161053" y="39032"/>
                    </a:cubicBezTo>
                    <a:cubicBezTo>
                      <a:pt x="157294" y="40514"/>
                      <a:pt x="153535" y="41680"/>
                      <a:pt x="149771" y="42523"/>
                    </a:cubicBezTo>
                    <a:cubicBezTo>
                      <a:pt x="149406" y="52045"/>
                      <a:pt x="148866" y="67754"/>
                      <a:pt x="148167" y="89650"/>
                    </a:cubicBezTo>
                    <a:cubicBezTo>
                      <a:pt x="147469" y="111546"/>
                      <a:pt x="146783" y="138416"/>
                      <a:pt x="146121" y="170258"/>
                    </a:cubicBezTo>
                    <a:cubicBezTo>
                      <a:pt x="145459" y="202101"/>
                      <a:pt x="144870" y="238224"/>
                      <a:pt x="144354" y="278634"/>
                    </a:cubicBezTo>
                    <a:cubicBezTo>
                      <a:pt x="143838" y="319045"/>
                      <a:pt x="143577" y="362522"/>
                      <a:pt x="143577" y="409065"/>
                    </a:cubicBezTo>
                    <a:lnTo>
                      <a:pt x="143577" y="440167"/>
                    </a:lnTo>
                    <a:cubicBezTo>
                      <a:pt x="147263" y="440167"/>
                      <a:pt x="150912" y="440428"/>
                      <a:pt x="154531" y="440956"/>
                    </a:cubicBezTo>
                    <a:cubicBezTo>
                      <a:pt x="158144" y="441484"/>
                      <a:pt x="161903" y="442280"/>
                      <a:pt x="165813" y="443337"/>
                    </a:cubicBezTo>
                    <a:cubicBezTo>
                      <a:pt x="167507" y="444393"/>
                      <a:pt x="168795" y="446561"/>
                      <a:pt x="169681" y="449846"/>
                    </a:cubicBezTo>
                    <a:cubicBezTo>
                      <a:pt x="170568" y="453125"/>
                      <a:pt x="171011" y="457090"/>
                      <a:pt x="171011" y="461741"/>
                    </a:cubicBezTo>
                    <a:cubicBezTo>
                      <a:pt x="170865" y="466186"/>
                      <a:pt x="170216" y="469781"/>
                      <a:pt x="169074" y="472532"/>
                    </a:cubicBezTo>
                    <a:cubicBezTo>
                      <a:pt x="167932" y="475282"/>
                      <a:pt x="166621" y="476661"/>
                      <a:pt x="165145" y="476661"/>
                    </a:cubicBezTo>
                    <a:lnTo>
                      <a:pt x="164702" y="476661"/>
                    </a:lnTo>
                    <a:cubicBezTo>
                      <a:pt x="160500" y="475604"/>
                      <a:pt x="156371" y="474754"/>
                      <a:pt x="152315" y="474122"/>
                    </a:cubicBezTo>
                    <a:cubicBezTo>
                      <a:pt x="148259" y="473485"/>
                      <a:pt x="144239" y="473169"/>
                      <a:pt x="140261" y="473169"/>
                    </a:cubicBezTo>
                    <a:cubicBezTo>
                      <a:pt x="136278" y="473169"/>
                      <a:pt x="132331" y="473485"/>
                      <a:pt x="128421" y="474122"/>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24"/>
                      <a:pt x="110781" y="452226"/>
                      <a:pt x="111777" y="449050"/>
                    </a:cubicBezTo>
                    <a:cubicBezTo>
                      <a:pt x="112773" y="445875"/>
                      <a:pt x="114005" y="443974"/>
                      <a:pt x="115481" y="443337"/>
                    </a:cubicBezTo>
                    <a:cubicBezTo>
                      <a:pt x="118286" y="442705"/>
                      <a:pt x="121049" y="442122"/>
                      <a:pt x="123775" y="441594"/>
                    </a:cubicBezTo>
                    <a:cubicBezTo>
                      <a:pt x="126508" y="441065"/>
                      <a:pt x="129271" y="440586"/>
                      <a:pt x="132076" y="440167"/>
                    </a:cubicBezTo>
                    <a:lnTo>
                      <a:pt x="132076" y="409065"/>
                    </a:lnTo>
                    <a:cubicBezTo>
                      <a:pt x="132076" y="362728"/>
                      <a:pt x="132295" y="319361"/>
                      <a:pt x="132738" y="278950"/>
                    </a:cubicBezTo>
                    <a:cubicBezTo>
                      <a:pt x="126690" y="280644"/>
                      <a:pt x="120642" y="281804"/>
                      <a:pt x="114594" y="282442"/>
                    </a:cubicBezTo>
                    <a:cubicBezTo>
                      <a:pt x="108553" y="283073"/>
                      <a:pt x="102505" y="283395"/>
                      <a:pt x="96457" y="283395"/>
                    </a:cubicBezTo>
                    <a:cubicBezTo>
                      <a:pt x="90336" y="283395"/>
                      <a:pt x="84343" y="283073"/>
                      <a:pt x="78483" y="282442"/>
                    </a:cubicBezTo>
                    <a:cubicBezTo>
                      <a:pt x="72617" y="281804"/>
                      <a:pt x="66849" y="280644"/>
                      <a:pt x="61171" y="278950"/>
                    </a:cubicBezTo>
                    <a:lnTo>
                      <a:pt x="59841" y="439529"/>
                    </a:lnTo>
                    <a:cubicBezTo>
                      <a:pt x="62647" y="440167"/>
                      <a:pt x="65501" y="440798"/>
                      <a:pt x="68415" y="441436"/>
                    </a:cubicBezTo>
                    <a:cubicBezTo>
                      <a:pt x="71330" y="442067"/>
                      <a:pt x="74263" y="442705"/>
                      <a:pt x="77208" y="443337"/>
                    </a:cubicBezTo>
                    <a:cubicBezTo>
                      <a:pt x="78683" y="443974"/>
                      <a:pt x="79922" y="445875"/>
                      <a:pt x="80918" y="449050"/>
                    </a:cubicBezTo>
                    <a:cubicBezTo>
                      <a:pt x="81908" y="452226"/>
                      <a:pt x="82406" y="455924"/>
                      <a:pt x="82406" y="460156"/>
                    </a:cubicBezTo>
                    <a:cubicBezTo>
                      <a:pt x="82406" y="465020"/>
                      <a:pt x="81780" y="468991"/>
                      <a:pt x="80529" y="472058"/>
                    </a:cubicBezTo>
                    <a:cubicBezTo>
                      <a:pt x="79272" y="475124"/>
                      <a:pt x="77949" y="476661"/>
                      <a:pt x="76546" y="476661"/>
                    </a:cubicBezTo>
                    <a:lnTo>
                      <a:pt x="76103" y="476661"/>
                    </a:lnTo>
                    <a:cubicBezTo>
                      <a:pt x="70207" y="474967"/>
                      <a:pt x="64323" y="473643"/>
                      <a:pt x="58463" y="472689"/>
                    </a:cubicBezTo>
                    <a:cubicBezTo>
                      <a:pt x="52597" y="471742"/>
                      <a:pt x="46719" y="471263"/>
                      <a:pt x="40817" y="471263"/>
                    </a:cubicBezTo>
                    <a:cubicBezTo>
                      <a:pt x="34994" y="471263"/>
                      <a:pt x="29219" y="471742"/>
                      <a:pt x="23505" y="472689"/>
                    </a:cubicBezTo>
                    <a:cubicBezTo>
                      <a:pt x="17791" y="473643"/>
                      <a:pt x="12059" y="474967"/>
                      <a:pt x="6309" y="476661"/>
                    </a:cubicBezTo>
                    <a:lnTo>
                      <a:pt x="5866" y="476661"/>
                    </a:lnTo>
                    <a:cubicBezTo>
                      <a:pt x="4166" y="476661"/>
                      <a:pt x="2769" y="474967"/>
                      <a:pt x="1658" y="471584"/>
                    </a:cubicBezTo>
                    <a:cubicBezTo>
                      <a:pt x="553" y="468196"/>
                      <a:pt x="0" y="464389"/>
                      <a:pt x="0" y="460156"/>
                    </a:cubicBezTo>
                    <a:cubicBezTo>
                      <a:pt x="0" y="455924"/>
                      <a:pt x="498" y="452226"/>
                      <a:pt x="1494" y="449050"/>
                    </a:cubicBezTo>
                    <a:cubicBezTo>
                      <a:pt x="2490" y="445875"/>
                      <a:pt x="3728" y="443974"/>
                      <a:pt x="5198" y="443337"/>
                    </a:cubicBezTo>
                    <a:cubicBezTo>
                      <a:pt x="7930" y="442705"/>
                      <a:pt x="10675" y="442067"/>
                      <a:pt x="13444" y="441436"/>
                    </a:cubicBezTo>
                    <a:cubicBezTo>
                      <a:pt x="16207" y="440798"/>
                      <a:pt x="18951" y="440167"/>
                      <a:pt x="21684" y="439529"/>
                    </a:cubicBezTo>
                    <a:lnTo>
                      <a:pt x="24228" y="39032"/>
                    </a:lnTo>
                    <a:cubicBezTo>
                      <a:pt x="17883" y="37763"/>
                      <a:pt x="11470" y="35862"/>
                      <a:pt x="4979" y="33318"/>
                    </a:cubicBezTo>
                    <a:cubicBezTo>
                      <a:pt x="3504" y="32687"/>
                      <a:pt x="2307" y="30780"/>
                      <a:pt x="1384" y="27610"/>
                    </a:cubicBezTo>
                    <a:cubicBezTo>
                      <a:pt x="462" y="24435"/>
                      <a:pt x="0" y="20943"/>
                      <a:pt x="0" y="17136"/>
                    </a:cubicBezTo>
                    <a:cubicBezTo>
                      <a:pt x="0" y="11634"/>
                      <a:pt x="668" y="7402"/>
                      <a:pt x="1992" y="4445"/>
                    </a:cubicBezTo>
                    <a:cubicBezTo>
                      <a:pt x="3321" y="1482"/>
                      <a:pt x="4609" y="0"/>
                      <a:pt x="5866" y="0"/>
                    </a:cubicBezTo>
                    <a:lnTo>
                      <a:pt x="6528" y="0"/>
                    </a:lnTo>
                    <a:cubicBezTo>
                      <a:pt x="14343" y="3382"/>
                      <a:pt x="22048" y="5763"/>
                      <a:pt x="29645" y="7141"/>
                    </a:cubicBezTo>
                    <a:cubicBezTo>
                      <a:pt x="37241" y="8513"/>
                      <a:pt x="44801" y="9199"/>
                      <a:pt x="52324" y="9199"/>
                    </a:cubicBezTo>
                    <a:cubicBezTo>
                      <a:pt x="56896" y="9199"/>
                      <a:pt x="61390" y="8993"/>
                      <a:pt x="65817" y="8568"/>
                    </a:cubicBezTo>
                    <a:cubicBezTo>
                      <a:pt x="70243" y="8143"/>
                      <a:pt x="74664" y="7299"/>
                      <a:pt x="79090" y="6030"/>
                    </a:cubicBezTo>
                    <a:lnTo>
                      <a:pt x="79534" y="6030"/>
                    </a:lnTo>
                    <a:cubicBezTo>
                      <a:pt x="81009" y="6030"/>
                      <a:pt x="82315" y="7457"/>
                      <a:pt x="83462" y="10311"/>
                    </a:cubicBezTo>
                    <a:cubicBezTo>
                      <a:pt x="84604" y="13171"/>
                      <a:pt x="85247" y="16711"/>
                      <a:pt x="85393" y="20943"/>
                    </a:cubicBezTo>
                    <a:cubicBezTo>
                      <a:pt x="85393" y="26232"/>
                      <a:pt x="84859" y="30464"/>
                      <a:pt x="83790" y="33640"/>
                    </a:cubicBezTo>
                    <a:cubicBezTo>
                      <a:pt x="82722" y="36810"/>
                      <a:pt x="81452" y="38613"/>
                      <a:pt x="79977" y="39032"/>
                    </a:cubicBezTo>
                    <a:cubicBezTo>
                      <a:pt x="77244" y="39670"/>
                      <a:pt x="74518" y="40301"/>
                      <a:pt x="71791" y="40939"/>
                    </a:cubicBezTo>
                    <a:cubicBezTo>
                      <a:pt x="69059" y="41570"/>
                      <a:pt x="66260" y="42099"/>
                      <a:pt x="63382" y="42523"/>
                    </a:cubicBezTo>
                    <a:lnTo>
                      <a:pt x="61615" y="245310"/>
                    </a:lnTo>
                    <a:cubicBezTo>
                      <a:pt x="67067" y="247217"/>
                      <a:pt x="72751" y="248535"/>
                      <a:pt x="78647" y="249275"/>
                    </a:cubicBezTo>
                    <a:cubicBezTo>
                      <a:pt x="84549" y="250016"/>
                      <a:pt x="90482" y="250387"/>
                      <a:pt x="96457" y="250387"/>
                    </a:cubicBezTo>
                    <a:cubicBezTo>
                      <a:pt x="102650" y="250387"/>
                      <a:pt x="108789" y="250071"/>
                      <a:pt x="114874" y="249439"/>
                    </a:cubicBezTo>
                    <a:cubicBezTo>
                      <a:pt x="120958" y="248802"/>
                      <a:pt x="127061" y="247636"/>
                      <a:pt x="133181" y="245948"/>
                    </a:cubicBezTo>
                    <a:cubicBezTo>
                      <a:pt x="133473" y="220979"/>
                      <a:pt x="133861" y="197814"/>
                      <a:pt x="134341" y="176446"/>
                    </a:cubicBezTo>
                    <a:cubicBezTo>
                      <a:pt x="134821" y="155078"/>
                      <a:pt x="135301" y="135774"/>
                      <a:pt x="135780" y="118529"/>
                    </a:cubicBezTo>
                    <a:cubicBezTo>
                      <a:pt x="136260" y="101284"/>
                      <a:pt x="136703" y="86371"/>
                      <a:pt x="137104" y="73783"/>
                    </a:cubicBezTo>
                    <a:cubicBezTo>
                      <a:pt x="137511" y="61196"/>
                      <a:pt x="137863" y="51201"/>
                      <a:pt x="138161" y="43793"/>
                    </a:cubicBezTo>
                    <a:cubicBezTo>
                      <a:pt x="135209" y="43368"/>
                      <a:pt x="132313" y="42839"/>
                      <a:pt x="129477" y="42208"/>
                    </a:cubicBezTo>
                    <a:cubicBezTo>
                      <a:pt x="126636" y="41570"/>
                      <a:pt x="123812" y="40514"/>
                      <a:pt x="121013" y="39032"/>
                    </a:cubicBezTo>
                    <a:cubicBezTo>
                      <a:pt x="119610" y="38401"/>
                      <a:pt x="118450" y="36549"/>
                      <a:pt x="117527" y="33482"/>
                    </a:cubicBezTo>
                    <a:cubicBezTo>
                      <a:pt x="116604" y="30409"/>
                      <a:pt x="116143" y="26870"/>
                      <a:pt x="116143" y="22850"/>
                    </a:cubicBezTo>
                    <a:cubicBezTo>
                      <a:pt x="116143" y="17561"/>
                      <a:pt x="116793" y="13432"/>
                      <a:pt x="118080" y="10475"/>
                    </a:cubicBezTo>
                    <a:cubicBezTo>
                      <a:pt x="119373" y="7511"/>
                      <a:pt x="120642" y="6030"/>
                      <a:pt x="121899" y="6030"/>
                    </a:cubicBezTo>
                    <a:lnTo>
                      <a:pt x="122780" y="6030"/>
                    </a:lnTo>
                    <a:cubicBezTo>
                      <a:pt x="125731" y="7724"/>
                      <a:pt x="128682" y="8884"/>
                      <a:pt x="131633" y="9521"/>
                    </a:cubicBezTo>
                    <a:cubicBezTo>
                      <a:pt x="134584" y="10153"/>
                      <a:pt x="137602" y="10475"/>
                      <a:pt x="140705" y="10475"/>
                    </a:cubicBezTo>
                    <a:cubicBezTo>
                      <a:pt x="145350" y="10475"/>
                      <a:pt x="150123" y="9624"/>
                      <a:pt x="155029" y="7930"/>
                    </a:cubicBezTo>
                    <a:cubicBezTo>
                      <a:pt x="159929" y="6242"/>
                      <a:pt x="165036" y="3595"/>
                      <a:pt x="170349" y="0"/>
                    </a:cubicBezTo>
                    <a:lnTo>
                      <a:pt x="171673" y="0"/>
                    </a:lnTo>
                    <a:cubicBezTo>
                      <a:pt x="173076" y="0"/>
                      <a:pt x="174272" y="1215"/>
                      <a:pt x="175268" y="3649"/>
                    </a:cubicBezTo>
                    <a:cubicBezTo>
                      <a:pt x="176264" y="6084"/>
                      <a:pt x="176944" y="9199"/>
                      <a:pt x="177314" y="13013"/>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8" name="Google Shape;1198;p8"/>
              <p:cNvSpPr/>
              <p:nvPr/>
            </p:nvSpPr>
            <p:spPr>
              <a:xfrm>
                <a:off x="2439977" y="2428312"/>
                <a:ext cx="197333" cy="481736"/>
              </a:xfrm>
              <a:custGeom>
                <a:rect b="b" l="l" r="r" t="t"/>
                <a:pathLst>
                  <a:path extrusionOk="0" h="481736" w="197333">
                    <a:moveTo>
                      <a:pt x="115924" y="307508"/>
                    </a:moveTo>
                    <a:cubicBezTo>
                      <a:pt x="113192" y="283601"/>
                      <a:pt x="110320" y="261547"/>
                      <a:pt x="107296" y="241345"/>
                    </a:cubicBezTo>
                    <a:cubicBezTo>
                      <a:pt x="104272" y="221137"/>
                      <a:pt x="101302" y="202945"/>
                      <a:pt x="98388" y="186756"/>
                    </a:cubicBezTo>
                    <a:cubicBezTo>
                      <a:pt x="95479" y="170574"/>
                      <a:pt x="92710" y="156401"/>
                      <a:pt x="90093" y="144233"/>
                    </a:cubicBezTo>
                    <a:cubicBezTo>
                      <a:pt x="87476" y="132070"/>
                      <a:pt x="85247" y="122069"/>
                      <a:pt x="83401" y="114242"/>
                    </a:cubicBezTo>
                    <a:cubicBezTo>
                      <a:pt x="76546" y="147670"/>
                      <a:pt x="70407" y="180308"/>
                      <a:pt x="64985" y="212144"/>
                    </a:cubicBezTo>
                    <a:cubicBezTo>
                      <a:pt x="59562" y="243987"/>
                      <a:pt x="54753" y="275774"/>
                      <a:pt x="50551" y="307508"/>
                    </a:cubicBezTo>
                    <a:cubicBezTo>
                      <a:pt x="56447" y="309414"/>
                      <a:pt x="62124" y="310951"/>
                      <a:pt x="67583" y="312110"/>
                    </a:cubicBezTo>
                    <a:cubicBezTo>
                      <a:pt x="73042" y="313276"/>
                      <a:pt x="78459" y="313859"/>
                      <a:pt x="83845" y="313859"/>
                    </a:cubicBezTo>
                    <a:cubicBezTo>
                      <a:pt x="89152" y="313859"/>
                      <a:pt x="94447" y="313276"/>
                      <a:pt x="99717" y="312110"/>
                    </a:cubicBezTo>
                    <a:cubicBezTo>
                      <a:pt x="104988" y="310951"/>
                      <a:pt x="110392" y="309414"/>
                      <a:pt x="115924" y="307508"/>
                    </a:cubicBezTo>
                    <a:close/>
                    <a:moveTo>
                      <a:pt x="191359" y="481737"/>
                    </a:moveTo>
                    <a:cubicBezTo>
                      <a:pt x="191213" y="481737"/>
                      <a:pt x="191067" y="481682"/>
                      <a:pt x="190916" y="481579"/>
                    </a:cubicBezTo>
                    <a:cubicBezTo>
                      <a:pt x="190770" y="481470"/>
                      <a:pt x="190624" y="481209"/>
                      <a:pt x="190478" y="480784"/>
                    </a:cubicBezTo>
                    <a:cubicBezTo>
                      <a:pt x="183763" y="477820"/>
                      <a:pt x="177144" y="475707"/>
                      <a:pt x="170622" y="474438"/>
                    </a:cubicBezTo>
                    <a:cubicBezTo>
                      <a:pt x="164095" y="473169"/>
                      <a:pt x="157585" y="472532"/>
                      <a:pt x="151100" y="472532"/>
                    </a:cubicBezTo>
                    <a:cubicBezTo>
                      <a:pt x="144682" y="472532"/>
                      <a:pt x="138361" y="473169"/>
                      <a:pt x="132125" y="474438"/>
                    </a:cubicBezTo>
                    <a:cubicBezTo>
                      <a:pt x="125895" y="475707"/>
                      <a:pt x="119683" y="477820"/>
                      <a:pt x="113489" y="480784"/>
                    </a:cubicBezTo>
                    <a:cubicBezTo>
                      <a:pt x="113343" y="481209"/>
                      <a:pt x="113192" y="481470"/>
                      <a:pt x="113046" y="481579"/>
                    </a:cubicBezTo>
                    <a:cubicBezTo>
                      <a:pt x="112900" y="481682"/>
                      <a:pt x="112748" y="481737"/>
                      <a:pt x="112603" y="481737"/>
                    </a:cubicBezTo>
                    <a:cubicBezTo>
                      <a:pt x="110981" y="481737"/>
                      <a:pt x="109597" y="479940"/>
                      <a:pt x="108455" y="476339"/>
                    </a:cubicBezTo>
                    <a:cubicBezTo>
                      <a:pt x="107314" y="472744"/>
                      <a:pt x="106743" y="468827"/>
                      <a:pt x="106743" y="464601"/>
                    </a:cubicBezTo>
                    <a:cubicBezTo>
                      <a:pt x="106743" y="460788"/>
                      <a:pt x="107204" y="457296"/>
                      <a:pt x="108121" y="454127"/>
                    </a:cubicBezTo>
                    <a:cubicBezTo>
                      <a:pt x="109044" y="450951"/>
                      <a:pt x="110247" y="449050"/>
                      <a:pt x="111716" y="448413"/>
                    </a:cubicBezTo>
                    <a:cubicBezTo>
                      <a:pt x="114667" y="446719"/>
                      <a:pt x="117655" y="445401"/>
                      <a:pt x="120679" y="444448"/>
                    </a:cubicBezTo>
                    <a:cubicBezTo>
                      <a:pt x="123703" y="443494"/>
                      <a:pt x="126799" y="442492"/>
                      <a:pt x="129969" y="441430"/>
                    </a:cubicBezTo>
                    <a:cubicBezTo>
                      <a:pt x="129599" y="437410"/>
                      <a:pt x="129161" y="432388"/>
                      <a:pt x="128645" y="426359"/>
                    </a:cubicBezTo>
                    <a:cubicBezTo>
                      <a:pt x="128129" y="420329"/>
                      <a:pt x="127443" y="413188"/>
                      <a:pt x="126599" y="404936"/>
                    </a:cubicBezTo>
                    <a:cubicBezTo>
                      <a:pt x="125749" y="396684"/>
                      <a:pt x="124753" y="387114"/>
                      <a:pt x="123611" y="376215"/>
                    </a:cubicBezTo>
                    <a:cubicBezTo>
                      <a:pt x="122470" y="365321"/>
                      <a:pt x="121122" y="352994"/>
                      <a:pt x="119573" y="339247"/>
                    </a:cubicBezTo>
                    <a:cubicBezTo>
                      <a:pt x="113307" y="341785"/>
                      <a:pt x="107259" y="343740"/>
                      <a:pt x="101430" y="345119"/>
                    </a:cubicBezTo>
                    <a:cubicBezTo>
                      <a:pt x="95607" y="346491"/>
                      <a:pt x="89741" y="347177"/>
                      <a:pt x="83845" y="347177"/>
                    </a:cubicBezTo>
                    <a:cubicBezTo>
                      <a:pt x="77870" y="347177"/>
                      <a:pt x="71822" y="346491"/>
                      <a:pt x="65701" y="345119"/>
                    </a:cubicBezTo>
                    <a:cubicBezTo>
                      <a:pt x="59580" y="343740"/>
                      <a:pt x="53168" y="341785"/>
                      <a:pt x="46458" y="339247"/>
                    </a:cubicBezTo>
                    <a:cubicBezTo>
                      <a:pt x="42548" y="372674"/>
                      <a:pt x="39378" y="405780"/>
                      <a:pt x="36943" y="438576"/>
                    </a:cubicBezTo>
                    <a:cubicBezTo>
                      <a:pt x="41516" y="439001"/>
                      <a:pt x="46106" y="440003"/>
                      <a:pt x="50715" y="441588"/>
                    </a:cubicBezTo>
                    <a:cubicBezTo>
                      <a:pt x="55324" y="443179"/>
                      <a:pt x="60024" y="445449"/>
                      <a:pt x="64821" y="448413"/>
                    </a:cubicBezTo>
                    <a:cubicBezTo>
                      <a:pt x="66144" y="449050"/>
                      <a:pt x="67231" y="450951"/>
                      <a:pt x="68081" y="454127"/>
                    </a:cubicBezTo>
                    <a:cubicBezTo>
                      <a:pt x="68931" y="457296"/>
                      <a:pt x="69357" y="460788"/>
                      <a:pt x="69357" y="464601"/>
                    </a:cubicBezTo>
                    <a:cubicBezTo>
                      <a:pt x="69357" y="469465"/>
                      <a:pt x="68707" y="473539"/>
                      <a:pt x="67419" y="476819"/>
                    </a:cubicBezTo>
                    <a:cubicBezTo>
                      <a:pt x="66126" y="480098"/>
                      <a:pt x="64784" y="481737"/>
                      <a:pt x="63381" y="481737"/>
                    </a:cubicBezTo>
                    <a:cubicBezTo>
                      <a:pt x="63157" y="481737"/>
                      <a:pt x="62975" y="481579"/>
                      <a:pt x="62829" y="481257"/>
                    </a:cubicBezTo>
                    <a:cubicBezTo>
                      <a:pt x="62683" y="480941"/>
                      <a:pt x="62495" y="480784"/>
                      <a:pt x="62276" y="480784"/>
                    </a:cubicBezTo>
                    <a:cubicBezTo>
                      <a:pt x="57407" y="477820"/>
                      <a:pt x="52634" y="475598"/>
                      <a:pt x="47952" y="474116"/>
                    </a:cubicBezTo>
                    <a:cubicBezTo>
                      <a:pt x="43270" y="472635"/>
                      <a:pt x="38601" y="471900"/>
                      <a:pt x="33956" y="471900"/>
                    </a:cubicBezTo>
                    <a:cubicBezTo>
                      <a:pt x="29383" y="471900"/>
                      <a:pt x="24890" y="472635"/>
                      <a:pt x="20463" y="474116"/>
                    </a:cubicBezTo>
                    <a:cubicBezTo>
                      <a:pt x="16037" y="475598"/>
                      <a:pt x="11537" y="477820"/>
                      <a:pt x="6971" y="480784"/>
                    </a:cubicBezTo>
                    <a:cubicBezTo>
                      <a:pt x="6746" y="480784"/>
                      <a:pt x="6564" y="480941"/>
                      <a:pt x="6412" y="481257"/>
                    </a:cubicBezTo>
                    <a:cubicBezTo>
                      <a:pt x="6267" y="481579"/>
                      <a:pt x="6084" y="481737"/>
                      <a:pt x="5860" y="481737"/>
                    </a:cubicBezTo>
                    <a:cubicBezTo>
                      <a:pt x="4166" y="481737"/>
                      <a:pt x="2763" y="480043"/>
                      <a:pt x="1658" y="476655"/>
                    </a:cubicBezTo>
                    <a:cubicBezTo>
                      <a:pt x="553" y="473272"/>
                      <a:pt x="0" y="469253"/>
                      <a:pt x="0" y="464601"/>
                    </a:cubicBezTo>
                    <a:cubicBezTo>
                      <a:pt x="0" y="460788"/>
                      <a:pt x="407" y="457406"/>
                      <a:pt x="1215" y="454443"/>
                    </a:cubicBezTo>
                    <a:cubicBezTo>
                      <a:pt x="2028" y="451479"/>
                      <a:pt x="3133" y="449469"/>
                      <a:pt x="4536" y="448413"/>
                    </a:cubicBezTo>
                    <a:cubicBezTo>
                      <a:pt x="7851" y="446087"/>
                      <a:pt x="11191" y="444290"/>
                      <a:pt x="14543" y="443021"/>
                    </a:cubicBezTo>
                    <a:cubicBezTo>
                      <a:pt x="17901" y="441752"/>
                      <a:pt x="21350" y="440689"/>
                      <a:pt x="24890" y="439845"/>
                    </a:cubicBezTo>
                    <a:cubicBezTo>
                      <a:pt x="27398" y="404936"/>
                      <a:pt x="30677" y="370027"/>
                      <a:pt x="34733" y="335118"/>
                    </a:cubicBezTo>
                    <a:cubicBezTo>
                      <a:pt x="38789" y="300209"/>
                      <a:pt x="43635" y="264929"/>
                      <a:pt x="49276" y="229286"/>
                    </a:cubicBezTo>
                    <a:cubicBezTo>
                      <a:pt x="54917" y="193636"/>
                      <a:pt x="61390" y="157403"/>
                      <a:pt x="68689" y="120594"/>
                    </a:cubicBezTo>
                    <a:cubicBezTo>
                      <a:pt x="75993" y="83778"/>
                      <a:pt x="84215" y="45906"/>
                      <a:pt x="93360" y="6977"/>
                    </a:cubicBezTo>
                    <a:cubicBezTo>
                      <a:pt x="94022" y="4439"/>
                      <a:pt x="94775" y="2641"/>
                      <a:pt x="95625" y="1585"/>
                    </a:cubicBezTo>
                    <a:cubicBezTo>
                      <a:pt x="96475" y="528"/>
                      <a:pt x="97301" y="0"/>
                      <a:pt x="98114" y="0"/>
                    </a:cubicBezTo>
                    <a:cubicBezTo>
                      <a:pt x="99001" y="0"/>
                      <a:pt x="99845" y="474"/>
                      <a:pt x="100659" y="1427"/>
                    </a:cubicBezTo>
                    <a:cubicBezTo>
                      <a:pt x="101466" y="2380"/>
                      <a:pt x="102134" y="3807"/>
                      <a:pt x="102650" y="5708"/>
                    </a:cubicBezTo>
                    <a:cubicBezTo>
                      <a:pt x="118134" y="62410"/>
                      <a:pt x="131427" y="126672"/>
                      <a:pt x="142526" y="198500"/>
                    </a:cubicBezTo>
                    <a:cubicBezTo>
                      <a:pt x="153620" y="270328"/>
                      <a:pt x="162747" y="351094"/>
                      <a:pt x="169900" y="440798"/>
                    </a:cubicBezTo>
                    <a:cubicBezTo>
                      <a:pt x="177423" y="442699"/>
                      <a:pt x="184910" y="445237"/>
                      <a:pt x="192355" y="448413"/>
                    </a:cubicBezTo>
                    <a:cubicBezTo>
                      <a:pt x="193830" y="449050"/>
                      <a:pt x="195027" y="450951"/>
                      <a:pt x="195949" y="454127"/>
                    </a:cubicBezTo>
                    <a:cubicBezTo>
                      <a:pt x="196872" y="457296"/>
                      <a:pt x="197334" y="460788"/>
                      <a:pt x="197334" y="464601"/>
                    </a:cubicBezTo>
                    <a:cubicBezTo>
                      <a:pt x="197334" y="469253"/>
                      <a:pt x="196690" y="473272"/>
                      <a:pt x="195397" y="476655"/>
                    </a:cubicBezTo>
                    <a:cubicBezTo>
                      <a:pt x="194110" y="480043"/>
                      <a:pt x="192762" y="481737"/>
                      <a:pt x="191359" y="481737"/>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9" name="Google Shape;1199;p8"/>
              <p:cNvSpPr/>
              <p:nvPr/>
            </p:nvSpPr>
            <p:spPr>
              <a:xfrm>
                <a:off x="2634882" y="2430850"/>
                <a:ext cx="135944" cy="476338"/>
              </a:xfrm>
              <a:custGeom>
                <a:rect b="b" l="l" r="r" t="t"/>
                <a:pathLst>
                  <a:path extrusionOk="0" h="476338" w="135944">
                    <a:moveTo>
                      <a:pt x="126654" y="462694"/>
                    </a:moveTo>
                    <a:cubicBezTo>
                      <a:pt x="126429" y="466927"/>
                      <a:pt x="125767" y="470260"/>
                      <a:pt x="124662" y="472689"/>
                    </a:cubicBezTo>
                    <a:cubicBezTo>
                      <a:pt x="123557" y="475124"/>
                      <a:pt x="122300" y="476339"/>
                      <a:pt x="120897" y="476339"/>
                    </a:cubicBezTo>
                    <a:lnTo>
                      <a:pt x="120235" y="476339"/>
                    </a:lnTo>
                    <a:cubicBezTo>
                      <a:pt x="117211" y="475495"/>
                      <a:pt x="113599" y="474754"/>
                      <a:pt x="109397" y="474116"/>
                    </a:cubicBezTo>
                    <a:cubicBezTo>
                      <a:pt x="105195" y="473485"/>
                      <a:pt x="100604" y="472956"/>
                      <a:pt x="95625" y="472532"/>
                    </a:cubicBezTo>
                    <a:cubicBezTo>
                      <a:pt x="90646" y="472106"/>
                      <a:pt x="85375" y="471791"/>
                      <a:pt x="79807" y="471578"/>
                    </a:cubicBezTo>
                    <a:cubicBezTo>
                      <a:pt x="74239" y="471372"/>
                      <a:pt x="68616" y="471262"/>
                      <a:pt x="62938" y="471262"/>
                    </a:cubicBezTo>
                    <a:cubicBezTo>
                      <a:pt x="57261" y="471262"/>
                      <a:pt x="51656" y="471372"/>
                      <a:pt x="46124" y="471578"/>
                    </a:cubicBezTo>
                    <a:cubicBezTo>
                      <a:pt x="40593" y="471791"/>
                      <a:pt x="35377" y="472106"/>
                      <a:pt x="30476" y="472532"/>
                    </a:cubicBezTo>
                    <a:cubicBezTo>
                      <a:pt x="25570" y="472956"/>
                      <a:pt x="21034" y="473485"/>
                      <a:pt x="16869" y="474116"/>
                    </a:cubicBezTo>
                    <a:cubicBezTo>
                      <a:pt x="12703" y="474754"/>
                      <a:pt x="9181" y="475495"/>
                      <a:pt x="6303" y="476339"/>
                    </a:cubicBezTo>
                    <a:lnTo>
                      <a:pt x="5860" y="476339"/>
                    </a:lnTo>
                    <a:cubicBezTo>
                      <a:pt x="4390" y="476339"/>
                      <a:pt x="3097" y="474967"/>
                      <a:pt x="1992" y="472216"/>
                    </a:cubicBezTo>
                    <a:cubicBezTo>
                      <a:pt x="887" y="469465"/>
                      <a:pt x="219" y="465445"/>
                      <a:pt x="0" y="460156"/>
                    </a:cubicBezTo>
                    <a:cubicBezTo>
                      <a:pt x="0" y="455924"/>
                      <a:pt x="498" y="452220"/>
                      <a:pt x="1494" y="449050"/>
                    </a:cubicBezTo>
                    <a:cubicBezTo>
                      <a:pt x="2490" y="445875"/>
                      <a:pt x="3722" y="443974"/>
                      <a:pt x="5198" y="443336"/>
                    </a:cubicBezTo>
                    <a:cubicBezTo>
                      <a:pt x="7335" y="442699"/>
                      <a:pt x="9788" y="442171"/>
                      <a:pt x="12557" y="441752"/>
                    </a:cubicBezTo>
                    <a:cubicBezTo>
                      <a:pt x="15320" y="441327"/>
                      <a:pt x="18362" y="440798"/>
                      <a:pt x="21678" y="440161"/>
                    </a:cubicBezTo>
                    <a:lnTo>
                      <a:pt x="24222" y="39032"/>
                    </a:lnTo>
                    <a:cubicBezTo>
                      <a:pt x="17883" y="37763"/>
                      <a:pt x="11464" y="35856"/>
                      <a:pt x="4979" y="33318"/>
                    </a:cubicBezTo>
                    <a:cubicBezTo>
                      <a:pt x="3504" y="32687"/>
                      <a:pt x="2301" y="30780"/>
                      <a:pt x="1384" y="27610"/>
                    </a:cubicBezTo>
                    <a:cubicBezTo>
                      <a:pt x="462" y="24434"/>
                      <a:pt x="0" y="20840"/>
                      <a:pt x="0" y="16820"/>
                    </a:cubicBezTo>
                    <a:cubicBezTo>
                      <a:pt x="219" y="11318"/>
                      <a:pt x="887" y="7141"/>
                      <a:pt x="1992" y="4281"/>
                    </a:cubicBezTo>
                    <a:cubicBezTo>
                      <a:pt x="3097" y="1427"/>
                      <a:pt x="4390" y="0"/>
                      <a:pt x="5860" y="0"/>
                    </a:cubicBezTo>
                    <a:lnTo>
                      <a:pt x="6528" y="0"/>
                    </a:lnTo>
                    <a:cubicBezTo>
                      <a:pt x="14270" y="3382"/>
                      <a:pt x="21957" y="5762"/>
                      <a:pt x="29590" y="7141"/>
                    </a:cubicBezTo>
                    <a:cubicBezTo>
                      <a:pt x="37223" y="8513"/>
                      <a:pt x="44801" y="9199"/>
                      <a:pt x="52318" y="9199"/>
                    </a:cubicBezTo>
                    <a:cubicBezTo>
                      <a:pt x="56890" y="9199"/>
                      <a:pt x="61390" y="8987"/>
                      <a:pt x="65817" y="8568"/>
                    </a:cubicBezTo>
                    <a:cubicBezTo>
                      <a:pt x="70237" y="8143"/>
                      <a:pt x="74664" y="7299"/>
                      <a:pt x="79090" y="6030"/>
                    </a:cubicBezTo>
                    <a:lnTo>
                      <a:pt x="79533" y="6030"/>
                    </a:lnTo>
                    <a:cubicBezTo>
                      <a:pt x="81228" y="6030"/>
                      <a:pt x="82630" y="7669"/>
                      <a:pt x="83736" y="10948"/>
                    </a:cubicBezTo>
                    <a:cubicBezTo>
                      <a:pt x="84841" y="14227"/>
                      <a:pt x="85393" y="18192"/>
                      <a:pt x="85393" y="22850"/>
                    </a:cubicBezTo>
                    <a:cubicBezTo>
                      <a:pt x="85393" y="27076"/>
                      <a:pt x="84877" y="30725"/>
                      <a:pt x="83845" y="33798"/>
                    </a:cubicBezTo>
                    <a:cubicBezTo>
                      <a:pt x="82812" y="36864"/>
                      <a:pt x="81519" y="38607"/>
                      <a:pt x="79971" y="39032"/>
                    </a:cubicBezTo>
                    <a:cubicBezTo>
                      <a:pt x="77244" y="39670"/>
                      <a:pt x="74500" y="40246"/>
                      <a:pt x="71731" y="40775"/>
                    </a:cubicBezTo>
                    <a:cubicBezTo>
                      <a:pt x="68968" y="41309"/>
                      <a:pt x="66181" y="41783"/>
                      <a:pt x="63382" y="42208"/>
                    </a:cubicBezTo>
                    <a:lnTo>
                      <a:pt x="59732" y="438260"/>
                    </a:lnTo>
                    <a:lnTo>
                      <a:pt x="62938" y="438260"/>
                    </a:lnTo>
                    <a:cubicBezTo>
                      <a:pt x="67954" y="438260"/>
                      <a:pt x="72933" y="438363"/>
                      <a:pt x="77870" y="438576"/>
                    </a:cubicBezTo>
                    <a:cubicBezTo>
                      <a:pt x="82812" y="438788"/>
                      <a:pt x="87585" y="439049"/>
                      <a:pt x="92194" y="439371"/>
                    </a:cubicBezTo>
                    <a:cubicBezTo>
                      <a:pt x="96803" y="439687"/>
                      <a:pt x="101138" y="440057"/>
                      <a:pt x="105195" y="440482"/>
                    </a:cubicBezTo>
                    <a:cubicBezTo>
                      <a:pt x="109251" y="440901"/>
                      <a:pt x="112900" y="441430"/>
                      <a:pt x="116143" y="442067"/>
                    </a:cubicBezTo>
                    <a:lnTo>
                      <a:pt x="124328" y="309414"/>
                    </a:lnTo>
                    <a:cubicBezTo>
                      <a:pt x="124553" y="305182"/>
                      <a:pt x="125215" y="301745"/>
                      <a:pt x="126320" y="299098"/>
                    </a:cubicBezTo>
                    <a:cubicBezTo>
                      <a:pt x="127425" y="296456"/>
                      <a:pt x="128645" y="295133"/>
                      <a:pt x="129969" y="295133"/>
                    </a:cubicBezTo>
                    <a:cubicBezTo>
                      <a:pt x="131591" y="295133"/>
                      <a:pt x="132993" y="296881"/>
                      <a:pt x="134171" y="300373"/>
                    </a:cubicBezTo>
                    <a:cubicBezTo>
                      <a:pt x="135355" y="303858"/>
                      <a:pt x="135944" y="307720"/>
                      <a:pt x="135944" y="311953"/>
                    </a:cubicBezTo>
                    <a:cubicBezTo>
                      <a:pt x="135944" y="312590"/>
                      <a:pt x="135908" y="313118"/>
                      <a:pt x="135835" y="313537"/>
                    </a:cubicBezTo>
                    <a:cubicBezTo>
                      <a:pt x="135762" y="313962"/>
                      <a:pt x="135720" y="314491"/>
                      <a:pt x="135720" y="315128"/>
                    </a:cubicBezTo>
                    <a:lnTo>
                      <a:pt x="126654" y="462694"/>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0" name="Google Shape;1200;p8"/>
              <p:cNvSpPr/>
              <p:nvPr/>
            </p:nvSpPr>
            <p:spPr>
              <a:xfrm>
                <a:off x="2778349" y="2430850"/>
                <a:ext cx="135944" cy="476338"/>
              </a:xfrm>
              <a:custGeom>
                <a:rect b="b" l="l" r="r" t="t"/>
                <a:pathLst>
                  <a:path extrusionOk="0" h="476338" w="135944">
                    <a:moveTo>
                      <a:pt x="126654" y="462694"/>
                    </a:moveTo>
                    <a:cubicBezTo>
                      <a:pt x="126435" y="466927"/>
                      <a:pt x="125767" y="470260"/>
                      <a:pt x="124662" y="472689"/>
                    </a:cubicBezTo>
                    <a:cubicBezTo>
                      <a:pt x="123557" y="475124"/>
                      <a:pt x="122306" y="476339"/>
                      <a:pt x="120903" y="476339"/>
                    </a:cubicBezTo>
                    <a:lnTo>
                      <a:pt x="120241" y="476339"/>
                    </a:lnTo>
                    <a:cubicBezTo>
                      <a:pt x="117217" y="475495"/>
                      <a:pt x="113604" y="474754"/>
                      <a:pt x="109396" y="474116"/>
                    </a:cubicBezTo>
                    <a:cubicBezTo>
                      <a:pt x="105195" y="473485"/>
                      <a:pt x="100604" y="472956"/>
                      <a:pt x="95625" y="472532"/>
                    </a:cubicBezTo>
                    <a:cubicBezTo>
                      <a:pt x="90652" y="472106"/>
                      <a:pt x="85375" y="471791"/>
                      <a:pt x="79813" y="471578"/>
                    </a:cubicBezTo>
                    <a:cubicBezTo>
                      <a:pt x="74245" y="471372"/>
                      <a:pt x="68622" y="471262"/>
                      <a:pt x="62944" y="471262"/>
                    </a:cubicBezTo>
                    <a:cubicBezTo>
                      <a:pt x="57261" y="471262"/>
                      <a:pt x="51656" y="471372"/>
                      <a:pt x="46130" y="471578"/>
                    </a:cubicBezTo>
                    <a:cubicBezTo>
                      <a:pt x="40599" y="471791"/>
                      <a:pt x="35383" y="472106"/>
                      <a:pt x="30476" y="472532"/>
                    </a:cubicBezTo>
                    <a:cubicBezTo>
                      <a:pt x="25570" y="472956"/>
                      <a:pt x="21040" y="473485"/>
                      <a:pt x="16868" y="474116"/>
                    </a:cubicBezTo>
                    <a:cubicBezTo>
                      <a:pt x="12703" y="474754"/>
                      <a:pt x="9181" y="475495"/>
                      <a:pt x="6309" y="476339"/>
                    </a:cubicBezTo>
                    <a:lnTo>
                      <a:pt x="5866" y="476339"/>
                    </a:lnTo>
                    <a:cubicBezTo>
                      <a:pt x="4390" y="476339"/>
                      <a:pt x="3097" y="474967"/>
                      <a:pt x="1992" y="472216"/>
                    </a:cubicBezTo>
                    <a:cubicBezTo>
                      <a:pt x="887" y="469465"/>
                      <a:pt x="225" y="465445"/>
                      <a:pt x="0" y="460156"/>
                    </a:cubicBezTo>
                    <a:cubicBezTo>
                      <a:pt x="0" y="455924"/>
                      <a:pt x="498" y="452220"/>
                      <a:pt x="1494" y="449050"/>
                    </a:cubicBezTo>
                    <a:cubicBezTo>
                      <a:pt x="2490" y="445875"/>
                      <a:pt x="3728" y="443974"/>
                      <a:pt x="5204" y="443336"/>
                    </a:cubicBezTo>
                    <a:cubicBezTo>
                      <a:pt x="7341" y="442699"/>
                      <a:pt x="9794" y="442171"/>
                      <a:pt x="12557" y="441752"/>
                    </a:cubicBezTo>
                    <a:cubicBezTo>
                      <a:pt x="15320" y="441327"/>
                      <a:pt x="18362" y="440798"/>
                      <a:pt x="21684" y="440161"/>
                    </a:cubicBezTo>
                    <a:lnTo>
                      <a:pt x="24228" y="39032"/>
                    </a:lnTo>
                    <a:cubicBezTo>
                      <a:pt x="17883" y="37763"/>
                      <a:pt x="11470" y="35856"/>
                      <a:pt x="4979" y="33318"/>
                    </a:cubicBezTo>
                    <a:cubicBezTo>
                      <a:pt x="3504" y="32687"/>
                      <a:pt x="2307" y="30780"/>
                      <a:pt x="1384" y="27610"/>
                    </a:cubicBezTo>
                    <a:cubicBezTo>
                      <a:pt x="461" y="24434"/>
                      <a:pt x="0" y="20840"/>
                      <a:pt x="0" y="16820"/>
                    </a:cubicBezTo>
                    <a:cubicBezTo>
                      <a:pt x="225" y="11318"/>
                      <a:pt x="887" y="7141"/>
                      <a:pt x="1992" y="4281"/>
                    </a:cubicBezTo>
                    <a:cubicBezTo>
                      <a:pt x="3097" y="1427"/>
                      <a:pt x="4390" y="0"/>
                      <a:pt x="5866" y="0"/>
                    </a:cubicBezTo>
                    <a:lnTo>
                      <a:pt x="6527" y="0"/>
                    </a:lnTo>
                    <a:cubicBezTo>
                      <a:pt x="14270" y="3382"/>
                      <a:pt x="21957" y="5762"/>
                      <a:pt x="29590" y="7141"/>
                    </a:cubicBezTo>
                    <a:cubicBezTo>
                      <a:pt x="37223" y="8513"/>
                      <a:pt x="44801" y="9199"/>
                      <a:pt x="52324" y="9199"/>
                    </a:cubicBezTo>
                    <a:cubicBezTo>
                      <a:pt x="56896" y="9199"/>
                      <a:pt x="61396" y="8987"/>
                      <a:pt x="65816" y="8568"/>
                    </a:cubicBezTo>
                    <a:cubicBezTo>
                      <a:pt x="70243" y="8143"/>
                      <a:pt x="74664" y="7299"/>
                      <a:pt x="79090" y="6030"/>
                    </a:cubicBezTo>
                    <a:lnTo>
                      <a:pt x="79533" y="6030"/>
                    </a:lnTo>
                    <a:cubicBezTo>
                      <a:pt x="81228" y="6030"/>
                      <a:pt x="82630" y="7669"/>
                      <a:pt x="83735" y="10948"/>
                    </a:cubicBezTo>
                    <a:cubicBezTo>
                      <a:pt x="84841" y="14227"/>
                      <a:pt x="85393" y="18192"/>
                      <a:pt x="85393" y="22850"/>
                    </a:cubicBezTo>
                    <a:cubicBezTo>
                      <a:pt x="85393" y="27076"/>
                      <a:pt x="84877" y="30725"/>
                      <a:pt x="83845" y="33798"/>
                    </a:cubicBezTo>
                    <a:cubicBezTo>
                      <a:pt x="82812" y="36864"/>
                      <a:pt x="81525" y="38607"/>
                      <a:pt x="79977" y="39032"/>
                    </a:cubicBezTo>
                    <a:cubicBezTo>
                      <a:pt x="77250" y="39670"/>
                      <a:pt x="74500" y="40246"/>
                      <a:pt x="71737" y="40775"/>
                    </a:cubicBezTo>
                    <a:cubicBezTo>
                      <a:pt x="68968" y="41309"/>
                      <a:pt x="66187" y="41783"/>
                      <a:pt x="63381" y="42208"/>
                    </a:cubicBezTo>
                    <a:lnTo>
                      <a:pt x="59732" y="438260"/>
                    </a:lnTo>
                    <a:lnTo>
                      <a:pt x="62944" y="438260"/>
                    </a:lnTo>
                    <a:cubicBezTo>
                      <a:pt x="67954" y="438260"/>
                      <a:pt x="72933" y="438363"/>
                      <a:pt x="77876" y="438576"/>
                    </a:cubicBezTo>
                    <a:cubicBezTo>
                      <a:pt x="82812" y="438788"/>
                      <a:pt x="87591" y="439049"/>
                      <a:pt x="92200" y="439371"/>
                    </a:cubicBezTo>
                    <a:cubicBezTo>
                      <a:pt x="96809" y="439687"/>
                      <a:pt x="101138" y="440057"/>
                      <a:pt x="105195" y="440482"/>
                    </a:cubicBezTo>
                    <a:cubicBezTo>
                      <a:pt x="109251" y="440901"/>
                      <a:pt x="112900" y="441430"/>
                      <a:pt x="116149" y="442067"/>
                    </a:cubicBezTo>
                    <a:lnTo>
                      <a:pt x="124334" y="309414"/>
                    </a:lnTo>
                    <a:cubicBezTo>
                      <a:pt x="124553" y="305182"/>
                      <a:pt x="125215" y="301745"/>
                      <a:pt x="126326" y="299098"/>
                    </a:cubicBezTo>
                    <a:cubicBezTo>
                      <a:pt x="127431" y="296456"/>
                      <a:pt x="128645" y="295133"/>
                      <a:pt x="129975" y="295133"/>
                    </a:cubicBezTo>
                    <a:cubicBezTo>
                      <a:pt x="131596" y="295133"/>
                      <a:pt x="132999" y="296881"/>
                      <a:pt x="134177" y="300373"/>
                    </a:cubicBezTo>
                    <a:cubicBezTo>
                      <a:pt x="135355" y="303858"/>
                      <a:pt x="135944" y="307720"/>
                      <a:pt x="135944" y="311953"/>
                    </a:cubicBezTo>
                    <a:cubicBezTo>
                      <a:pt x="135944" y="312590"/>
                      <a:pt x="135908" y="313118"/>
                      <a:pt x="135835" y="313537"/>
                    </a:cubicBezTo>
                    <a:cubicBezTo>
                      <a:pt x="135762" y="313962"/>
                      <a:pt x="135725" y="314491"/>
                      <a:pt x="135725" y="315128"/>
                    </a:cubicBezTo>
                    <a:lnTo>
                      <a:pt x="126654" y="462694"/>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1" name="Google Shape;1201;p8"/>
              <p:cNvSpPr/>
              <p:nvPr/>
            </p:nvSpPr>
            <p:spPr>
              <a:xfrm>
                <a:off x="2923590" y="2432119"/>
                <a:ext cx="160172" cy="489989"/>
              </a:xfrm>
              <a:custGeom>
                <a:rect b="b" l="l" r="r" t="t"/>
                <a:pathLst>
                  <a:path extrusionOk="0" h="489989" w="160172">
                    <a:moveTo>
                      <a:pt x="148665" y="244995"/>
                    </a:moveTo>
                    <a:cubicBezTo>
                      <a:pt x="148665" y="230604"/>
                      <a:pt x="148003" y="215532"/>
                      <a:pt x="146674" y="199769"/>
                    </a:cubicBezTo>
                    <a:cubicBezTo>
                      <a:pt x="145350" y="184012"/>
                      <a:pt x="143486" y="168564"/>
                      <a:pt x="141087" y="153438"/>
                    </a:cubicBezTo>
                    <a:cubicBezTo>
                      <a:pt x="138695" y="138312"/>
                      <a:pt x="135816" y="123921"/>
                      <a:pt x="132459" y="110277"/>
                    </a:cubicBezTo>
                    <a:cubicBezTo>
                      <a:pt x="129107" y="96633"/>
                      <a:pt x="125421" y="84677"/>
                      <a:pt x="121401" y="74415"/>
                    </a:cubicBezTo>
                    <a:cubicBezTo>
                      <a:pt x="117381" y="64159"/>
                      <a:pt x="113088" y="56010"/>
                      <a:pt x="108516" y="49980"/>
                    </a:cubicBezTo>
                    <a:cubicBezTo>
                      <a:pt x="103944" y="43951"/>
                      <a:pt x="99256" y="40939"/>
                      <a:pt x="94465" y="40939"/>
                    </a:cubicBezTo>
                    <a:cubicBezTo>
                      <a:pt x="87974" y="40939"/>
                      <a:pt x="82114" y="43689"/>
                      <a:pt x="76880" y="49191"/>
                    </a:cubicBezTo>
                    <a:cubicBezTo>
                      <a:pt x="71640" y="54686"/>
                      <a:pt x="66976" y="62149"/>
                      <a:pt x="62884" y="71561"/>
                    </a:cubicBezTo>
                    <a:cubicBezTo>
                      <a:pt x="58791" y="80979"/>
                      <a:pt x="55232" y="92133"/>
                      <a:pt x="52209" y="105043"/>
                    </a:cubicBezTo>
                    <a:cubicBezTo>
                      <a:pt x="49191" y="117946"/>
                      <a:pt x="46701" y="131754"/>
                      <a:pt x="44746" y="146455"/>
                    </a:cubicBezTo>
                    <a:cubicBezTo>
                      <a:pt x="42791" y="161162"/>
                      <a:pt x="41333" y="176500"/>
                      <a:pt x="40374" y="192470"/>
                    </a:cubicBezTo>
                    <a:cubicBezTo>
                      <a:pt x="39415" y="208446"/>
                      <a:pt x="38935" y="224258"/>
                      <a:pt x="38935" y="239918"/>
                    </a:cubicBezTo>
                    <a:cubicBezTo>
                      <a:pt x="38935" y="257054"/>
                      <a:pt x="39287" y="274190"/>
                      <a:pt x="39991" y="291325"/>
                    </a:cubicBezTo>
                    <a:cubicBezTo>
                      <a:pt x="40690" y="308461"/>
                      <a:pt x="41868" y="324911"/>
                      <a:pt x="43525" y="340674"/>
                    </a:cubicBezTo>
                    <a:cubicBezTo>
                      <a:pt x="45189" y="356437"/>
                      <a:pt x="47326" y="371138"/>
                      <a:pt x="49944" y="384789"/>
                    </a:cubicBezTo>
                    <a:cubicBezTo>
                      <a:pt x="52561" y="398433"/>
                      <a:pt x="55785" y="410280"/>
                      <a:pt x="59623" y="420329"/>
                    </a:cubicBezTo>
                    <a:cubicBezTo>
                      <a:pt x="63454" y="430379"/>
                      <a:pt x="67936" y="438260"/>
                      <a:pt x="73060" y="443974"/>
                    </a:cubicBezTo>
                    <a:cubicBezTo>
                      <a:pt x="78185" y="449682"/>
                      <a:pt x="84033" y="452542"/>
                      <a:pt x="90597" y="452542"/>
                    </a:cubicBezTo>
                    <a:cubicBezTo>
                      <a:pt x="95831" y="452542"/>
                      <a:pt x="100901" y="449579"/>
                      <a:pt x="105802" y="443652"/>
                    </a:cubicBezTo>
                    <a:cubicBezTo>
                      <a:pt x="110708" y="437732"/>
                      <a:pt x="115317" y="429741"/>
                      <a:pt x="119628" y="419691"/>
                    </a:cubicBezTo>
                    <a:cubicBezTo>
                      <a:pt x="123945" y="409642"/>
                      <a:pt x="127886" y="397795"/>
                      <a:pt x="131463" y="384151"/>
                    </a:cubicBezTo>
                    <a:cubicBezTo>
                      <a:pt x="135039" y="370507"/>
                      <a:pt x="138100" y="356012"/>
                      <a:pt x="140644" y="340674"/>
                    </a:cubicBezTo>
                    <a:cubicBezTo>
                      <a:pt x="143188" y="325336"/>
                      <a:pt x="145162" y="309469"/>
                      <a:pt x="146564" y="293074"/>
                    </a:cubicBezTo>
                    <a:cubicBezTo>
                      <a:pt x="147967" y="276673"/>
                      <a:pt x="148665" y="260649"/>
                      <a:pt x="148665" y="244995"/>
                    </a:cubicBezTo>
                    <a:close/>
                    <a:moveTo>
                      <a:pt x="160172" y="244995"/>
                    </a:moveTo>
                    <a:cubicBezTo>
                      <a:pt x="160172" y="267207"/>
                      <a:pt x="159194" y="288629"/>
                      <a:pt x="157239" y="309256"/>
                    </a:cubicBezTo>
                    <a:cubicBezTo>
                      <a:pt x="155284" y="329884"/>
                      <a:pt x="152558" y="349297"/>
                      <a:pt x="149054" y="367489"/>
                    </a:cubicBezTo>
                    <a:cubicBezTo>
                      <a:pt x="145550" y="385687"/>
                      <a:pt x="141330" y="402295"/>
                      <a:pt x="136387" y="417311"/>
                    </a:cubicBezTo>
                    <a:cubicBezTo>
                      <a:pt x="131444" y="432334"/>
                      <a:pt x="126010" y="445243"/>
                      <a:pt x="120071" y="456034"/>
                    </a:cubicBezTo>
                    <a:cubicBezTo>
                      <a:pt x="114139" y="466824"/>
                      <a:pt x="107775" y="475179"/>
                      <a:pt x="100993" y="481099"/>
                    </a:cubicBezTo>
                    <a:cubicBezTo>
                      <a:pt x="94210" y="487026"/>
                      <a:pt x="87203" y="489989"/>
                      <a:pt x="79977" y="489989"/>
                    </a:cubicBezTo>
                    <a:cubicBezTo>
                      <a:pt x="72672" y="489989"/>
                      <a:pt x="65616" y="487081"/>
                      <a:pt x="58791" y="481257"/>
                    </a:cubicBezTo>
                    <a:cubicBezTo>
                      <a:pt x="51972" y="475440"/>
                      <a:pt x="45614" y="467188"/>
                      <a:pt x="39712" y="456507"/>
                    </a:cubicBezTo>
                    <a:cubicBezTo>
                      <a:pt x="33810" y="445820"/>
                      <a:pt x="28412" y="433026"/>
                      <a:pt x="23505" y="418107"/>
                    </a:cubicBezTo>
                    <a:cubicBezTo>
                      <a:pt x="18605" y="403193"/>
                      <a:pt x="14415" y="386689"/>
                      <a:pt x="10954" y="368600"/>
                    </a:cubicBezTo>
                    <a:cubicBezTo>
                      <a:pt x="7487" y="350511"/>
                      <a:pt x="4797" y="330995"/>
                      <a:pt x="2878" y="310052"/>
                    </a:cubicBezTo>
                    <a:cubicBezTo>
                      <a:pt x="959" y="289103"/>
                      <a:pt x="0" y="267419"/>
                      <a:pt x="0" y="244995"/>
                    </a:cubicBezTo>
                    <a:cubicBezTo>
                      <a:pt x="0" y="222564"/>
                      <a:pt x="959" y="200880"/>
                      <a:pt x="2878" y="179937"/>
                    </a:cubicBezTo>
                    <a:cubicBezTo>
                      <a:pt x="4797" y="158988"/>
                      <a:pt x="7487" y="139472"/>
                      <a:pt x="10954" y="121383"/>
                    </a:cubicBezTo>
                    <a:cubicBezTo>
                      <a:pt x="14415" y="103294"/>
                      <a:pt x="18605" y="86796"/>
                      <a:pt x="23505" y="71877"/>
                    </a:cubicBezTo>
                    <a:cubicBezTo>
                      <a:pt x="28412" y="56963"/>
                      <a:pt x="33810" y="44163"/>
                      <a:pt x="39712" y="33476"/>
                    </a:cubicBezTo>
                    <a:cubicBezTo>
                      <a:pt x="45614" y="22795"/>
                      <a:pt x="51972" y="14543"/>
                      <a:pt x="58791" y="8726"/>
                    </a:cubicBezTo>
                    <a:cubicBezTo>
                      <a:pt x="65616" y="2909"/>
                      <a:pt x="72672" y="0"/>
                      <a:pt x="79977" y="0"/>
                    </a:cubicBezTo>
                    <a:cubicBezTo>
                      <a:pt x="87719" y="0"/>
                      <a:pt x="95072" y="3170"/>
                      <a:pt x="102043" y="9521"/>
                    </a:cubicBezTo>
                    <a:cubicBezTo>
                      <a:pt x="109014" y="15867"/>
                      <a:pt x="115463" y="24647"/>
                      <a:pt x="121401" y="35856"/>
                    </a:cubicBezTo>
                    <a:cubicBezTo>
                      <a:pt x="127334" y="47072"/>
                      <a:pt x="132701" y="60400"/>
                      <a:pt x="137492" y="75848"/>
                    </a:cubicBezTo>
                    <a:cubicBezTo>
                      <a:pt x="142289" y="91289"/>
                      <a:pt x="146364" y="108109"/>
                      <a:pt x="149716" y="126302"/>
                    </a:cubicBezTo>
                    <a:cubicBezTo>
                      <a:pt x="153074" y="144500"/>
                      <a:pt x="155654" y="163646"/>
                      <a:pt x="157458" y="183744"/>
                    </a:cubicBezTo>
                    <a:cubicBezTo>
                      <a:pt x="159267" y="203843"/>
                      <a:pt x="160172" y="224258"/>
                      <a:pt x="160172" y="24499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2" name="Google Shape;1202;p8"/>
              <p:cNvSpPr/>
              <p:nvPr/>
            </p:nvSpPr>
            <p:spPr>
              <a:xfrm>
                <a:off x="3086859" y="2439418"/>
                <a:ext cx="221118" cy="492527"/>
              </a:xfrm>
              <a:custGeom>
                <a:rect b="b" l="l" r="r" t="t"/>
                <a:pathLst>
                  <a:path extrusionOk="0" h="492527" w="221118">
                    <a:moveTo>
                      <a:pt x="221119" y="16182"/>
                    </a:moveTo>
                    <a:cubicBezTo>
                      <a:pt x="221119" y="20202"/>
                      <a:pt x="220657" y="23748"/>
                      <a:pt x="219734" y="26815"/>
                    </a:cubicBezTo>
                    <a:cubicBezTo>
                      <a:pt x="218817" y="29881"/>
                      <a:pt x="217688" y="31733"/>
                      <a:pt x="216364" y="32371"/>
                    </a:cubicBezTo>
                    <a:cubicBezTo>
                      <a:pt x="212824" y="34697"/>
                      <a:pt x="209302" y="36597"/>
                      <a:pt x="205799" y="38079"/>
                    </a:cubicBezTo>
                    <a:cubicBezTo>
                      <a:pt x="202295" y="39560"/>
                      <a:pt x="198700" y="40514"/>
                      <a:pt x="195014" y="40939"/>
                    </a:cubicBezTo>
                    <a:cubicBezTo>
                      <a:pt x="192950" y="84944"/>
                      <a:pt x="190903" y="123976"/>
                      <a:pt x="188875" y="158041"/>
                    </a:cubicBezTo>
                    <a:cubicBezTo>
                      <a:pt x="186847" y="192100"/>
                      <a:pt x="184764" y="222619"/>
                      <a:pt x="182627" y="249597"/>
                    </a:cubicBezTo>
                    <a:cubicBezTo>
                      <a:pt x="180490" y="276570"/>
                      <a:pt x="178273" y="300634"/>
                      <a:pt x="175990" y="321790"/>
                    </a:cubicBezTo>
                    <a:cubicBezTo>
                      <a:pt x="173701" y="342951"/>
                      <a:pt x="171290" y="362625"/>
                      <a:pt x="168746" y="380817"/>
                    </a:cubicBezTo>
                    <a:cubicBezTo>
                      <a:pt x="166202" y="399016"/>
                      <a:pt x="163506" y="416412"/>
                      <a:pt x="160670" y="433026"/>
                    </a:cubicBezTo>
                    <a:cubicBezTo>
                      <a:pt x="157828" y="449633"/>
                      <a:pt x="154786" y="466715"/>
                      <a:pt x="151544" y="484275"/>
                    </a:cubicBezTo>
                    <a:cubicBezTo>
                      <a:pt x="151100" y="486601"/>
                      <a:pt x="150457" y="488562"/>
                      <a:pt x="149607" y="490147"/>
                    </a:cubicBezTo>
                    <a:cubicBezTo>
                      <a:pt x="148756" y="491732"/>
                      <a:pt x="147821" y="492527"/>
                      <a:pt x="146789" y="492527"/>
                    </a:cubicBezTo>
                    <a:cubicBezTo>
                      <a:pt x="144500" y="492527"/>
                      <a:pt x="142769" y="490202"/>
                      <a:pt x="141585" y="485544"/>
                    </a:cubicBezTo>
                    <a:cubicBezTo>
                      <a:pt x="137019" y="466502"/>
                      <a:pt x="132884" y="447466"/>
                      <a:pt x="129198" y="428423"/>
                    </a:cubicBezTo>
                    <a:cubicBezTo>
                      <a:pt x="125512" y="409381"/>
                      <a:pt x="122215" y="391025"/>
                      <a:pt x="119300" y="373361"/>
                    </a:cubicBezTo>
                    <a:cubicBezTo>
                      <a:pt x="116386" y="355697"/>
                      <a:pt x="113823" y="338980"/>
                      <a:pt x="111613" y="323223"/>
                    </a:cubicBezTo>
                    <a:cubicBezTo>
                      <a:pt x="109396" y="307459"/>
                      <a:pt x="107520" y="293335"/>
                      <a:pt x="105972" y="280851"/>
                    </a:cubicBezTo>
                    <a:cubicBezTo>
                      <a:pt x="101545" y="317667"/>
                      <a:pt x="96936" y="352205"/>
                      <a:pt x="92145" y="384467"/>
                    </a:cubicBezTo>
                    <a:cubicBezTo>
                      <a:pt x="87348" y="416734"/>
                      <a:pt x="82005" y="447994"/>
                      <a:pt x="76103" y="478246"/>
                    </a:cubicBezTo>
                    <a:cubicBezTo>
                      <a:pt x="75659" y="480784"/>
                      <a:pt x="74979" y="482951"/>
                      <a:pt x="74056" y="484749"/>
                    </a:cubicBezTo>
                    <a:cubicBezTo>
                      <a:pt x="73139" y="486552"/>
                      <a:pt x="72162" y="487451"/>
                      <a:pt x="71130" y="487451"/>
                    </a:cubicBezTo>
                    <a:cubicBezTo>
                      <a:pt x="68986" y="487451"/>
                      <a:pt x="67328" y="484591"/>
                      <a:pt x="66150" y="478883"/>
                    </a:cubicBezTo>
                    <a:cubicBezTo>
                      <a:pt x="59732" y="449050"/>
                      <a:pt x="54091" y="418744"/>
                      <a:pt x="49227" y="387958"/>
                    </a:cubicBezTo>
                    <a:cubicBezTo>
                      <a:pt x="44357" y="357178"/>
                      <a:pt x="40137" y="327079"/>
                      <a:pt x="36561" y="297671"/>
                    </a:cubicBezTo>
                    <a:cubicBezTo>
                      <a:pt x="32984" y="268263"/>
                      <a:pt x="29942" y="240076"/>
                      <a:pt x="27434" y="213097"/>
                    </a:cubicBezTo>
                    <a:cubicBezTo>
                      <a:pt x="24926" y="186125"/>
                      <a:pt x="22880" y="161423"/>
                      <a:pt x="21295" y="138999"/>
                    </a:cubicBezTo>
                    <a:cubicBezTo>
                      <a:pt x="19710" y="116574"/>
                      <a:pt x="18496" y="97003"/>
                      <a:pt x="17646" y="80287"/>
                    </a:cubicBezTo>
                    <a:cubicBezTo>
                      <a:pt x="16796" y="63576"/>
                      <a:pt x="16188" y="50666"/>
                      <a:pt x="15818" y="41570"/>
                    </a:cubicBezTo>
                    <a:cubicBezTo>
                      <a:pt x="13978" y="41151"/>
                      <a:pt x="12169" y="40726"/>
                      <a:pt x="10402" y="40301"/>
                    </a:cubicBezTo>
                    <a:cubicBezTo>
                      <a:pt x="8629" y="39882"/>
                      <a:pt x="6898" y="39457"/>
                      <a:pt x="5204" y="39032"/>
                    </a:cubicBezTo>
                    <a:cubicBezTo>
                      <a:pt x="3728" y="38401"/>
                      <a:pt x="2489" y="36439"/>
                      <a:pt x="1494" y="33160"/>
                    </a:cubicBezTo>
                    <a:cubicBezTo>
                      <a:pt x="498" y="29881"/>
                      <a:pt x="0" y="26129"/>
                      <a:pt x="0" y="21896"/>
                    </a:cubicBezTo>
                    <a:cubicBezTo>
                      <a:pt x="225" y="16820"/>
                      <a:pt x="887" y="12849"/>
                      <a:pt x="1992" y="9995"/>
                    </a:cubicBezTo>
                    <a:cubicBezTo>
                      <a:pt x="3103" y="7141"/>
                      <a:pt x="4390" y="5714"/>
                      <a:pt x="5866" y="5714"/>
                    </a:cubicBezTo>
                    <a:lnTo>
                      <a:pt x="6309" y="5714"/>
                    </a:lnTo>
                    <a:cubicBezTo>
                      <a:pt x="14713" y="8252"/>
                      <a:pt x="23341" y="9521"/>
                      <a:pt x="32189" y="9521"/>
                    </a:cubicBezTo>
                    <a:cubicBezTo>
                      <a:pt x="39269" y="9521"/>
                      <a:pt x="46331" y="8726"/>
                      <a:pt x="53374" y="7141"/>
                    </a:cubicBezTo>
                    <a:cubicBezTo>
                      <a:pt x="60418" y="5550"/>
                      <a:pt x="67255" y="3170"/>
                      <a:pt x="73892" y="0"/>
                    </a:cubicBezTo>
                    <a:lnTo>
                      <a:pt x="74779" y="0"/>
                    </a:lnTo>
                    <a:cubicBezTo>
                      <a:pt x="76473" y="0"/>
                      <a:pt x="77876" y="1640"/>
                      <a:pt x="78981" y="4918"/>
                    </a:cubicBezTo>
                    <a:cubicBezTo>
                      <a:pt x="80086" y="8197"/>
                      <a:pt x="80639" y="11950"/>
                      <a:pt x="80639" y="16182"/>
                    </a:cubicBezTo>
                    <a:cubicBezTo>
                      <a:pt x="80639" y="20415"/>
                      <a:pt x="80177" y="24119"/>
                      <a:pt x="79260" y="27289"/>
                    </a:cubicBezTo>
                    <a:cubicBezTo>
                      <a:pt x="78337" y="30464"/>
                      <a:pt x="77135" y="32371"/>
                      <a:pt x="75659" y="33002"/>
                    </a:cubicBezTo>
                    <a:cubicBezTo>
                      <a:pt x="72344" y="34272"/>
                      <a:pt x="69004" y="35540"/>
                      <a:pt x="65652" y="36810"/>
                    </a:cubicBezTo>
                    <a:cubicBezTo>
                      <a:pt x="62294" y="38079"/>
                      <a:pt x="58852" y="39245"/>
                      <a:pt x="55311" y="40301"/>
                    </a:cubicBezTo>
                    <a:cubicBezTo>
                      <a:pt x="55603" y="48128"/>
                      <a:pt x="56064" y="58445"/>
                      <a:pt x="56690" y="71245"/>
                    </a:cubicBezTo>
                    <a:cubicBezTo>
                      <a:pt x="57321" y="84045"/>
                      <a:pt x="58147" y="98534"/>
                      <a:pt x="59179" y="114722"/>
                    </a:cubicBezTo>
                    <a:cubicBezTo>
                      <a:pt x="60212" y="130904"/>
                      <a:pt x="61487" y="148465"/>
                      <a:pt x="62999" y="167398"/>
                    </a:cubicBezTo>
                    <a:cubicBezTo>
                      <a:pt x="64511" y="186337"/>
                      <a:pt x="66314" y="205908"/>
                      <a:pt x="68415" y="226110"/>
                    </a:cubicBezTo>
                    <a:cubicBezTo>
                      <a:pt x="70516" y="246318"/>
                      <a:pt x="72915" y="266836"/>
                      <a:pt x="75605" y="287676"/>
                    </a:cubicBezTo>
                    <a:cubicBezTo>
                      <a:pt x="78301" y="308516"/>
                      <a:pt x="81343" y="328985"/>
                      <a:pt x="84731" y="349084"/>
                    </a:cubicBezTo>
                    <a:cubicBezTo>
                      <a:pt x="88198" y="325603"/>
                      <a:pt x="91459" y="301745"/>
                      <a:pt x="94520" y="277523"/>
                    </a:cubicBezTo>
                    <a:cubicBezTo>
                      <a:pt x="97580" y="253295"/>
                      <a:pt x="100294" y="228915"/>
                      <a:pt x="102650" y="204372"/>
                    </a:cubicBezTo>
                    <a:cubicBezTo>
                      <a:pt x="105012" y="179828"/>
                      <a:pt x="107004" y="155235"/>
                      <a:pt x="108625" y="130589"/>
                    </a:cubicBezTo>
                    <a:cubicBezTo>
                      <a:pt x="110246" y="105942"/>
                      <a:pt x="111352" y="81240"/>
                      <a:pt x="111941" y="56490"/>
                    </a:cubicBezTo>
                    <a:cubicBezTo>
                      <a:pt x="112093" y="52257"/>
                      <a:pt x="112663" y="48711"/>
                      <a:pt x="113659" y="45857"/>
                    </a:cubicBezTo>
                    <a:cubicBezTo>
                      <a:pt x="114655" y="42997"/>
                      <a:pt x="115888" y="41358"/>
                      <a:pt x="117363" y="40939"/>
                    </a:cubicBezTo>
                    <a:cubicBezTo>
                      <a:pt x="118839" y="40939"/>
                      <a:pt x="120126" y="42208"/>
                      <a:pt x="121237" y="44746"/>
                    </a:cubicBezTo>
                    <a:cubicBezTo>
                      <a:pt x="122342" y="47284"/>
                      <a:pt x="123077" y="50563"/>
                      <a:pt x="123447" y="54583"/>
                    </a:cubicBezTo>
                    <a:cubicBezTo>
                      <a:pt x="124996" y="79127"/>
                      <a:pt x="126878" y="103616"/>
                      <a:pt x="129088" y="128050"/>
                    </a:cubicBezTo>
                    <a:cubicBezTo>
                      <a:pt x="131299" y="152485"/>
                      <a:pt x="133898" y="177241"/>
                      <a:pt x="136885" y="202307"/>
                    </a:cubicBezTo>
                    <a:cubicBezTo>
                      <a:pt x="139873" y="227379"/>
                      <a:pt x="143249" y="252822"/>
                      <a:pt x="147008" y="278635"/>
                    </a:cubicBezTo>
                    <a:cubicBezTo>
                      <a:pt x="150766" y="304441"/>
                      <a:pt x="154938" y="330892"/>
                      <a:pt x="159510" y="357968"/>
                    </a:cubicBezTo>
                    <a:cubicBezTo>
                      <a:pt x="161721" y="341682"/>
                      <a:pt x="163840" y="323696"/>
                      <a:pt x="165868" y="304022"/>
                    </a:cubicBezTo>
                    <a:cubicBezTo>
                      <a:pt x="167896" y="284342"/>
                      <a:pt x="169869" y="261918"/>
                      <a:pt x="171788" y="236742"/>
                    </a:cubicBezTo>
                    <a:cubicBezTo>
                      <a:pt x="173701" y="211567"/>
                      <a:pt x="175620" y="183004"/>
                      <a:pt x="177538" y="151058"/>
                    </a:cubicBezTo>
                    <a:cubicBezTo>
                      <a:pt x="179457" y="119112"/>
                      <a:pt x="181370" y="82618"/>
                      <a:pt x="183289" y="41570"/>
                    </a:cubicBezTo>
                    <a:cubicBezTo>
                      <a:pt x="179973" y="41151"/>
                      <a:pt x="176670" y="40459"/>
                      <a:pt x="173391" y="39512"/>
                    </a:cubicBezTo>
                    <a:cubicBezTo>
                      <a:pt x="170106" y="38558"/>
                      <a:pt x="166736" y="37235"/>
                      <a:pt x="163269" y="35540"/>
                    </a:cubicBezTo>
                    <a:cubicBezTo>
                      <a:pt x="161939" y="34909"/>
                      <a:pt x="160816" y="33057"/>
                      <a:pt x="159893" y="29991"/>
                    </a:cubicBezTo>
                    <a:cubicBezTo>
                      <a:pt x="158970" y="26918"/>
                      <a:pt x="158514" y="23378"/>
                      <a:pt x="158514" y="19358"/>
                    </a:cubicBezTo>
                    <a:cubicBezTo>
                      <a:pt x="158514" y="13857"/>
                      <a:pt x="159158" y="9679"/>
                      <a:pt x="160445" y="6819"/>
                    </a:cubicBezTo>
                    <a:cubicBezTo>
                      <a:pt x="161739" y="3965"/>
                      <a:pt x="163008" y="2538"/>
                      <a:pt x="164265" y="2538"/>
                    </a:cubicBezTo>
                    <a:lnTo>
                      <a:pt x="165370" y="2538"/>
                    </a:lnTo>
                    <a:cubicBezTo>
                      <a:pt x="172742" y="6346"/>
                      <a:pt x="180156" y="8252"/>
                      <a:pt x="187600" y="8252"/>
                    </a:cubicBezTo>
                    <a:cubicBezTo>
                      <a:pt x="192027" y="8252"/>
                      <a:pt x="196417" y="7615"/>
                      <a:pt x="200765" y="6346"/>
                    </a:cubicBezTo>
                    <a:cubicBezTo>
                      <a:pt x="205118" y="5076"/>
                      <a:pt x="209466" y="2963"/>
                      <a:pt x="213820" y="0"/>
                    </a:cubicBezTo>
                    <a:lnTo>
                      <a:pt x="215144" y="0"/>
                    </a:lnTo>
                    <a:cubicBezTo>
                      <a:pt x="216771" y="0"/>
                      <a:pt x="218168" y="1640"/>
                      <a:pt x="219352" y="4918"/>
                    </a:cubicBezTo>
                    <a:cubicBezTo>
                      <a:pt x="220530" y="8197"/>
                      <a:pt x="221119" y="11950"/>
                      <a:pt x="221119" y="16182"/>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3" name="Google Shape;1203;p8"/>
              <p:cNvSpPr/>
              <p:nvPr/>
            </p:nvSpPr>
            <p:spPr>
              <a:xfrm>
                <a:off x="3306435" y="2434658"/>
                <a:ext cx="130746" cy="473800"/>
              </a:xfrm>
              <a:custGeom>
                <a:rect b="b" l="l" r="r" t="t"/>
                <a:pathLst>
                  <a:path extrusionOk="0" h="473800" w="130746">
                    <a:moveTo>
                      <a:pt x="125986" y="459525"/>
                    </a:moveTo>
                    <a:cubicBezTo>
                      <a:pt x="125767" y="463751"/>
                      <a:pt x="125105" y="467194"/>
                      <a:pt x="123994" y="469836"/>
                    </a:cubicBezTo>
                    <a:cubicBezTo>
                      <a:pt x="122889" y="472483"/>
                      <a:pt x="121602" y="473801"/>
                      <a:pt x="120126" y="473801"/>
                    </a:cubicBezTo>
                    <a:lnTo>
                      <a:pt x="119901" y="473801"/>
                    </a:lnTo>
                    <a:cubicBezTo>
                      <a:pt x="100070" y="469993"/>
                      <a:pt x="80711" y="468093"/>
                      <a:pt x="61833" y="468093"/>
                    </a:cubicBezTo>
                    <a:cubicBezTo>
                      <a:pt x="42657" y="468093"/>
                      <a:pt x="24186" y="469993"/>
                      <a:pt x="6412" y="473801"/>
                    </a:cubicBezTo>
                    <a:lnTo>
                      <a:pt x="5860" y="473801"/>
                    </a:lnTo>
                    <a:cubicBezTo>
                      <a:pt x="4166" y="473382"/>
                      <a:pt x="2763" y="471687"/>
                      <a:pt x="1658" y="468724"/>
                    </a:cubicBezTo>
                    <a:cubicBezTo>
                      <a:pt x="553" y="465761"/>
                      <a:pt x="0" y="461851"/>
                      <a:pt x="0" y="456981"/>
                    </a:cubicBezTo>
                    <a:cubicBezTo>
                      <a:pt x="0" y="452755"/>
                      <a:pt x="516" y="449105"/>
                      <a:pt x="1548" y="446033"/>
                    </a:cubicBezTo>
                    <a:cubicBezTo>
                      <a:pt x="2581" y="442966"/>
                      <a:pt x="3868" y="441223"/>
                      <a:pt x="5416" y="440798"/>
                    </a:cubicBezTo>
                    <a:cubicBezTo>
                      <a:pt x="7779" y="440167"/>
                      <a:pt x="10159" y="439687"/>
                      <a:pt x="12551" y="439371"/>
                    </a:cubicBezTo>
                    <a:cubicBezTo>
                      <a:pt x="14950" y="439056"/>
                      <a:pt x="17330" y="438685"/>
                      <a:pt x="19686" y="438260"/>
                    </a:cubicBezTo>
                    <a:lnTo>
                      <a:pt x="19686" y="51407"/>
                    </a:lnTo>
                    <a:cubicBezTo>
                      <a:pt x="17330" y="50988"/>
                      <a:pt x="14986" y="50776"/>
                      <a:pt x="12667" y="50776"/>
                    </a:cubicBezTo>
                    <a:cubicBezTo>
                      <a:pt x="10341" y="50776"/>
                      <a:pt x="7997" y="50776"/>
                      <a:pt x="5641" y="50776"/>
                    </a:cubicBezTo>
                    <a:cubicBezTo>
                      <a:pt x="4093" y="50351"/>
                      <a:pt x="2763" y="48608"/>
                      <a:pt x="1658" y="45541"/>
                    </a:cubicBezTo>
                    <a:cubicBezTo>
                      <a:pt x="553" y="42469"/>
                      <a:pt x="0" y="38613"/>
                      <a:pt x="0" y="33956"/>
                    </a:cubicBezTo>
                    <a:cubicBezTo>
                      <a:pt x="0" y="29298"/>
                      <a:pt x="589" y="25333"/>
                      <a:pt x="1767" y="22054"/>
                    </a:cubicBezTo>
                    <a:cubicBezTo>
                      <a:pt x="2951" y="18775"/>
                      <a:pt x="4311" y="17136"/>
                      <a:pt x="5860" y="17136"/>
                    </a:cubicBezTo>
                    <a:cubicBezTo>
                      <a:pt x="8665" y="17561"/>
                      <a:pt x="11373" y="17773"/>
                      <a:pt x="13990" y="17773"/>
                    </a:cubicBezTo>
                    <a:cubicBezTo>
                      <a:pt x="16608" y="17773"/>
                      <a:pt x="19206" y="17773"/>
                      <a:pt x="21787" y="17773"/>
                    </a:cubicBezTo>
                    <a:cubicBezTo>
                      <a:pt x="37496" y="17773"/>
                      <a:pt x="53059" y="16292"/>
                      <a:pt x="68470" y="13328"/>
                    </a:cubicBezTo>
                    <a:cubicBezTo>
                      <a:pt x="83881" y="10365"/>
                      <a:pt x="99256" y="5920"/>
                      <a:pt x="114594" y="0"/>
                    </a:cubicBezTo>
                    <a:lnTo>
                      <a:pt x="115590" y="0"/>
                    </a:lnTo>
                    <a:cubicBezTo>
                      <a:pt x="117066" y="0"/>
                      <a:pt x="118317" y="1427"/>
                      <a:pt x="119349" y="4281"/>
                    </a:cubicBezTo>
                    <a:cubicBezTo>
                      <a:pt x="120381" y="7141"/>
                      <a:pt x="121013" y="10475"/>
                      <a:pt x="121231" y="14282"/>
                    </a:cubicBezTo>
                    <a:lnTo>
                      <a:pt x="125986" y="121547"/>
                    </a:lnTo>
                    <a:lnTo>
                      <a:pt x="125986" y="123763"/>
                    </a:lnTo>
                    <a:cubicBezTo>
                      <a:pt x="125986" y="128633"/>
                      <a:pt x="125379" y="132544"/>
                      <a:pt x="124164" y="135507"/>
                    </a:cubicBezTo>
                    <a:cubicBezTo>
                      <a:pt x="122944" y="138470"/>
                      <a:pt x="121602" y="139952"/>
                      <a:pt x="120126" y="139952"/>
                    </a:cubicBezTo>
                    <a:cubicBezTo>
                      <a:pt x="118723" y="139952"/>
                      <a:pt x="117491" y="138628"/>
                      <a:pt x="116422" y="135987"/>
                    </a:cubicBezTo>
                    <a:cubicBezTo>
                      <a:pt x="115347" y="133339"/>
                      <a:pt x="114667" y="129902"/>
                      <a:pt x="114376" y="125670"/>
                    </a:cubicBezTo>
                    <a:lnTo>
                      <a:pt x="110392" y="35225"/>
                    </a:lnTo>
                    <a:cubicBezTo>
                      <a:pt x="101837" y="38613"/>
                      <a:pt x="93263" y="41309"/>
                      <a:pt x="84671" y="43319"/>
                    </a:cubicBezTo>
                    <a:cubicBezTo>
                      <a:pt x="76085" y="45329"/>
                      <a:pt x="67438" y="46968"/>
                      <a:pt x="58736" y="48237"/>
                    </a:cubicBezTo>
                    <a:lnTo>
                      <a:pt x="58736" y="257370"/>
                    </a:lnTo>
                    <a:cubicBezTo>
                      <a:pt x="60503" y="257157"/>
                      <a:pt x="62865" y="256841"/>
                      <a:pt x="65817" y="256416"/>
                    </a:cubicBezTo>
                    <a:cubicBezTo>
                      <a:pt x="68761" y="255997"/>
                      <a:pt x="71955" y="255360"/>
                      <a:pt x="75380" y="254516"/>
                    </a:cubicBezTo>
                    <a:cubicBezTo>
                      <a:pt x="78811" y="253666"/>
                      <a:pt x="82315" y="252664"/>
                      <a:pt x="85891" y="251498"/>
                    </a:cubicBezTo>
                    <a:cubicBezTo>
                      <a:pt x="89468" y="250338"/>
                      <a:pt x="92801" y="248905"/>
                      <a:pt x="95898" y="247217"/>
                    </a:cubicBezTo>
                    <a:lnTo>
                      <a:pt x="97009" y="247217"/>
                    </a:lnTo>
                    <a:cubicBezTo>
                      <a:pt x="98558" y="247217"/>
                      <a:pt x="99918" y="248856"/>
                      <a:pt x="101102" y="252136"/>
                    </a:cubicBezTo>
                    <a:cubicBezTo>
                      <a:pt x="102280" y="255415"/>
                      <a:pt x="102869" y="259167"/>
                      <a:pt x="102869" y="263399"/>
                    </a:cubicBezTo>
                    <a:cubicBezTo>
                      <a:pt x="102869" y="267632"/>
                      <a:pt x="102426" y="271226"/>
                      <a:pt x="101539" y="274190"/>
                    </a:cubicBezTo>
                    <a:cubicBezTo>
                      <a:pt x="100659" y="277153"/>
                      <a:pt x="99511" y="279163"/>
                      <a:pt x="98115" y="280219"/>
                    </a:cubicBezTo>
                    <a:cubicBezTo>
                      <a:pt x="94720" y="282126"/>
                      <a:pt x="91089" y="283711"/>
                      <a:pt x="87215" y="284980"/>
                    </a:cubicBezTo>
                    <a:cubicBezTo>
                      <a:pt x="83347" y="286249"/>
                      <a:pt x="79582" y="287257"/>
                      <a:pt x="75933" y="287992"/>
                    </a:cubicBezTo>
                    <a:cubicBezTo>
                      <a:pt x="72283" y="288733"/>
                      <a:pt x="68950" y="289315"/>
                      <a:pt x="65926" y="289741"/>
                    </a:cubicBezTo>
                    <a:cubicBezTo>
                      <a:pt x="62902" y="290166"/>
                      <a:pt x="60503" y="290481"/>
                      <a:pt x="58736" y="290694"/>
                    </a:cubicBezTo>
                    <a:lnTo>
                      <a:pt x="58736" y="435084"/>
                    </a:lnTo>
                    <a:lnTo>
                      <a:pt x="61833" y="435084"/>
                    </a:lnTo>
                    <a:cubicBezTo>
                      <a:pt x="70607" y="435084"/>
                      <a:pt x="79436" y="435406"/>
                      <a:pt x="88326" y="436038"/>
                    </a:cubicBezTo>
                    <a:cubicBezTo>
                      <a:pt x="97210" y="436675"/>
                      <a:pt x="106148" y="437835"/>
                      <a:pt x="115147" y="439529"/>
                    </a:cubicBezTo>
                    <a:lnTo>
                      <a:pt x="119130" y="354482"/>
                    </a:lnTo>
                    <a:cubicBezTo>
                      <a:pt x="119422" y="350250"/>
                      <a:pt x="120108" y="346813"/>
                      <a:pt x="121177" y="344166"/>
                    </a:cubicBezTo>
                    <a:cubicBezTo>
                      <a:pt x="122245" y="341518"/>
                      <a:pt x="123478" y="340200"/>
                      <a:pt x="124881" y="340200"/>
                    </a:cubicBezTo>
                    <a:cubicBezTo>
                      <a:pt x="126654" y="340200"/>
                      <a:pt x="128069" y="341998"/>
                      <a:pt x="129137" y="345593"/>
                    </a:cubicBezTo>
                    <a:cubicBezTo>
                      <a:pt x="130212" y="349187"/>
                      <a:pt x="130746" y="352788"/>
                      <a:pt x="130746" y="356383"/>
                    </a:cubicBezTo>
                    <a:lnTo>
                      <a:pt x="130746" y="358921"/>
                    </a:lnTo>
                    <a:lnTo>
                      <a:pt x="125986" y="459525"/>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4" name="Google Shape;1204;p8"/>
              <p:cNvSpPr/>
              <p:nvPr/>
            </p:nvSpPr>
            <p:spPr>
              <a:xfrm>
                <a:off x="3450899" y="2434658"/>
                <a:ext cx="130746" cy="473800"/>
              </a:xfrm>
              <a:custGeom>
                <a:rect b="b" l="l" r="r" t="t"/>
                <a:pathLst>
                  <a:path extrusionOk="0" h="473800" w="130746">
                    <a:moveTo>
                      <a:pt x="125992" y="459525"/>
                    </a:moveTo>
                    <a:cubicBezTo>
                      <a:pt x="125767" y="463751"/>
                      <a:pt x="125105" y="467194"/>
                      <a:pt x="124000" y="469836"/>
                    </a:cubicBezTo>
                    <a:cubicBezTo>
                      <a:pt x="122895" y="472483"/>
                      <a:pt x="121601" y="473801"/>
                      <a:pt x="120126" y="473801"/>
                    </a:cubicBezTo>
                    <a:lnTo>
                      <a:pt x="119907" y="473801"/>
                    </a:lnTo>
                    <a:cubicBezTo>
                      <a:pt x="100070" y="469993"/>
                      <a:pt x="80711" y="468093"/>
                      <a:pt x="61833" y="468093"/>
                    </a:cubicBezTo>
                    <a:cubicBezTo>
                      <a:pt x="42663" y="468093"/>
                      <a:pt x="24186" y="469993"/>
                      <a:pt x="6418" y="473801"/>
                    </a:cubicBezTo>
                    <a:lnTo>
                      <a:pt x="5866" y="473801"/>
                    </a:lnTo>
                    <a:cubicBezTo>
                      <a:pt x="4166" y="473382"/>
                      <a:pt x="2769" y="471687"/>
                      <a:pt x="1658" y="468724"/>
                    </a:cubicBezTo>
                    <a:cubicBezTo>
                      <a:pt x="553" y="465761"/>
                      <a:pt x="0" y="461851"/>
                      <a:pt x="0" y="456981"/>
                    </a:cubicBezTo>
                    <a:cubicBezTo>
                      <a:pt x="0" y="452755"/>
                      <a:pt x="516" y="449105"/>
                      <a:pt x="1548" y="446033"/>
                    </a:cubicBezTo>
                    <a:cubicBezTo>
                      <a:pt x="2581" y="442966"/>
                      <a:pt x="3874" y="441223"/>
                      <a:pt x="5422" y="440798"/>
                    </a:cubicBezTo>
                    <a:cubicBezTo>
                      <a:pt x="7778" y="440167"/>
                      <a:pt x="10159" y="439687"/>
                      <a:pt x="12557" y="439371"/>
                    </a:cubicBezTo>
                    <a:cubicBezTo>
                      <a:pt x="14950" y="439056"/>
                      <a:pt x="17330" y="438685"/>
                      <a:pt x="19692" y="438260"/>
                    </a:cubicBezTo>
                    <a:lnTo>
                      <a:pt x="19692" y="51407"/>
                    </a:lnTo>
                    <a:cubicBezTo>
                      <a:pt x="17330" y="50988"/>
                      <a:pt x="14986" y="50776"/>
                      <a:pt x="12667" y="50776"/>
                    </a:cubicBezTo>
                    <a:cubicBezTo>
                      <a:pt x="10341" y="50776"/>
                      <a:pt x="8003" y="50776"/>
                      <a:pt x="5641" y="50776"/>
                    </a:cubicBezTo>
                    <a:cubicBezTo>
                      <a:pt x="4093" y="50351"/>
                      <a:pt x="2769" y="48608"/>
                      <a:pt x="1658" y="45541"/>
                    </a:cubicBezTo>
                    <a:cubicBezTo>
                      <a:pt x="553" y="42469"/>
                      <a:pt x="0" y="38613"/>
                      <a:pt x="0" y="33956"/>
                    </a:cubicBezTo>
                    <a:cubicBezTo>
                      <a:pt x="0" y="29298"/>
                      <a:pt x="589" y="25333"/>
                      <a:pt x="1773" y="22054"/>
                    </a:cubicBezTo>
                    <a:cubicBezTo>
                      <a:pt x="2951" y="18775"/>
                      <a:pt x="4317" y="17136"/>
                      <a:pt x="5866" y="17136"/>
                    </a:cubicBezTo>
                    <a:cubicBezTo>
                      <a:pt x="8665" y="17561"/>
                      <a:pt x="11373" y="17773"/>
                      <a:pt x="13996" y="17773"/>
                    </a:cubicBezTo>
                    <a:cubicBezTo>
                      <a:pt x="16613" y="17773"/>
                      <a:pt x="19212" y="17773"/>
                      <a:pt x="21793" y="17773"/>
                    </a:cubicBezTo>
                    <a:cubicBezTo>
                      <a:pt x="37502" y="17773"/>
                      <a:pt x="53059" y="16292"/>
                      <a:pt x="68470" y="13328"/>
                    </a:cubicBezTo>
                    <a:cubicBezTo>
                      <a:pt x="83881" y="10365"/>
                      <a:pt x="99256" y="5920"/>
                      <a:pt x="114594" y="0"/>
                    </a:cubicBezTo>
                    <a:lnTo>
                      <a:pt x="115590" y="0"/>
                    </a:lnTo>
                    <a:cubicBezTo>
                      <a:pt x="117065" y="0"/>
                      <a:pt x="118323" y="1427"/>
                      <a:pt x="119355" y="4281"/>
                    </a:cubicBezTo>
                    <a:cubicBezTo>
                      <a:pt x="120387" y="7141"/>
                      <a:pt x="121013" y="10475"/>
                      <a:pt x="121231" y="14282"/>
                    </a:cubicBezTo>
                    <a:lnTo>
                      <a:pt x="125992" y="121547"/>
                    </a:lnTo>
                    <a:lnTo>
                      <a:pt x="125992" y="123763"/>
                    </a:lnTo>
                    <a:cubicBezTo>
                      <a:pt x="125992" y="128633"/>
                      <a:pt x="125378" y="132544"/>
                      <a:pt x="124164" y="135507"/>
                    </a:cubicBezTo>
                    <a:cubicBezTo>
                      <a:pt x="122950" y="138470"/>
                      <a:pt x="121601" y="139952"/>
                      <a:pt x="120126" y="139952"/>
                    </a:cubicBezTo>
                    <a:cubicBezTo>
                      <a:pt x="118723" y="139952"/>
                      <a:pt x="117491" y="138628"/>
                      <a:pt x="116422" y="135987"/>
                    </a:cubicBezTo>
                    <a:cubicBezTo>
                      <a:pt x="115353" y="133339"/>
                      <a:pt x="114667" y="129902"/>
                      <a:pt x="114376" y="125670"/>
                    </a:cubicBezTo>
                    <a:lnTo>
                      <a:pt x="110392" y="35225"/>
                    </a:lnTo>
                    <a:cubicBezTo>
                      <a:pt x="101837" y="38613"/>
                      <a:pt x="93269" y="41309"/>
                      <a:pt x="84677" y="43319"/>
                    </a:cubicBezTo>
                    <a:cubicBezTo>
                      <a:pt x="76085" y="45329"/>
                      <a:pt x="67438" y="46968"/>
                      <a:pt x="58736" y="48237"/>
                    </a:cubicBezTo>
                    <a:lnTo>
                      <a:pt x="58736" y="257370"/>
                    </a:lnTo>
                    <a:cubicBezTo>
                      <a:pt x="60509" y="257157"/>
                      <a:pt x="62865" y="256841"/>
                      <a:pt x="65816" y="256416"/>
                    </a:cubicBezTo>
                    <a:cubicBezTo>
                      <a:pt x="68767" y="255997"/>
                      <a:pt x="71955" y="255360"/>
                      <a:pt x="75386" y="254516"/>
                    </a:cubicBezTo>
                    <a:cubicBezTo>
                      <a:pt x="78811" y="253666"/>
                      <a:pt x="82315" y="252664"/>
                      <a:pt x="85891" y="251498"/>
                    </a:cubicBezTo>
                    <a:cubicBezTo>
                      <a:pt x="89467" y="250338"/>
                      <a:pt x="92807" y="248905"/>
                      <a:pt x="95904" y="247217"/>
                    </a:cubicBezTo>
                    <a:lnTo>
                      <a:pt x="97009" y="247217"/>
                    </a:lnTo>
                    <a:cubicBezTo>
                      <a:pt x="98558" y="247217"/>
                      <a:pt x="99924" y="248856"/>
                      <a:pt x="101102" y="252136"/>
                    </a:cubicBezTo>
                    <a:cubicBezTo>
                      <a:pt x="102280" y="255415"/>
                      <a:pt x="102869" y="259167"/>
                      <a:pt x="102869" y="263399"/>
                    </a:cubicBezTo>
                    <a:cubicBezTo>
                      <a:pt x="102869" y="267632"/>
                      <a:pt x="102432" y="271226"/>
                      <a:pt x="101545" y="274190"/>
                    </a:cubicBezTo>
                    <a:cubicBezTo>
                      <a:pt x="100659" y="277153"/>
                      <a:pt x="99517" y="279163"/>
                      <a:pt x="98114" y="280219"/>
                    </a:cubicBezTo>
                    <a:cubicBezTo>
                      <a:pt x="94720" y="282126"/>
                      <a:pt x="91089" y="283711"/>
                      <a:pt x="87221" y="284980"/>
                    </a:cubicBezTo>
                    <a:cubicBezTo>
                      <a:pt x="83347" y="286249"/>
                      <a:pt x="79588" y="287257"/>
                      <a:pt x="75939" y="287992"/>
                    </a:cubicBezTo>
                    <a:cubicBezTo>
                      <a:pt x="72289" y="288733"/>
                      <a:pt x="68950" y="289315"/>
                      <a:pt x="65926" y="289741"/>
                    </a:cubicBezTo>
                    <a:cubicBezTo>
                      <a:pt x="62902" y="290166"/>
                      <a:pt x="60509" y="290481"/>
                      <a:pt x="58736" y="290694"/>
                    </a:cubicBezTo>
                    <a:lnTo>
                      <a:pt x="58736" y="435084"/>
                    </a:lnTo>
                    <a:lnTo>
                      <a:pt x="61833" y="435084"/>
                    </a:lnTo>
                    <a:cubicBezTo>
                      <a:pt x="70607" y="435084"/>
                      <a:pt x="79442" y="435406"/>
                      <a:pt x="88326" y="436038"/>
                    </a:cubicBezTo>
                    <a:cubicBezTo>
                      <a:pt x="97210" y="436675"/>
                      <a:pt x="106154" y="437835"/>
                      <a:pt x="115147" y="439529"/>
                    </a:cubicBezTo>
                    <a:lnTo>
                      <a:pt x="119130" y="354482"/>
                    </a:lnTo>
                    <a:cubicBezTo>
                      <a:pt x="119428" y="350250"/>
                      <a:pt x="120108" y="346813"/>
                      <a:pt x="121176" y="344166"/>
                    </a:cubicBezTo>
                    <a:cubicBezTo>
                      <a:pt x="122245" y="341518"/>
                      <a:pt x="123484" y="340200"/>
                      <a:pt x="124881" y="340200"/>
                    </a:cubicBezTo>
                    <a:cubicBezTo>
                      <a:pt x="126654" y="340200"/>
                      <a:pt x="128075" y="341998"/>
                      <a:pt x="129143" y="345593"/>
                    </a:cubicBezTo>
                    <a:cubicBezTo>
                      <a:pt x="130212" y="349187"/>
                      <a:pt x="130746" y="352788"/>
                      <a:pt x="130746" y="356383"/>
                    </a:cubicBezTo>
                    <a:lnTo>
                      <a:pt x="130746" y="358921"/>
                    </a:lnTo>
                    <a:lnTo>
                      <a:pt x="125992" y="459525"/>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5" name="Google Shape;1205;p8"/>
              <p:cNvSpPr/>
              <p:nvPr/>
            </p:nvSpPr>
            <p:spPr>
              <a:xfrm>
                <a:off x="3593814" y="2425768"/>
                <a:ext cx="167580" cy="482690"/>
              </a:xfrm>
              <a:custGeom>
                <a:rect b="b" l="l" r="r" t="t"/>
                <a:pathLst>
                  <a:path extrusionOk="0" h="482690" w="167580">
                    <a:moveTo>
                      <a:pt x="167580" y="16188"/>
                    </a:moveTo>
                    <a:cubicBezTo>
                      <a:pt x="167580" y="19783"/>
                      <a:pt x="167234" y="23117"/>
                      <a:pt x="166530" y="26183"/>
                    </a:cubicBezTo>
                    <a:cubicBezTo>
                      <a:pt x="165831" y="29250"/>
                      <a:pt x="164854" y="31314"/>
                      <a:pt x="163603" y="32371"/>
                    </a:cubicBezTo>
                    <a:cubicBezTo>
                      <a:pt x="161022" y="34277"/>
                      <a:pt x="158478" y="36020"/>
                      <a:pt x="155970" y="37611"/>
                    </a:cubicBezTo>
                    <a:cubicBezTo>
                      <a:pt x="153462" y="39196"/>
                      <a:pt x="150918" y="40520"/>
                      <a:pt x="148338" y="41576"/>
                    </a:cubicBezTo>
                    <a:cubicBezTo>
                      <a:pt x="150250" y="75004"/>
                      <a:pt x="151598" y="107478"/>
                      <a:pt x="152375" y="139005"/>
                    </a:cubicBezTo>
                    <a:cubicBezTo>
                      <a:pt x="153147" y="170525"/>
                      <a:pt x="153535" y="201730"/>
                      <a:pt x="153535" y="232619"/>
                    </a:cubicBezTo>
                    <a:cubicBezTo>
                      <a:pt x="153535" y="274512"/>
                      <a:pt x="152965" y="314922"/>
                      <a:pt x="151823" y="353851"/>
                    </a:cubicBezTo>
                    <a:cubicBezTo>
                      <a:pt x="150675" y="392779"/>
                      <a:pt x="149297" y="430967"/>
                      <a:pt x="147670" y="468415"/>
                    </a:cubicBezTo>
                    <a:cubicBezTo>
                      <a:pt x="147232" y="473066"/>
                      <a:pt x="146473" y="476612"/>
                      <a:pt x="145405" y="479041"/>
                    </a:cubicBezTo>
                    <a:cubicBezTo>
                      <a:pt x="144336" y="481476"/>
                      <a:pt x="143140" y="482690"/>
                      <a:pt x="141810" y="482690"/>
                    </a:cubicBezTo>
                    <a:cubicBezTo>
                      <a:pt x="139302" y="482690"/>
                      <a:pt x="137572" y="479308"/>
                      <a:pt x="136612" y="472538"/>
                    </a:cubicBezTo>
                    <a:cubicBezTo>
                      <a:pt x="134548" y="458153"/>
                      <a:pt x="131724" y="440434"/>
                      <a:pt x="128147" y="419382"/>
                    </a:cubicBezTo>
                    <a:cubicBezTo>
                      <a:pt x="124571" y="398329"/>
                      <a:pt x="120551" y="375692"/>
                      <a:pt x="116094" y="351470"/>
                    </a:cubicBezTo>
                    <a:cubicBezTo>
                      <a:pt x="111631" y="327242"/>
                      <a:pt x="106913" y="302122"/>
                      <a:pt x="101934" y="276096"/>
                    </a:cubicBezTo>
                    <a:cubicBezTo>
                      <a:pt x="96955" y="250077"/>
                      <a:pt x="92091" y="224896"/>
                      <a:pt x="87330" y="200570"/>
                    </a:cubicBezTo>
                    <a:cubicBezTo>
                      <a:pt x="82576" y="176239"/>
                      <a:pt x="78095" y="153444"/>
                      <a:pt x="73892" y="132179"/>
                    </a:cubicBezTo>
                    <a:cubicBezTo>
                      <a:pt x="69690" y="110915"/>
                      <a:pt x="66114" y="92880"/>
                      <a:pt x="63163" y="78070"/>
                    </a:cubicBezTo>
                    <a:lnTo>
                      <a:pt x="59848" y="445881"/>
                    </a:lnTo>
                    <a:cubicBezTo>
                      <a:pt x="62647" y="446512"/>
                      <a:pt x="65507" y="447150"/>
                      <a:pt x="68416" y="447781"/>
                    </a:cubicBezTo>
                    <a:cubicBezTo>
                      <a:pt x="71330" y="448419"/>
                      <a:pt x="74263" y="449057"/>
                      <a:pt x="77214" y="449688"/>
                    </a:cubicBezTo>
                    <a:cubicBezTo>
                      <a:pt x="78683" y="450326"/>
                      <a:pt x="79922" y="452226"/>
                      <a:pt x="80918" y="455402"/>
                    </a:cubicBezTo>
                    <a:cubicBezTo>
                      <a:pt x="81914" y="458572"/>
                      <a:pt x="82412" y="462276"/>
                      <a:pt x="82412" y="466508"/>
                    </a:cubicBezTo>
                    <a:cubicBezTo>
                      <a:pt x="82412" y="471372"/>
                      <a:pt x="81780" y="475288"/>
                      <a:pt x="80529" y="478251"/>
                    </a:cubicBezTo>
                    <a:cubicBezTo>
                      <a:pt x="79279" y="481209"/>
                      <a:pt x="77949" y="482690"/>
                      <a:pt x="76546" y="482690"/>
                    </a:cubicBezTo>
                    <a:lnTo>
                      <a:pt x="76103" y="482690"/>
                    </a:lnTo>
                    <a:cubicBezTo>
                      <a:pt x="70207" y="481002"/>
                      <a:pt x="64323" y="479733"/>
                      <a:pt x="58463" y="478883"/>
                    </a:cubicBezTo>
                    <a:cubicBezTo>
                      <a:pt x="52597" y="478039"/>
                      <a:pt x="46720" y="477614"/>
                      <a:pt x="40817" y="477614"/>
                    </a:cubicBezTo>
                    <a:cubicBezTo>
                      <a:pt x="34994" y="477614"/>
                      <a:pt x="29225" y="478039"/>
                      <a:pt x="23506" y="478883"/>
                    </a:cubicBezTo>
                    <a:cubicBezTo>
                      <a:pt x="17791" y="479733"/>
                      <a:pt x="12060" y="481002"/>
                      <a:pt x="6309" y="482690"/>
                    </a:cubicBezTo>
                    <a:lnTo>
                      <a:pt x="5866" y="482690"/>
                    </a:lnTo>
                    <a:cubicBezTo>
                      <a:pt x="4245" y="482690"/>
                      <a:pt x="2860" y="481051"/>
                      <a:pt x="1719" y="477772"/>
                    </a:cubicBezTo>
                    <a:cubicBezTo>
                      <a:pt x="577" y="474493"/>
                      <a:pt x="0" y="470740"/>
                      <a:pt x="0" y="466508"/>
                    </a:cubicBezTo>
                    <a:cubicBezTo>
                      <a:pt x="0" y="462276"/>
                      <a:pt x="498" y="458572"/>
                      <a:pt x="1494" y="455402"/>
                    </a:cubicBezTo>
                    <a:cubicBezTo>
                      <a:pt x="2490" y="452226"/>
                      <a:pt x="3728" y="450326"/>
                      <a:pt x="5204" y="449688"/>
                    </a:cubicBezTo>
                    <a:cubicBezTo>
                      <a:pt x="7930" y="449057"/>
                      <a:pt x="10675" y="448419"/>
                      <a:pt x="13444" y="447781"/>
                    </a:cubicBezTo>
                    <a:cubicBezTo>
                      <a:pt x="16207" y="447150"/>
                      <a:pt x="18957" y="446512"/>
                      <a:pt x="21684" y="445881"/>
                    </a:cubicBezTo>
                    <a:lnTo>
                      <a:pt x="24228" y="45384"/>
                    </a:lnTo>
                    <a:cubicBezTo>
                      <a:pt x="17883" y="44114"/>
                      <a:pt x="11471" y="42208"/>
                      <a:pt x="4979" y="39670"/>
                    </a:cubicBezTo>
                    <a:cubicBezTo>
                      <a:pt x="3504" y="39038"/>
                      <a:pt x="2307" y="37083"/>
                      <a:pt x="1385" y="33798"/>
                    </a:cubicBezTo>
                    <a:cubicBezTo>
                      <a:pt x="461" y="30519"/>
                      <a:pt x="0" y="26766"/>
                      <a:pt x="0" y="22534"/>
                    </a:cubicBezTo>
                    <a:cubicBezTo>
                      <a:pt x="0" y="17458"/>
                      <a:pt x="668" y="13492"/>
                      <a:pt x="1992" y="10632"/>
                    </a:cubicBezTo>
                    <a:cubicBezTo>
                      <a:pt x="3321" y="7779"/>
                      <a:pt x="4615" y="6351"/>
                      <a:pt x="5866" y="6351"/>
                    </a:cubicBezTo>
                    <a:lnTo>
                      <a:pt x="6528" y="6351"/>
                    </a:lnTo>
                    <a:cubicBezTo>
                      <a:pt x="14421" y="9315"/>
                      <a:pt x="22145" y="11586"/>
                      <a:pt x="29705" y="13171"/>
                    </a:cubicBezTo>
                    <a:cubicBezTo>
                      <a:pt x="37259" y="14761"/>
                      <a:pt x="44801" y="15551"/>
                      <a:pt x="52324" y="15551"/>
                    </a:cubicBezTo>
                    <a:lnTo>
                      <a:pt x="60510" y="15551"/>
                    </a:lnTo>
                    <a:cubicBezTo>
                      <a:pt x="60582" y="15551"/>
                      <a:pt x="60801" y="15606"/>
                      <a:pt x="61171" y="15715"/>
                    </a:cubicBezTo>
                    <a:cubicBezTo>
                      <a:pt x="61542" y="15818"/>
                      <a:pt x="61967" y="16079"/>
                      <a:pt x="62446" y="16504"/>
                    </a:cubicBezTo>
                    <a:cubicBezTo>
                      <a:pt x="62926" y="16929"/>
                      <a:pt x="63442" y="17670"/>
                      <a:pt x="63995" y="18727"/>
                    </a:cubicBezTo>
                    <a:cubicBezTo>
                      <a:pt x="64547" y="19783"/>
                      <a:pt x="65045" y="21265"/>
                      <a:pt x="65489" y="23172"/>
                    </a:cubicBezTo>
                    <a:cubicBezTo>
                      <a:pt x="65780" y="24653"/>
                      <a:pt x="66740" y="29414"/>
                      <a:pt x="68361" y="37453"/>
                    </a:cubicBezTo>
                    <a:cubicBezTo>
                      <a:pt x="69982" y="45493"/>
                      <a:pt x="72089" y="55961"/>
                      <a:pt x="74670" y="68871"/>
                    </a:cubicBezTo>
                    <a:cubicBezTo>
                      <a:pt x="77250" y="81774"/>
                      <a:pt x="80214" y="96687"/>
                      <a:pt x="83572" y="113617"/>
                    </a:cubicBezTo>
                    <a:cubicBezTo>
                      <a:pt x="86930" y="130540"/>
                      <a:pt x="90506" y="148629"/>
                      <a:pt x="94301" y="167884"/>
                    </a:cubicBezTo>
                    <a:cubicBezTo>
                      <a:pt x="98096" y="187133"/>
                      <a:pt x="101989" y="207128"/>
                      <a:pt x="105972" y="227859"/>
                    </a:cubicBezTo>
                    <a:cubicBezTo>
                      <a:pt x="109955" y="248595"/>
                      <a:pt x="113878" y="269277"/>
                      <a:pt x="117752" y="289904"/>
                    </a:cubicBezTo>
                    <a:cubicBezTo>
                      <a:pt x="121620" y="310532"/>
                      <a:pt x="125348" y="330631"/>
                      <a:pt x="128925" y="350201"/>
                    </a:cubicBezTo>
                    <a:cubicBezTo>
                      <a:pt x="132501" y="369772"/>
                      <a:pt x="135725" y="388019"/>
                      <a:pt x="138604" y="404942"/>
                    </a:cubicBezTo>
                    <a:cubicBezTo>
                      <a:pt x="139563" y="377229"/>
                      <a:pt x="140371" y="349090"/>
                      <a:pt x="141033" y="320526"/>
                    </a:cubicBezTo>
                    <a:cubicBezTo>
                      <a:pt x="141701" y="291963"/>
                      <a:pt x="142029" y="262665"/>
                      <a:pt x="142029" y="232619"/>
                    </a:cubicBezTo>
                    <a:cubicBezTo>
                      <a:pt x="142029" y="202580"/>
                      <a:pt x="141628" y="171904"/>
                      <a:pt x="140814" y="140589"/>
                    </a:cubicBezTo>
                    <a:cubicBezTo>
                      <a:pt x="140001" y="109275"/>
                      <a:pt x="138677" y="77117"/>
                      <a:pt x="136831" y="44114"/>
                    </a:cubicBezTo>
                    <a:cubicBezTo>
                      <a:pt x="135872" y="44539"/>
                      <a:pt x="134955" y="44752"/>
                      <a:pt x="134068" y="44752"/>
                    </a:cubicBezTo>
                    <a:cubicBezTo>
                      <a:pt x="133181" y="44752"/>
                      <a:pt x="132222" y="44752"/>
                      <a:pt x="131190" y="44752"/>
                    </a:cubicBezTo>
                    <a:cubicBezTo>
                      <a:pt x="126842" y="44752"/>
                      <a:pt x="122306" y="44114"/>
                      <a:pt x="117588" y="42845"/>
                    </a:cubicBezTo>
                    <a:cubicBezTo>
                      <a:pt x="116112" y="42420"/>
                      <a:pt x="114874" y="40568"/>
                      <a:pt x="113878" y="37289"/>
                    </a:cubicBezTo>
                    <a:cubicBezTo>
                      <a:pt x="112882" y="34010"/>
                      <a:pt x="112384" y="30258"/>
                      <a:pt x="112384" y="26025"/>
                    </a:cubicBezTo>
                    <a:cubicBezTo>
                      <a:pt x="112384" y="21374"/>
                      <a:pt x="112997" y="17458"/>
                      <a:pt x="114212" y="14282"/>
                    </a:cubicBezTo>
                    <a:cubicBezTo>
                      <a:pt x="115426" y="11112"/>
                      <a:pt x="116774" y="9521"/>
                      <a:pt x="118250" y="9521"/>
                    </a:cubicBezTo>
                    <a:lnTo>
                      <a:pt x="118912" y="9521"/>
                    </a:lnTo>
                    <a:cubicBezTo>
                      <a:pt x="120976" y="10371"/>
                      <a:pt x="123023" y="10954"/>
                      <a:pt x="125051" y="11270"/>
                    </a:cubicBezTo>
                    <a:cubicBezTo>
                      <a:pt x="127079" y="11586"/>
                      <a:pt x="129125" y="11744"/>
                      <a:pt x="131190" y="11744"/>
                    </a:cubicBezTo>
                    <a:cubicBezTo>
                      <a:pt x="136278" y="11744"/>
                      <a:pt x="141257" y="10790"/>
                      <a:pt x="146121" y="8890"/>
                    </a:cubicBezTo>
                    <a:cubicBezTo>
                      <a:pt x="150991" y="6983"/>
                      <a:pt x="155745" y="4232"/>
                      <a:pt x="160391" y="637"/>
                    </a:cubicBezTo>
                    <a:cubicBezTo>
                      <a:pt x="160688" y="213"/>
                      <a:pt x="161205" y="0"/>
                      <a:pt x="161939" y="0"/>
                    </a:cubicBezTo>
                    <a:cubicBezTo>
                      <a:pt x="163561" y="0"/>
                      <a:pt x="164909" y="1646"/>
                      <a:pt x="165977" y="4925"/>
                    </a:cubicBezTo>
                    <a:cubicBezTo>
                      <a:pt x="167046" y="8203"/>
                      <a:pt x="167580" y="11956"/>
                      <a:pt x="167580" y="16188"/>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06" name="Google Shape;1206;p8"/>
          <p:cNvGrpSpPr/>
          <p:nvPr/>
        </p:nvGrpSpPr>
        <p:grpSpPr>
          <a:xfrm>
            <a:off x="1029963" y="4902780"/>
            <a:ext cx="793051" cy="623908"/>
            <a:chOff x="2251824" y="1769279"/>
            <a:chExt cx="1492100" cy="1173863"/>
          </a:xfrm>
        </p:grpSpPr>
        <p:grpSp>
          <p:nvGrpSpPr>
            <p:cNvPr id="1207" name="Google Shape;1207;p8"/>
            <p:cNvGrpSpPr/>
            <p:nvPr/>
          </p:nvGrpSpPr>
          <p:grpSpPr>
            <a:xfrm>
              <a:off x="2576316" y="1769279"/>
              <a:ext cx="843116" cy="490620"/>
              <a:chOff x="2576316" y="1769279"/>
              <a:chExt cx="843116" cy="490620"/>
            </a:xfrm>
          </p:grpSpPr>
          <p:sp>
            <p:nvSpPr>
              <p:cNvPr id="1208" name="Google Shape;1208;p8"/>
              <p:cNvSpPr/>
              <p:nvPr/>
            </p:nvSpPr>
            <p:spPr>
              <a:xfrm>
                <a:off x="2576316" y="1775625"/>
                <a:ext cx="177313" cy="476660"/>
              </a:xfrm>
              <a:custGeom>
                <a:rect b="b" l="l" r="r" t="t"/>
                <a:pathLst>
                  <a:path extrusionOk="0" h="476660" w="177313">
                    <a:moveTo>
                      <a:pt x="177314" y="13013"/>
                    </a:moveTo>
                    <a:cubicBezTo>
                      <a:pt x="177314" y="18933"/>
                      <a:pt x="176871" y="23536"/>
                      <a:pt x="175990" y="26815"/>
                    </a:cubicBezTo>
                    <a:cubicBezTo>
                      <a:pt x="175104" y="30094"/>
                      <a:pt x="174035" y="32268"/>
                      <a:pt x="172778" y="33324"/>
                    </a:cubicBezTo>
                    <a:cubicBezTo>
                      <a:pt x="168722" y="35650"/>
                      <a:pt x="164817" y="37556"/>
                      <a:pt x="161053" y="39032"/>
                    </a:cubicBezTo>
                    <a:cubicBezTo>
                      <a:pt x="157294" y="40514"/>
                      <a:pt x="153535" y="41679"/>
                      <a:pt x="149771" y="42523"/>
                    </a:cubicBezTo>
                    <a:cubicBezTo>
                      <a:pt x="149406" y="52045"/>
                      <a:pt x="148866" y="67753"/>
                      <a:pt x="148167" y="89650"/>
                    </a:cubicBezTo>
                    <a:cubicBezTo>
                      <a:pt x="147469" y="111552"/>
                      <a:pt x="146783" y="138416"/>
                      <a:pt x="146121" y="170258"/>
                    </a:cubicBezTo>
                    <a:cubicBezTo>
                      <a:pt x="145459" y="202101"/>
                      <a:pt x="144870" y="238224"/>
                      <a:pt x="144354" y="278634"/>
                    </a:cubicBezTo>
                    <a:cubicBezTo>
                      <a:pt x="143838" y="319045"/>
                      <a:pt x="143577" y="362522"/>
                      <a:pt x="143577" y="409065"/>
                    </a:cubicBezTo>
                    <a:lnTo>
                      <a:pt x="143577" y="440167"/>
                    </a:lnTo>
                    <a:cubicBezTo>
                      <a:pt x="147263" y="440167"/>
                      <a:pt x="150912" y="440428"/>
                      <a:pt x="154531" y="440956"/>
                    </a:cubicBezTo>
                    <a:cubicBezTo>
                      <a:pt x="158144" y="441491"/>
                      <a:pt x="161903" y="442280"/>
                      <a:pt x="165813" y="443336"/>
                    </a:cubicBezTo>
                    <a:cubicBezTo>
                      <a:pt x="167507" y="444399"/>
                      <a:pt x="168795" y="446567"/>
                      <a:pt x="169681" y="449846"/>
                    </a:cubicBezTo>
                    <a:cubicBezTo>
                      <a:pt x="170568" y="453125"/>
                      <a:pt x="171011" y="457090"/>
                      <a:pt x="171011" y="461747"/>
                    </a:cubicBezTo>
                    <a:cubicBezTo>
                      <a:pt x="170865" y="466186"/>
                      <a:pt x="170215" y="469787"/>
                      <a:pt x="169074" y="472538"/>
                    </a:cubicBezTo>
                    <a:cubicBezTo>
                      <a:pt x="167932" y="475288"/>
                      <a:pt x="166621" y="476661"/>
                      <a:pt x="165145" y="476661"/>
                    </a:cubicBezTo>
                    <a:lnTo>
                      <a:pt x="164702" y="476661"/>
                    </a:lnTo>
                    <a:cubicBezTo>
                      <a:pt x="160500" y="475604"/>
                      <a:pt x="156371" y="474754"/>
                      <a:pt x="152315" y="474122"/>
                    </a:cubicBezTo>
                    <a:cubicBezTo>
                      <a:pt x="148258" y="473485"/>
                      <a:pt x="144239" y="473169"/>
                      <a:pt x="140261" y="473169"/>
                    </a:cubicBezTo>
                    <a:cubicBezTo>
                      <a:pt x="136278" y="473169"/>
                      <a:pt x="132331" y="473485"/>
                      <a:pt x="128421" y="474122"/>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30"/>
                      <a:pt x="110781" y="452226"/>
                      <a:pt x="111777" y="449050"/>
                    </a:cubicBezTo>
                    <a:cubicBezTo>
                      <a:pt x="112773" y="445881"/>
                      <a:pt x="114005" y="443974"/>
                      <a:pt x="115481" y="443336"/>
                    </a:cubicBezTo>
                    <a:cubicBezTo>
                      <a:pt x="118286" y="442705"/>
                      <a:pt x="121049" y="442122"/>
                      <a:pt x="123775" y="441594"/>
                    </a:cubicBezTo>
                    <a:cubicBezTo>
                      <a:pt x="126508" y="441065"/>
                      <a:pt x="129271" y="440586"/>
                      <a:pt x="132076" y="440167"/>
                    </a:cubicBezTo>
                    <a:lnTo>
                      <a:pt x="132076" y="409065"/>
                    </a:lnTo>
                    <a:cubicBezTo>
                      <a:pt x="132076" y="362734"/>
                      <a:pt x="132295" y="319361"/>
                      <a:pt x="132738" y="278950"/>
                    </a:cubicBezTo>
                    <a:cubicBezTo>
                      <a:pt x="126690" y="280644"/>
                      <a:pt x="120642" y="281810"/>
                      <a:pt x="114594" y="282442"/>
                    </a:cubicBezTo>
                    <a:cubicBezTo>
                      <a:pt x="108552" y="283079"/>
                      <a:pt x="102504" y="283395"/>
                      <a:pt x="96457" y="283395"/>
                    </a:cubicBezTo>
                    <a:cubicBezTo>
                      <a:pt x="90336" y="283395"/>
                      <a:pt x="84343" y="283079"/>
                      <a:pt x="78483" y="282442"/>
                    </a:cubicBezTo>
                    <a:cubicBezTo>
                      <a:pt x="72617" y="281810"/>
                      <a:pt x="66849" y="280644"/>
                      <a:pt x="61171" y="278950"/>
                    </a:cubicBezTo>
                    <a:lnTo>
                      <a:pt x="59841" y="439529"/>
                    </a:lnTo>
                    <a:cubicBezTo>
                      <a:pt x="62647" y="440167"/>
                      <a:pt x="65501" y="440798"/>
                      <a:pt x="68415" y="441436"/>
                    </a:cubicBezTo>
                    <a:cubicBezTo>
                      <a:pt x="71330" y="442067"/>
                      <a:pt x="74263" y="442705"/>
                      <a:pt x="77208" y="443336"/>
                    </a:cubicBezTo>
                    <a:cubicBezTo>
                      <a:pt x="78683" y="443974"/>
                      <a:pt x="79922" y="445881"/>
                      <a:pt x="80918" y="449050"/>
                    </a:cubicBezTo>
                    <a:cubicBezTo>
                      <a:pt x="81908" y="452226"/>
                      <a:pt x="82406" y="455930"/>
                      <a:pt x="82406" y="460156"/>
                    </a:cubicBezTo>
                    <a:cubicBezTo>
                      <a:pt x="82406" y="465026"/>
                      <a:pt x="81780" y="468991"/>
                      <a:pt x="80529" y="472058"/>
                    </a:cubicBezTo>
                    <a:cubicBezTo>
                      <a:pt x="79272" y="475124"/>
                      <a:pt x="77949" y="476661"/>
                      <a:pt x="76546" y="476661"/>
                    </a:cubicBezTo>
                    <a:lnTo>
                      <a:pt x="76103" y="476661"/>
                    </a:lnTo>
                    <a:cubicBezTo>
                      <a:pt x="70207" y="474967"/>
                      <a:pt x="64323" y="473649"/>
                      <a:pt x="58463" y="472696"/>
                    </a:cubicBezTo>
                    <a:cubicBezTo>
                      <a:pt x="52597" y="471742"/>
                      <a:pt x="46719" y="471269"/>
                      <a:pt x="40817" y="471269"/>
                    </a:cubicBezTo>
                    <a:cubicBezTo>
                      <a:pt x="34994" y="471269"/>
                      <a:pt x="29219" y="471742"/>
                      <a:pt x="23505" y="472696"/>
                    </a:cubicBezTo>
                    <a:cubicBezTo>
                      <a:pt x="17791" y="473649"/>
                      <a:pt x="12059" y="474967"/>
                      <a:pt x="6309" y="476661"/>
                    </a:cubicBezTo>
                    <a:lnTo>
                      <a:pt x="5866" y="476661"/>
                    </a:lnTo>
                    <a:cubicBezTo>
                      <a:pt x="4166" y="476661"/>
                      <a:pt x="2769" y="474967"/>
                      <a:pt x="1658" y="471584"/>
                    </a:cubicBezTo>
                    <a:cubicBezTo>
                      <a:pt x="553" y="468196"/>
                      <a:pt x="0" y="464389"/>
                      <a:pt x="0" y="460156"/>
                    </a:cubicBezTo>
                    <a:cubicBezTo>
                      <a:pt x="0" y="455930"/>
                      <a:pt x="498" y="452226"/>
                      <a:pt x="1494" y="449050"/>
                    </a:cubicBezTo>
                    <a:cubicBezTo>
                      <a:pt x="2490" y="445881"/>
                      <a:pt x="3728" y="443974"/>
                      <a:pt x="5198" y="443336"/>
                    </a:cubicBezTo>
                    <a:cubicBezTo>
                      <a:pt x="7930" y="442705"/>
                      <a:pt x="10675" y="442067"/>
                      <a:pt x="13444" y="441436"/>
                    </a:cubicBezTo>
                    <a:cubicBezTo>
                      <a:pt x="16207" y="440798"/>
                      <a:pt x="18951" y="440167"/>
                      <a:pt x="21684" y="439529"/>
                    </a:cubicBezTo>
                    <a:lnTo>
                      <a:pt x="24228" y="39032"/>
                    </a:lnTo>
                    <a:cubicBezTo>
                      <a:pt x="17883" y="37763"/>
                      <a:pt x="11470" y="35862"/>
                      <a:pt x="4979" y="33324"/>
                    </a:cubicBezTo>
                    <a:cubicBezTo>
                      <a:pt x="3504" y="32687"/>
                      <a:pt x="2307" y="30786"/>
                      <a:pt x="1384" y="27610"/>
                    </a:cubicBezTo>
                    <a:cubicBezTo>
                      <a:pt x="461" y="24434"/>
                      <a:pt x="0" y="20943"/>
                      <a:pt x="0" y="17136"/>
                    </a:cubicBezTo>
                    <a:cubicBezTo>
                      <a:pt x="0" y="11634"/>
                      <a:pt x="668" y="7408"/>
                      <a:pt x="1992" y="4445"/>
                    </a:cubicBezTo>
                    <a:cubicBezTo>
                      <a:pt x="3321" y="1482"/>
                      <a:pt x="4609" y="0"/>
                      <a:pt x="5866" y="0"/>
                    </a:cubicBezTo>
                    <a:lnTo>
                      <a:pt x="6527" y="0"/>
                    </a:lnTo>
                    <a:cubicBezTo>
                      <a:pt x="14343" y="3388"/>
                      <a:pt x="22048" y="5769"/>
                      <a:pt x="29644" y="7141"/>
                    </a:cubicBezTo>
                    <a:cubicBezTo>
                      <a:pt x="37241" y="8519"/>
                      <a:pt x="44801" y="9205"/>
                      <a:pt x="52324" y="9205"/>
                    </a:cubicBezTo>
                    <a:cubicBezTo>
                      <a:pt x="56896" y="9205"/>
                      <a:pt x="61390" y="8993"/>
                      <a:pt x="65816" y="8568"/>
                    </a:cubicBezTo>
                    <a:cubicBezTo>
                      <a:pt x="70243" y="8149"/>
                      <a:pt x="74664" y="7299"/>
                      <a:pt x="79090" y="6030"/>
                    </a:cubicBezTo>
                    <a:lnTo>
                      <a:pt x="79533" y="6030"/>
                    </a:lnTo>
                    <a:cubicBezTo>
                      <a:pt x="81009" y="6030"/>
                      <a:pt x="82315" y="7457"/>
                      <a:pt x="83462" y="10317"/>
                    </a:cubicBezTo>
                    <a:cubicBezTo>
                      <a:pt x="84604" y="13171"/>
                      <a:pt x="85247" y="16717"/>
                      <a:pt x="85393" y="20943"/>
                    </a:cubicBezTo>
                    <a:cubicBezTo>
                      <a:pt x="85393" y="26238"/>
                      <a:pt x="84859" y="30464"/>
                      <a:pt x="83790" y="33640"/>
                    </a:cubicBezTo>
                    <a:cubicBezTo>
                      <a:pt x="82721" y="36816"/>
                      <a:pt x="81452" y="38613"/>
                      <a:pt x="79977" y="39032"/>
                    </a:cubicBezTo>
                    <a:cubicBezTo>
                      <a:pt x="77244" y="39670"/>
                      <a:pt x="74518" y="40307"/>
                      <a:pt x="71791" y="40939"/>
                    </a:cubicBezTo>
                    <a:cubicBezTo>
                      <a:pt x="69059" y="41576"/>
                      <a:pt x="66260" y="42104"/>
                      <a:pt x="63381" y="42523"/>
                    </a:cubicBezTo>
                    <a:lnTo>
                      <a:pt x="61615" y="245310"/>
                    </a:lnTo>
                    <a:cubicBezTo>
                      <a:pt x="67067" y="247217"/>
                      <a:pt x="72751" y="248541"/>
                      <a:pt x="78647" y="249282"/>
                    </a:cubicBezTo>
                    <a:cubicBezTo>
                      <a:pt x="84549" y="250022"/>
                      <a:pt x="90482" y="250393"/>
                      <a:pt x="96457" y="250393"/>
                    </a:cubicBezTo>
                    <a:cubicBezTo>
                      <a:pt x="102650" y="250393"/>
                      <a:pt x="108789" y="250071"/>
                      <a:pt x="114874" y="249439"/>
                    </a:cubicBezTo>
                    <a:cubicBezTo>
                      <a:pt x="120958" y="248802"/>
                      <a:pt x="127060" y="247642"/>
                      <a:pt x="133181" y="245948"/>
                    </a:cubicBezTo>
                    <a:cubicBezTo>
                      <a:pt x="133473" y="220985"/>
                      <a:pt x="133861" y="197814"/>
                      <a:pt x="134341" y="176446"/>
                    </a:cubicBezTo>
                    <a:cubicBezTo>
                      <a:pt x="134821" y="155078"/>
                      <a:pt x="135300" y="135774"/>
                      <a:pt x="135780" y="118529"/>
                    </a:cubicBezTo>
                    <a:cubicBezTo>
                      <a:pt x="136260" y="101290"/>
                      <a:pt x="136703" y="86371"/>
                      <a:pt x="137104" y="73783"/>
                    </a:cubicBezTo>
                    <a:cubicBezTo>
                      <a:pt x="137511" y="61196"/>
                      <a:pt x="137863" y="51201"/>
                      <a:pt x="138160" y="43793"/>
                    </a:cubicBezTo>
                    <a:cubicBezTo>
                      <a:pt x="135209" y="43374"/>
                      <a:pt x="132313" y="42845"/>
                      <a:pt x="129477" y="42208"/>
                    </a:cubicBezTo>
                    <a:cubicBezTo>
                      <a:pt x="126636" y="41576"/>
                      <a:pt x="123812" y="40514"/>
                      <a:pt x="121013" y="39032"/>
                    </a:cubicBezTo>
                    <a:cubicBezTo>
                      <a:pt x="119610" y="38400"/>
                      <a:pt x="118450" y="36548"/>
                      <a:pt x="117527" y="33482"/>
                    </a:cubicBezTo>
                    <a:cubicBezTo>
                      <a:pt x="116604" y="30416"/>
                      <a:pt x="116143" y="26869"/>
                      <a:pt x="116143" y="22850"/>
                    </a:cubicBezTo>
                    <a:cubicBezTo>
                      <a:pt x="116143" y="17561"/>
                      <a:pt x="116793" y="13438"/>
                      <a:pt x="118080" y="10474"/>
                    </a:cubicBezTo>
                    <a:cubicBezTo>
                      <a:pt x="119373" y="7511"/>
                      <a:pt x="120642" y="6030"/>
                      <a:pt x="121899" y="6030"/>
                    </a:cubicBezTo>
                    <a:lnTo>
                      <a:pt x="122780" y="6030"/>
                    </a:lnTo>
                    <a:cubicBezTo>
                      <a:pt x="125731" y="7724"/>
                      <a:pt x="128682" y="8884"/>
                      <a:pt x="131633" y="9521"/>
                    </a:cubicBezTo>
                    <a:cubicBezTo>
                      <a:pt x="134584" y="10159"/>
                      <a:pt x="137602" y="10474"/>
                      <a:pt x="140705" y="10474"/>
                    </a:cubicBezTo>
                    <a:cubicBezTo>
                      <a:pt x="145350" y="10474"/>
                      <a:pt x="150123" y="9624"/>
                      <a:pt x="155029" y="7936"/>
                    </a:cubicBezTo>
                    <a:cubicBezTo>
                      <a:pt x="159929" y="6242"/>
                      <a:pt x="165036" y="3595"/>
                      <a:pt x="170349" y="0"/>
                    </a:cubicBezTo>
                    <a:lnTo>
                      <a:pt x="171673" y="0"/>
                    </a:lnTo>
                    <a:cubicBezTo>
                      <a:pt x="173076" y="0"/>
                      <a:pt x="174272" y="1214"/>
                      <a:pt x="175268" y="3649"/>
                    </a:cubicBezTo>
                    <a:cubicBezTo>
                      <a:pt x="176263" y="6084"/>
                      <a:pt x="176943" y="9205"/>
                      <a:pt x="177314" y="1301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9" name="Google Shape;1209;p8"/>
              <p:cNvSpPr/>
              <p:nvPr/>
            </p:nvSpPr>
            <p:spPr>
              <a:xfrm>
                <a:off x="2746999" y="1769279"/>
                <a:ext cx="197333" cy="481737"/>
              </a:xfrm>
              <a:custGeom>
                <a:rect b="b" l="l" r="r" t="t"/>
                <a:pathLst>
                  <a:path extrusionOk="0" h="481737" w="197333">
                    <a:moveTo>
                      <a:pt x="115924" y="307514"/>
                    </a:moveTo>
                    <a:cubicBezTo>
                      <a:pt x="113192" y="283607"/>
                      <a:pt x="110320" y="261547"/>
                      <a:pt x="107295" y="241345"/>
                    </a:cubicBezTo>
                    <a:cubicBezTo>
                      <a:pt x="104272" y="221137"/>
                      <a:pt x="101302" y="202945"/>
                      <a:pt x="98387" y="186762"/>
                    </a:cubicBezTo>
                    <a:cubicBezTo>
                      <a:pt x="95479" y="170574"/>
                      <a:pt x="92710" y="156401"/>
                      <a:pt x="90093" y="144233"/>
                    </a:cubicBezTo>
                    <a:cubicBezTo>
                      <a:pt x="87476" y="132070"/>
                      <a:pt x="85247" y="122075"/>
                      <a:pt x="83401" y="114248"/>
                    </a:cubicBezTo>
                    <a:cubicBezTo>
                      <a:pt x="76546" y="147676"/>
                      <a:pt x="70407" y="180308"/>
                      <a:pt x="64985" y="212150"/>
                    </a:cubicBezTo>
                    <a:cubicBezTo>
                      <a:pt x="59562" y="243986"/>
                      <a:pt x="54753" y="275774"/>
                      <a:pt x="50551" y="307514"/>
                    </a:cubicBezTo>
                    <a:cubicBezTo>
                      <a:pt x="56447" y="309414"/>
                      <a:pt x="62124" y="310951"/>
                      <a:pt x="67583" y="312110"/>
                    </a:cubicBezTo>
                    <a:cubicBezTo>
                      <a:pt x="73042" y="313276"/>
                      <a:pt x="78459" y="313859"/>
                      <a:pt x="83845" y="313859"/>
                    </a:cubicBezTo>
                    <a:cubicBezTo>
                      <a:pt x="89152" y="313859"/>
                      <a:pt x="94447" y="313276"/>
                      <a:pt x="99717" y="312110"/>
                    </a:cubicBezTo>
                    <a:cubicBezTo>
                      <a:pt x="104988" y="310951"/>
                      <a:pt x="110392" y="309414"/>
                      <a:pt x="115924" y="307514"/>
                    </a:cubicBezTo>
                    <a:close/>
                    <a:moveTo>
                      <a:pt x="191359" y="481737"/>
                    </a:moveTo>
                    <a:cubicBezTo>
                      <a:pt x="191213" y="481737"/>
                      <a:pt x="191067" y="481682"/>
                      <a:pt x="190916" y="481579"/>
                    </a:cubicBezTo>
                    <a:cubicBezTo>
                      <a:pt x="190770" y="481470"/>
                      <a:pt x="190624" y="481209"/>
                      <a:pt x="190478" y="480784"/>
                    </a:cubicBezTo>
                    <a:cubicBezTo>
                      <a:pt x="183763" y="477820"/>
                      <a:pt x="177144" y="475707"/>
                      <a:pt x="170622" y="474438"/>
                    </a:cubicBezTo>
                    <a:cubicBezTo>
                      <a:pt x="164095" y="473169"/>
                      <a:pt x="157585" y="472531"/>
                      <a:pt x="151100" y="472531"/>
                    </a:cubicBezTo>
                    <a:cubicBezTo>
                      <a:pt x="144682" y="472531"/>
                      <a:pt x="138361" y="473169"/>
                      <a:pt x="132125" y="474438"/>
                    </a:cubicBezTo>
                    <a:cubicBezTo>
                      <a:pt x="125895" y="475707"/>
                      <a:pt x="119683" y="477820"/>
                      <a:pt x="113489" y="480784"/>
                    </a:cubicBezTo>
                    <a:cubicBezTo>
                      <a:pt x="113343" y="481209"/>
                      <a:pt x="113192" y="481470"/>
                      <a:pt x="113046" y="481579"/>
                    </a:cubicBezTo>
                    <a:cubicBezTo>
                      <a:pt x="112900" y="481682"/>
                      <a:pt x="112754" y="481737"/>
                      <a:pt x="112603" y="481737"/>
                    </a:cubicBezTo>
                    <a:cubicBezTo>
                      <a:pt x="110981" y="481737"/>
                      <a:pt x="109597" y="479940"/>
                      <a:pt x="108455" y="476345"/>
                    </a:cubicBezTo>
                    <a:cubicBezTo>
                      <a:pt x="107314" y="472744"/>
                      <a:pt x="106743" y="468834"/>
                      <a:pt x="106743" y="464601"/>
                    </a:cubicBezTo>
                    <a:cubicBezTo>
                      <a:pt x="106743" y="460794"/>
                      <a:pt x="107204" y="457302"/>
                      <a:pt x="108121" y="454127"/>
                    </a:cubicBezTo>
                    <a:cubicBezTo>
                      <a:pt x="109044" y="450951"/>
                      <a:pt x="110246" y="449050"/>
                      <a:pt x="111716" y="448413"/>
                    </a:cubicBezTo>
                    <a:cubicBezTo>
                      <a:pt x="114667" y="446725"/>
                      <a:pt x="117655" y="445401"/>
                      <a:pt x="120679" y="444448"/>
                    </a:cubicBezTo>
                    <a:cubicBezTo>
                      <a:pt x="123702" y="443494"/>
                      <a:pt x="126799" y="442492"/>
                      <a:pt x="129969" y="441436"/>
                    </a:cubicBezTo>
                    <a:cubicBezTo>
                      <a:pt x="129599" y="437416"/>
                      <a:pt x="129161" y="432388"/>
                      <a:pt x="128645" y="426359"/>
                    </a:cubicBezTo>
                    <a:cubicBezTo>
                      <a:pt x="128129" y="420329"/>
                      <a:pt x="127443" y="413188"/>
                      <a:pt x="126599" y="404936"/>
                    </a:cubicBezTo>
                    <a:cubicBezTo>
                      <a:pt x="125749" y="396690"/>
                      <a:pt x="124753" y="387114"/>
                      <a:pt x="123611" y="376221"/>
                    </a:cubicBezTo>
                    <a:cubicBezTo>
                      <a:pt x="122470" y="365321"/>
                      <a:pt x="121122" y="353000"/>
                      <a:pt x="119573" y="339247"/>
                    </a:cubicBezTo>
                    <a:cubicBezTo>
                      <a:pt x="113307" y="341785"/>
                      <a:pt x="107259" y="343740"/>
                      <a:pt x="101430" y="345119"/>
                    </a:cubicBezTo>
                    <a:cubicBezTo>
                      <a:pt x="95607" y="346491"/>
                      <a:pt x="89741" y="347183"/>
                      <a:pt x="83845" y="347183"/>
                    </a:cubicBezTo>
                    <a:cubicBezTo>
                      <a:pt x="77870" y="347183"/>
                      <a:pt x="71822" y="346491"/>
                      <a:pt x="65701" y="345119"/>
                    </a:cubicBezTo>
                    <a:cubicBezTo>
                      <a:pt x="59580" y="343740"/>
                      <a:pt x="53168" y="341785"/>
                      <a:pt x="46458" y="339247"/>
                    </a:cubicBezTo>
                    <a:cubicBezTo>
                      <a:pt x="42548" y="372675"/>
                      <a:pt x="39378" y="405786"/>
                      <a:pt x="36943" y="438576"/>
                    </a:cubicBezTo>
                    <a:cubicBezTo>
                      <a:pt x="41515" y="439001"/>
                      <a:pt x="46106" y="440003"/>
                      <a:pt x="50715" y="441594"/>
                    </a:cubicBezTo>
                    <a:cubicBezTo>
                      <a:pt x="55324" y="443179"/>
                      <a:pt x="60023" y="445456"/>
                      <a:pt x="64821" y="448413"/>
                    </a:cubicBezTo>
                    <a:cubicBezTo>
                      <a:pt x="66144" y="449050"/>
                      <a:pt x="67231" y="450951"/>
                      <a:pt x="68081" y="454127"/>
                    </a:cubicBezTo>
                    <a:cubicBezTo>
                      <a:pt x="68931" y="457302"/>
                      <a:pt x="69357" y="460794"/>
                      <a:pt x="69357" y="464601"/>
                    </a:cubicBezTo>
                    <a:cubicBezTo>
                      <a:pt x="69357" y="469465"/>
                      <a:pt x="68707" y="473540"/>
                      <a:pt x="67419" y="476818"/>
                    </a:cubicBezTo>
                    <a:cubicBezTo>
                      <a:pt x="66126" y="480097"/>
                      <a:pt x="64784" y="481737"/>
                      <a:pt x="63381" y="481737"/>
                    </a:cubicBezTo>
                    <a:cubicBezTo>
                      <a:pt x="63157" y="481737"/>
                      <a:pt x="62975" y="481579"/>
                      <a:pt x="62829" y="481263"/>
                    </a:cubicBezTo>
                    <a:cubicBezTo>
                      <a:pt x="62683" y="480942"/>
                      <a:pt x="62495" y="480784"/>
                      <a:pt x="62276" y="480784"/>
                    </a:cubicBezTo>
                    <a:cubicBezTo>
                      <a:pt x="57406" y="477820"/>
                      <a:pt x="52634" y="475604"/>
                      <a:pt x="47952" y="474122"/>
                    </a:cubicBezTo>
                    <a:cubicBezTo>
                      <a:pt x="43270" y="472641"/>
                      <a:pt x="38601" y="471900"/>
                      <a:pt x="33956" y="471900"/>
                    </a:cubicBezTo>
                    <a:cubicBezTo>
                      <a:pt x="29383" y="471900"/>
                      <a:pt x="24890" y="472641"/>
                      <a:pt x="20463" y="474122"/>
                    </a:cubicBezTo>
                    <a:cubicBezTo>
                      <a:pt x="16037" y="475604"/>
                      <a:pt x="11537" y="477820"/>
                      <a:pt x="6971" y="480784"/>
                    </a:cubicBezTo>
                    <a:cubicBezTo>
                      <a:pt x="6746" y="480784"/>
                      <a:pt x="6564" y="480942"/>
                      <a:pt x="6412" y="481263"/>
                    </a:cubicBezTo>
                    <a:cubicBezTo>
                      <a:pt x="6266" y="481579"/>
                      <a:pt x="6084" y="481737"/>
                      <a:pt x="5860" y="481737"/>
                    </a:cubicBezTo>
                    <a:cubicBezTo>
                      <a:pt x="4165" y="481737"/>
                      <a:pt x="2763" y="480043"/>
                      <a:pt x="1658" y="476661"/>
                    </a:cubicBezTo>
                    <a:cubicBezTo>
                      <a:pt x="552" y="473272"/>
                      <a:pt x="0" y="469253"/>
                      <a:pt x="0" y="464601"/>
                    </a:cubicBezTo>
                    <a:cubicBezTo>
                      <a:pt x="0" y="460794"/>
                      <a:pt x="407" y="457406"/>
                      <a:pt x="1214" y="454442"/>
                    </a:cubicBezTo>
                    <a:cubicBezTo>
                      <a:pt x="2028" y="451485"/>
                      <a:pt x="3133" y="449475"/>
                      <a:pt x="4536" y="448413"/>
                    </a:cubicBezTo>
                    <a:cubicBezTo>
                      <a:pt x="7851" y="446087"/>
                      <a:pt x="11191" y="444290"/>
                      <a:pt x="14543" y="443021"/>
                    </a:cubicBezTo>
                    <a:cubicBezTo>
                      <a:pt x="17901" y="441752"/>
                      <a:pt x="21350" y="440695"/>
                      <a:pt x="24890" y="439845"/>
                    </a:cubicBezTo>
                    <a:cubicBezTo>
                      <a:pt x="27398" y="404936"/>
                      <a:pt x="30677" y="370027"/>
                      <a:pt x="34733" y="335124"/>
                    </a:cubicBezTo>
                    <a:cubicBezTo>
                      <a:pt x="38789" y="300215"/>
                      <a:pt x="43635" y="264936"/>
                      <a:pt x="49276" y="229286"/>
                    </a:cubicBezTo>
                    <a:cubicBezTo>
                      <a:pt x="54917" y="193636"/>
                      <a:pt x="61390" y="157403"/>
                      <a:pt x="68688" y="120594"/>
                    </a:cubicBezTo>
                    <a:cubicBezTo>
                      <a:pt x="75993" y="83778"/>
                      <a:pt x="84215" y="45912"/>
                      <a:pt x="93360" y="6983"/>
                    </a:cubicBezTo>
                    <a:cubicBezTo>
                      <a:pt x="94022" y="4445"/>
                      <a:pt x="94775" y="2641"/>
                      <a:pt x="95625" y="1585"/>
                    </a:cubicBezTo>
                    <a:cubicBezTo>
                      <a:pt x="96475" y="528"/>
                      <a:pt x="97301" y="0"/>
                      <a:pt x="98114" y="0"/>
                    </a:cubicBezTo>
                    <a:cubicBezTo>
                      <a:pt x="99001" y="0"/>
                      <a:pt x="99845" y="474"/>
                      <a:pt x="100659" y="1427"/>
                    </a:cubicBezTo>
                    <a:cubicBezTo>
                      <a:pt x="101466" y="2380"/>
                      <a:pt x="102134" y="3807"/>
                      <a:pt x="102650" y="5714"/>
                    </a:cubicBezTo>
                    <a:cubicBezTo>
                      <a:pt x="118134" y="62410"/>
                      <a:pt x="131426" y="126672"/>
                      <a:pt x="142526" y="198500"/>
                    </a:cubicBezTo>
                    <a:cubicBezTo>
                      <a:pt x="153620" y="270328"/>
                      <a:pt x="162747" y="351094"/>
                      <a:pt x="169900" y="440798"/>
                    </a:cubicBezTo>
                    <a:cubicBezTo>
                      <a:pt x="177423" y="442705"/>
                      <a:pt x="184910" y="445243"/>
                      <a:pt x="192355" y="448413"/>
                    </a:cubicBezTo>
                    <a:cubicBezTo>
                      <a:pt x="193830" y="449050"/>
                      <a:pt x="195026" y="450951"/>
                      <a:pt x="195949" y="454127"/>
                    </a:cubicBezTo>
                    <a:cubicBezTo>
                      <a:pt x="196872" y="457302"/>
                      <a:pt x="197334" y="460794"/>
                      <a:pt x="197334" y="464601"/>
                    </a:cubicBezTo>
                    <a:cubicBezTo>
                      <a:pt x="197334" y="469253"/>
                      <a:pt x="196690" y="473272"/>
                      <a:pt x="195397" y="476661"/>
                    </a:cubicBezTo>
                    <a:cubicBezTo>
                      <a:pt x="194110" y="480043"/>
                      <a:pt x="192762" y="481737"/>
                      <a:pt x="191359" y="48173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0" name="Google Shape;1210;p8"/>
              <p:cNvSpPr/>
              <p:nvPr/>
            </p:nvSpPr>
            <p:spPr>
              <a:xfrm>
                <a:off x="2942122" y="1777210"/>
                <a:ext cx="146564" cy="472221"/>
              </a:xfrm>
              <a:custGeom>
                <a:rect b="b" l="l" r="r" t="t"/>
                <a:pathLst>
                  <a:path extrusionOk="0" h="472221" w="146564">
                    <a:moveTo>
                      <a:pt x="134948" y="169469"/>
                    </a:moveTo>
                    <a:cubicBezTo>
                      <a:pt x="134948" y="152333"/>
                      <a:pt x="134050" y="137152"/>
                      <a:pt x="132240" y="123927"/>
                    </a:cubicBezTo>
                    <a:cubicBezTo>
                      <a:pt x="130437" y="110702"/>
                      <a:pt x="128002" y="99177"/>
                      <a:pt x="124941" y="89334"/>
                    </a:cubicBezTo>
                    <a:cubicBezTo>
                      <a:pt x="121881" y="79497"/>
                      <a:pt x="118268" y="71142"/>
                      <a:pt x="114103" y="64268"/>
                    </a:cubicBezTo>
                    <a:cubicBezTo>
                      <a:pt x="109931" y="57388"/>
                      <a:pt x="105492" y="51784"/>
                      <a:pt x="100774" y="47448"/>
                    </a:cubicBezTo>
                    <a:cubicBezTo>
                      <a:pt x="96050" y="43106"/>
                      <a:pt x="91150" y="39882"/>
                      <a:pt x="86061" y="37769"/>
                    </a:cubicBezTo>
                    <a:cubicBezTo>
                      <a:pt x="80973" y="35650"/>
                      <a:pt x="75994" y="34277"/>
                      <a:pt x="71130" y="33640"/>
                    </a:cubicBezTo>
                    <a:lnTo>
                      <a:pt x="63382" y="33640"/>
                    </a:lnTo>
                    <a:lnTo>
                      <a:pt x="60953" y="301484"/>
                    </a:lnTo>
                    <a:cubicBezTo>
                      <a:pt x="63236" y="303178"/>
                      <a:pt x="65707" y="304447"/>
                      <a:pt x="68361" y="305291"/>
                    </a:cubicBezTo>
                    <a:cubicBezTo>
                      <a:pt x="71014" y="306142"/>
                      <a:pt x="73820" y="306561"/>
                      <a:pt x="76771" y="306561"/>
                    </a:cubicBezTo>
                    <a:cubicBezTo>
                      <a:pt x="84513" y="306561"/>
                      <a:pt x="91903" y="303652"/>
                      <a:pt x="98946" y="297835"/>
                    </a:cubicBezTo>
                    <a:cubicBezTo>
                      <a:pt x="105990" y="292018"/>
                      <a:pt x="112184" y="283395"/>
                      <a:pt x="117527" y="271973"/>
                    </a:cubicBezTo>
                    <a:cubicBezTo>
                      <a:pt x="122877" y="260545"/>
                      <a:pt x="127115" y="246264"/>
                      <a:pt x="130248" y="229128"/>
                    </a:cubicBezTo>
                    <a:cubicBezTo>
                      <a:pt x="133382" y="211992"/>
                      <a:pt x="134948" y="192106"/>
                      <a:pt x="134948" y="169469"/>
                    </a:cubicBezTo>
                    <a:close/>
                    <a:moveTo>
                      <a:pt x="76771" y="339885"/>
                    </a:moveTo>
                    <a:cubicBezTo>
                      <a:pt x="73820" y="339885"/>
                      <a:pt x="70996" y="339514"/>
                      <a:pt x="68306" y="338773"/>
                    </a:cubicBezTo>
                    <a:cubicBezTo>
                      <a:pt x="65616" y="338033"/>
                      <a:pt x="63090" y="336818"/>
                      <a:pt x="60728" y="335124"/>
                    </a:cubicBezTo>
                    <a:lnTo>
                      <a:pt x="59841" y="435406"/>
                    </a:lnTo>
                    <a:cubicBezTo>
                      <a:pt x="62647" y="436044"/>
                      <a:pt x="65507" y="436675"/>
                      <a:pt x="68416" y="437313"/>
                    </a:cubicBezTo>
                    <a:cubicBezTo>
                      <a:pt x="71330" y="437944"/>
                      <a:pt x="74263" y="438582"/>
                      <a:pt x="77208" y="439213"/>
                    </a:cubicBezTo>
                    <a:cubicBezTo>
                      <a:pt x="78683" y="439851"/>
                      <a:pt x="79922" y="441752"/>
                      <a:pt x="80918" y="444927"/>
                    </a:cubicBezTo>
                    <a:cubicBezTo>
                      <a:pt x="81914" y="448103"/>
                      <a:pt x="82412" y="451801"/>
                      <a:pt x="82412" y="456033"/>
                    </a:cubicBezTo>
                    <a:cubicBezTo>
                      <a:pt x="82412" y="460903"/>
                      <a:pt x="81780" y="464814"/>
                      <a:pt x="80529" y="467777"/>
                    </a:cubicBezTo>
                    <a:cubicBezTo>
                      <a:pt x="79273" y="470740"/>
                      <a:pt x="77949" y="472222"/>
                      <a:pt x="76546" y="472222"/>
                    </a:cubicBezTo>
                    <a:lnTo>
                      <a:pt x="76103" y="472222"/>
                    </a:lnTo>
                    <a:cubicBezTo>
                      <a:pt x="70207" y="470528"/>
                      <a:pt x="64323" y="469259"/>
                      <a:pt x="58463" y="468415"/>
                    </a:cubicBezTo>
                    <a:cubicBezTo>
                      <a:pt x="52597" y="467564"/>
                      <a:pt x="46719" y="467139"/>
                      <a:pt x="40817" y="467139"/>
                    </a:cubicBezTo>
                    <a:cubicBezTo>
                      <a:pt x="34994" y="467139"/>
                      <a:pt x="29226" y="467564"/>
                      <a:pt x="23505" y="468415"/>
                    </a:cubicBezTo>
                    <a:cubicBezTo>
                      <a:pt x="17792" y="469259"/>
                      <a:pt x="12060" y="470528"/>
                      <a:pt x="6309" y="472222"/>
                    </a:cubicBezTo>
                    <a:lnTo>
                      <a:pt x="5866" y="472222"/>
                    </a:lnTo>
                    <a:cubicBezTo>
                      <a:pt x="4244" y="472222"/>
                      <a:pt x="2860" y="470582"/>
                      <a:pt x="1719" y="467303"/>
                    </a:cubicBezTo>
                    <a:cubicBezTo>
                      <a:pt x="577" y="464024"/>
                      <a:pt x="0" y="460266"/>
                      <a:pt x="0" y="456033"/>
                    </a:cubicBezTo>
                    <a:cubicBezTo>
                      <a:pt x="0" y="451801"/>
                      <a:pt x="498" y="448103"/>
                      <a:pt x="1494" y="444927"/>
                    </a:cubicBezTo>
                    <a:cubicBezTo>
                      <a:pt x="2490" y="441752"/>
                      <a:pt x="3728" y="439851"/>
                      <a:pt x="5204" y="439213"/>
                    </a:cubicBezTo>
                    <a:cubicBezTo>
                      <a:pt x="7930" y="438582"/>
                      <a:pt x="10675" y="437944"/>
                      <a:pt x="13444" y="437313"/>
                    </a:cubicBezTo>
                    <a:cubicBezTo>
                      <a:pt x="16207" y="436675"/>
                      <a:pt x="18951" y="436044"/>
                      <a:pt x="21684" y="435406"/>
                    </a:cubicBezTo>
                    <a:lnTo>
                      <a:pt x="24228" y="41576"/>
                    </a:lnTo>
                    <a:cubicBezTo>
                      <a:pt x="18769" y="44114"/>
                      <a:pt x="14731" y="46653"/>
                      <a:pt x="12114" y="49191"/>
                    </a:cubicBezTo>
                    <a:cubicBezTo>
                      <a:pt x="9497" y="51729"/>
                      <a:pt x="8113" y="52998"/>
                      <a:pt x="7967" y="52998"/>
                    </a:cubicBezTo>
                    <a:cubicBezTo>
                      <a:pt x="7080" y="54061"/>
                      <a:pt x="6382" y="54589"/>
                      <a:pt x="5866" y="54589"/>
                    </a:cubicBezTo>
                    <a:cubicBezTo>
                      <a:pt x="4244" y="54589"/>
                      <a:pt x="2860" y="52792"/>
                      <a:pt x="1719" y="49191"/>
                    </a:cubicBezTo>
                    <a:cubicBezTo>
                      <a:pt x="577" y="45596"/>
                      <a:pt x="0" y="41679"/>
                      <a:pt x="0" y="37447"/>
                    </a:cubicBezTo>
                    <a:cubicBezTo>
                      <a:pt x="0" y="34277"/>
                      <a:pt x="316" y="31211"/>
                      <a:pt x="941" y="28248"/>
                    </a:cubicBezTo>
                    <a:cubicBezTo>
                      <a:pt x="1567" y="25285"/>
                      <a:pt x="2471" y="23171"/>
                      <a:pt x="3656" y="21902"/>
                    </a:cubicBezTo>
                    <a:cubicBezTo>
                      <a:pt x="3874" y="21690"/>
                      <a:pt x="5240" y="20469"/>
                      <a:pt x="7748" y="18253"/>
                    </a:cubicBezTo>
                    <a:cubicBezTo>
                      <a:pt x="10250" y="16031"/>
                      <a:pt x="13887" y="13541"/>
                      <a:pt x="18642" y="10790"/>
                    </a:cubicBezTo>
                    <a:cubicBezTo>
                      <a:pt x="23396" y="8040"/>
                      <a:pt x="29317" y="5556"/>
                      <a:pt x="36397" y="3334"/>
                    </a:cubicBezTo>
                    <a:cubicBezTo>
                      <a:pt x="43471" y="1111"/>
                      <a:pt x="51735" y="0"/>
                      <a:pt x="61171" y="0"/>
                    </a:cubicBezTo>
                    <a:cubicBezTo>
                      <a:pt x="62793" y="0"/>
                      <a:pt x="64475" y="0"/>
                      <a:pt x="66205" y="0"/>
                    </a:cubicBezTo>
                    <a:cubicBezTo>
                      <a:pt x="67936" y="0"/>
                      <a:pt x="69654" y="212"/>
                      <a:pt x="71348" y="638"/>
                    </a:cubicBezTo>
                    <a:cubicBezTo>
                      <a:pt x="77767" y="1275"/>
                      <a:pt x="84069" y="3073"/>
                      <a:pt x="90263" y="6030"/>
                    </a:cubicBezTo>
                    <a:cubicBezTo>
                      <a:pt x="96457" y="8993"/>
                      <a:pt x="102359" y="13492"/>
                      <a:pt x="107964" y="19522"/>
                    </a:cubicBezTo>
                    <a:cubicBezTo>
                      <a:pt x="113568" y="25552"/>
                      <a:pt x="118711" y="33008"/>
                      <a:pt x="123393" y="41892"/>
                    </a:cubicBezTo>
                    <a:cubicBezTo>
                      <a:pt x="128075" y="50782"/>
                      <a:pt x="132149" y="61408"/>
                      <a:pt x="135616" y="73789"/>
                    </a:cubicBezTo>
                    <a:cubicBezTo>
                      <a:pt x="139078" y="86164"/>
                      <a:pt x="141774" y="100288"/>
                      <a:pt x="143692" y="116155"/>
                    </a:cubicBezTo>
                    <a:cubicBezTo>
                      <a:pt x="145605" y="132021"/>
                      <a:pt x="146565" y="149795"/>
                      <a:pt x="146565" y="169469"/>
                    </a:cubicBezTo>
                    <a:cubicBezTo>
                      <a:pt x="146565" y="188086"/>
                      <a:pt x="145605" y="205167"/>
                      <a:pt x="143692" y="220718"/>
                    </a:cubicBezTo>
                    <a:cubicBezTo>
                      <a:pt x="141774" y="236269"/>
                      <a:pt x="139138" y="250338"/>
                      <a:pt x="135780" y="262926"/>
                    </a:cubicBezTo>
                    <a:cubicBezTo>
                      <a:pt x="132422" y="275513"/>
                      <a:pt x="128500" y="286625"/>
                      <a:pt x="124000" y="296250"/>
                    </a:cubicBezTo>
                    <a:cubicBezTo>
                      <a:pt x="119501" y="305874"/>
                      <a:pt x="114655" y="313914"/>
                      <a:pt x="109457" y="320369"/>
                    </a:cubicBezTo>
                    <a:cubicBezTo>
                      <a:pt x="104253" y="326823"/>
                      <a:pt x="98874" y="331687"/>
                      <a:pt x="93305" y="334966"/>
                    </a:cubicBezTo>
                    <a:cubicBezTo>
                      <a:pt x="87737" y="338245"/>
                      <a:pt x="82224" y="339885"/>
                      <a:pt x="76771" y="33988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1" name="Google Shape;1211;p8"/>
              <p:cNvSpPr/>
              <p:nvPr/>
            </p:nvSpPr>
            <p:spPr>
              <a:xfrm>
                <a:off x="3097983" y="1777210"/>
                <a:ext cx="146564" cy="472221"/>
              </a:xfrm>
              <a:custGeom>
                <a:rect b="b" l="l" r="r" t="t"/>
                <a:pathLst>
                  <a:path extrusionOk="0" h="472221" w="146564">
                    <a:moveTo>
                      <a:pt x="134948" y="169469"/>
                    </a:moveTo>
                    <a:cubicBezTo>
                      <a:pt x="134948" y="152333"/>
                      <a:pt x="134043" y="137152"/>
                      <a:pt x="132240" y="123927"/>
                    </a:cubicBezTo>
                    <a:cubicBezTo>
                      <a:pt x="130430" y="110702"/>
                      <a:pt x="127996" y="99177"/>
                      <a:pt x="124941" y="89334"/>
                    </a:cubicBezTo>
                    <a:cubicBezTo>
                      <a:pt x="121881" y="79497"/>
                      <a:pt x="118262" y="71142"/>
                      <a:pt x="114096" y="64268"/>
                    </a:cubicBezTo>
                    <a:cubicBezTo>
                      <a:pt x="109931" y="57388"/>
                      <a:pt x="105486" y="51784"/>
                      <a:pt x="100768" y="47448"/>
                    </a:cubicBezTo>
                    <a:cubicBezTo>
                      <a:pt x="96050" y="43106"/>
                      <a:pt x="91143" y="39882"/>
                      <a:pt x="86055" y="37769"/>
                    </a:cubicBezTo>
                    <a:cubicBezTo>
                      <a:pt x="80966" y="35650"/>
                      <a:pt x="75993" y="34277"/>
                      <a:pt x="71123" y="33640"/>
                    </a:cubicBezTo>
                    <a:lnTo>
                      <a:pt x="63381" y="33640"/>
                    </a:lnTo>
                    <a:lnTo>
                      <a:pt x="60946" y="301484"/>
                    </a:lnTo>
                    <a:cubicBezTo>
                      <a:pt x="63236" y="303178"/>
                      <a:pt x="65707" y="304447"/>
                      <a:pt x="68361" y="305291"/>
                    </a:cubicBezTo>
                    <a:cubicBezTo>
                      <a:pt x="71014" y="306142"/>
                      <a:pt x="73813" y="306561"/>
                      <a:pt x="76765" y="306561"/>
                    </a:cubicBezTo>
                    <a:cubicBezTo>
                      <a:pt x="84507" y="306561"/>
                      <a:pt x="91902" y="303652"/>
                      <a:pt x="98946" y="297835"/>
                    </a:cubicBezTo>
                    <a:cubicBezTo>
                      <a:pt x="105984" y="292018"/>
                      <a:pt x="112184" y="283395"/>
                      <a:pt x="117527" y="271973"/>
                    </a:cubicBezTo>
                    <a:cubicBezTo>
                      <a:pt x="122871" y="260545"/>
                      <a:pt x="127115" y="246264"/>
                      <a:pt x="130248" y="229128"/>
                    </a:cubicBezTo>
                    <a:cubicBezTo>
                      <a:pt x="133382" y="211992"/>
                      <a:pt x="134948" y="192106"/>
                      <a:pt x="134948" y="169469"/>
                    </a:cubicBezTo>
                    <a:close/>
                    <a:moveTo>
                      <a:pt x="76765" y="339885"/>
                    </a:moveTo>
                    <a:cubicBezTo>
                      <a:pt x="73813" y="339885"/>
                      <a:pt x="70996" y="339514"/>
                      <a:pt x="68306" y="338773"/>
                    </a:cubicBezTo>
                    <a:cubicBezTo>
                      <a:pt x="65610" y="338033"/>
                      <a:pt x="63084" y="336818"/>
                      <a:pt x="60728" y="335124"/>
                    </a:cubicBezTo>
                    <a:lnTo>
                      <a:pt x="59841" y="435406"/>
                    </a:lnTo>
                    <a:cubicBezTo>
                      <a:pt x="62647" y="436044"/>
                      <a:pt x="65501" y="436675"/>
                      <a:pt x="68415" y="437313"/>
                    </a:cubicBezTo>
                    <a:cubicBezTo>
                      <a:pt x="71330" y="437944"/>
                      <a:pt x="74257" y="438582"/>
                      <a:pt x="77208" y="439213"/>
                    </a:cubicBezTo>
                    <a:cubicBezTo>
                      <a:pt x="78683" y="439851"/>
                      <a:pt x="79916" y="441752"/>
                      <a:pt x="80912" y="444927"/>
                    </a:cubicBezTo>
                    <a:cubicBezTo>
                      <a:pt x="81908" y="448103"/>
                      <a:pt x="82406" y="451801"/>
                      <a:pt x="82406" y="456033"/>
                    </a:cubicBezTo>
                    <a:cubicBezTo>
                      <a:pt x="82406" y="460903"/>
                      <a:pt x="81780" y="464814"/>
                      <a:pt x="80529" y="467777"/>
                    </a:cubicBezTo>
                    <a:cubicBezTo>
                      <a:pt x="79272" y="470740"/>
                      <a:pt x="77949" y="472222"/>
                      <a:pt x="76546" y="472222"/>
                    </a:cubicBezTo>
                    <a:lnTo>
                      <a:pt x="76103" y="472222"/>
                    </a:lnTo>
                    <a:cubicBezTo>
                      <a:pt x="70200" y="470528"/>
                      <a:pt x="64323" y="469259"/>
                      <a:pt x="58457" y="468415"/>
                    </a:cubicBezTo>
                    <a:cubicBezTo>
                      <a:pt x="52597" y="467564"/>
                      <a:pt x="46713" y="467139"/>
                      <a:pt x="40817" y="467139"/>
                    </a:cubicBezTo>
                    <a:cubicBezTo>
                      <a:pt x="34994" y="467139"/>
                      <a:pt x="29219" y="467564"/>
                      <a:pt x="23505" y="468415"/>
                    </a:cubicBezTo>
                    <a:cubicBezTo>
                      <a:pt x="17791" y="469259"/>
                      <a:pt x="12059" y="470528"/>
                      <a:pt x="6303" y="472222"/>
                    </a:cubicBezTo>
                    <a:lnTo>
                      <a:pt x="5866" y="472222"/>
                    </a:lnTo>
                    <a:cubicBezTo>
                      <a:pt x="4238" y="472222"/>
                      <a:pt x="2860" y="470582"/>
                      <a:pt x="1712" y="467303"/>
                    </a:cubicBezTo>
                    <a:cubicBezTo>
                      <a:pt x="571" y="464024"/>
                      <a:pt x="0" y="460266"/>
                      <a:pt x="0" y="456033"/>
                    </a:cubicBezTo>
                    <a:cubicBezTo>
                      <a:pt x="0" y="451801"/>
                      <a:pt x="498" y="448103"/>
                      <a:pt x="1494" y="444927"/>
                    </a:cubicBezTo>
                    <a:cubicBezTo>
                      <a:pt x="2489" y="441752"/>
                      <a:pt x="3722" y="439851"/>
                      <a:pt x="5198" y="439213"/>
                    </a:cubicBezTo>
                    <a:cubicBezTo>
                      <a:pt x="7930" y="438582"/>
                      <a:pt x="10675" y="437944"/>
                      <a:pt x="13438" y="437313"/>
                    </a:cubicBezTo>
                    <a:cubicBezTo>
                      <a:pt x="16207" y="436675"/>
                      <a:pt x="18951" y="436044"/>
                      <a:pt x="21678" y="435406"/>
                    </a:cubicBezTo>
                    <a:lnTo>
                      <a:pt x="24222" y="41576"/>
                    </a:lnTo>
                    <a:cubicBezTo>
                      <a:pt x="18769" y="44114"/>
                      <a:pt x="14731" y="46653"/>
                      <a:pt x="12114" y="49191"/>
                    </a:cubicBezTo>
                    <a:cubicBezTo>
                      <a:pt x="9497" y="51729"/>
                      <a:pt x="8112" y="52998"/>
                      <a:pt x="7967" y="52998"/>
                    </a:cubicBezTo>
                    <a:cubicBezTo>
                      <a:pt x="7080" y="54061"/>
                      <a:pt x="6382" y="54589"/>
                      <a:pt x="5866" y="54589"/>
                    </a:cubicBezTo>
                    <a:cubicBezTo>
                      <a:pt x="4238" y="54589"/>
                      <a:pt x="2860" y="52792"/>
                      <a:pt x="1712" y="49191"/>
                    </a:cubicBezTo>
                    <a:cubicBezTo>
                      <a:pt x="571" y="45596"/>
                      <a:pt x="0" y="41679"/>
                      <a:pt x="0" y="37447"/>
                    </a:cubicBezTo>
                    <a:cubicBezTo>
                      <a:pt x="0" y="34277"/>
                      <a:pt x="316" y="31211"/>
                      <a:pt x="941" y="28248"/>
                    </a:cubicBezTo>
                    <a:cubicBezTo>
                      <a:pt x="1567" y="25285"/>
                      <a:pt x="2471" y="23171"/>
                      <a:pt x="3649" y="21902"/>
                    </a:cubicBezTo>
                    <a:cubicBezTo>
                      <a:pt x="3874" y="21690"/>
                      <a:pt x="5234" y="20469"/>
                      <a:pt x="7742" y="18253"/>
                    </a:cubicBezTo>
                    <a:cubicBezTo>
                      <a:pt x="10250" y="16031"/>
                      <a:pt x="13881" y="13541"/>
                      <a:pt x="18641" y="10790"/>
                    </a:cubicBezTo>
                    <a:cubicBezTo>
                      <a:pt x="23396" y="8040"/>
                      <a:pt x="29310" y="5556"/>
                      <a:pt x="36391" y="3334"/>
                    </a:cubicBezTo>
                    <a:cubicBezTo>
                      <a:pt x="43471" y="1111"/>
                      <a:pt x="51729" y="0"/>
                      <a:pt x="61171" y="0"/>
                    </a:cubicBezTo>
                    <a:cubicBezTo>
                      <a:pt x="62792" y="0"/>
                      <a:pt x="64468" y="0"/>
                      <a:pt x="66205" y="0"/>
                    </a:cubicBezTo>
                    <a:cubicBezTo>
                      <a:pt x="67936" y="0"/>
                      <a:pt x="69648" y="212"/>
                      <a:pt x="71348" y="638"/>
                    </a:cubicBezTo>
                    <a:cubicBezTo>
                      <a:pt x="77760" y="1275"/>
                      <a:pt x="84069" y="3073"/>
                      <a:pt x="90263" y="6030"/>
                    </a:cubicBezTo>
                    <a:cubicBezTo>
                      <a:pt x="96457" y="8993"/>
                      <a:pt x="102353" y="13492"/>
                      <a:pt x="107957" y="19522"/>
                    </a:cubicBezTo>
                    <a:cubicBezTo>
                      <a:pt x="113562" y="25552"/>
                      <a:pt x="118705" y="33008"/>
                      <a:pt x="123387" y="41892"/>
                    </a:cubicBezTo>
                    <a:cubicBezTo>
                      <a:pt x="128074" y="50782"/>
                      <a:pt x="132149" y="61408"/>
                      <a:pt x="135610" y="73789"/>
                    </a:cubicBezTo>
                    <a:cubicBezTo>
                      <a:pt x="139077" y="86164"/>
                      <a:pt x="141767" y="100288"/>
                      <a:pt x="143686" y="116155"/>
                    </a:cubicBezTo>
                    <a:cubicBezTo>
                      <a:pt x="145605" y="132021"/>
                      <a:pt x="146564" y="149795"/>
                      <a:pt x="146564" y="169469"/>
                    </a:cubicBezTo>
                    <a:cubicBezTo>
                      <a:pt x="146564" y="188086"/>
                      <a:pt x="145605" y="205167"/>
                      <a:pt x="143686" y="220718"/>
                    </a:cubicBezTo>
                    <a:cubicBezTo>
                      <a:pt x="141767" y="236269"/>
                      <a:pt x="139132" y="250338"/>
                      <a:pt x="135780" y="262926"/>
                    </a:cubicBezTo>
                    <a:cubicBezTo>
                      <a:pt x="132422" y="275513"/>
                      <a:pt x="128493" y="286625"/>
                      <a:pt x="124000" y="296250"/>
                    </a:cubicBezTo>
                    <a:cubicBezTo>
                      <a:pt x="119501" y="305874"/>
                      <a:pt x="114649" y="313914"/>
                      <a:pt x="109451" y="320369"/>
                    </a:cubicBezTo>
                    <a:cubicBezTo>
                      <a:pt x="104253" y="326823"/>
                      <a:pt x="98873" y="331687"/>
                      <a:pt x="93305" y="334966"/>
                    </a:cubicBezTo>
                    <a:cubicBezTo>
                      <a:pt x="87737" y="338245"/>
                      <a:pt x="82223" y="339885"/>
                      <a:pt x="76765" y="33988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2" name="Google Shape;1212;p8"/>
              <p:cNvSpPr/>
              <p:nvPr/>
            </p:nvSpPr>
            <p:spPr>
              <a:xfrm>
                <a:off x="3236144" y="1786099"/>
                <a:ext cx="183288" cy="473800"/>
              </a:xfrm>
              <a:custGeom>
                <a:rect b="b" l="l" r="r" t="t"/>
                <a:pathLst>
                  <a:path extrusionOk="0" h="473800" w="183288">
                    <a:moveTo>
                      <a:pt x="183289" y="16820"/>
                    </a:moveTo>
                    <a:cubicBezTo>
                      <a:pt x="183289" y="20840"/>
                      <a:pt x="182809" y="24434"/>
                      <a:pt x="181850" y="27610"/>
                    </a:cubicBezTo>
                    <a:cubicBezTo>
                      <a:pt x="180891" y="30780"/>
                      <a:pt x="179713" y="32687"/>
                      <a:pt x="178310" y="33318"/>
                    </a:cubicBezTo>
                    <a:cubicBezTo>
                      <a:pt x="171011" y="36494"/>
                      <a:pt x="163743" y="38401"/>
                      <a:pt x="156517" y="39032"/>
                    </a:cubicBezTo>
                    <a:cubicBezTo>
                      <a:pt x="153201" y="72885"/>
                      <a:pt x="149698" y="102608"/>
                      <a:pt x="146012" y="128208"/>
                    </a:cubicBezTo>
                    <a:cubicBezTo>
                      <a:pt x="142326" y="153809"/>
                      <a:pt x="138804" y="175760"/>
                      <a:pt x="135446" y="194061"/>
                    </a:cubicBezTo>
                    <a:cubicBezTo>
                      <a:pt x="132094" y="212357"/>
                      <a:pt x="129070" y="227009"/>
                      <a:pt x="126374" y="238012"/>
                    </a:cubicBezTo>
                    <a:cubicBezTo>
                      <a:pt x="123684" y="249014"/>
                      <a:pt x="121674" y="256842"/>
                      <a:pt x="120351" y="261493"/>
                    </a:cubicBezTo>
                    <a:lnTo>
                      <a:pt x="120351" y="428423"/>
                    </a:lnTo>
                    <a:cubicBezTo>
                      <a:pt x="126690" y="429055"/>
                      <a:pt x="133108" y="430324"/>
                      <a:pt x="139593" y="432230"/>
                    </a:cubicBezTo>
                    <a:cubicBezTo>
                      <a:pt x="141069" y="432862"/>
                      <a:pt x="142308" y="434769"/>
                      <a:pt x="143298" y="437944"/>
                    </a:cubicBezTo>
                    <a:cubicBezTo>
                      <a:pt x="144293" y="441114"/>
                      <a:pt x="144791" y="444818"/>
                      <a:pt x="144791" y="449050"/>
                    </a:cubicBezTo>
                    <a:cubicBezTo>
                      <a:pt x="144791" y="454339"/>
                      <a:pt x="144129" y="458414"/>
                      <a:pt x="142800" y="461268"/>
                    </a:cubicBezTo>
                    <a:cubicBezTo>
                      <a:pt x="141476" y="464122"/>
                      <a:pt x="140183" y="465555"/>
                      <a:pt x="138932" y="465555"/>
                    </a:cubicBezTo>
                    <a:lnTo>
                      <a:pt x="138154" y="465555"/>
                    </a:lnTo>
                    <a:cubicBezTo>
                      <a:pt x="133661" y="463861"/>
                      <a:pt x="129107" y="462640"/>
                      <a:pt x="124498" y="461899"/>
                    </a:cubicBezTo>
                    <a:cubicBezTo>
                      <a:pt x="119889" y="461164"/>
                      <a:pt x="115262" y="460794"/>
                      <a:pt x="110617" y="460794"/>
                    </a:cubicBezTo>
                    <a:cubicBezTo>
                      <a:pt x="102948" y="460794"/>
                      <a:pt x="95388" y="461899"/>
                      <a:pt x="87937" y="464122"/>
                    </a:cubicBezTo>
                    <a:cubicBezTo>
                      <a:pt x="80493" y="466344"/>
                      <a:pt x="73079" y="469575"/>
                      <a:pt x="65707" y="473801"/>
                    </a:cubicBezTo>
                    <a:lnTo>
                      <a:pt x="64596" y="473801"/>
                    </a:lnTo>
                    <a:cubicBezTo>
                      <a:pt x="62975" y="473801"/>
                      <a:pt x="61596" y="472161"/>
                      <a:pt x="60449" y="468882"/>
                    </a:cubicBezTo>
                    <a:cubicBezTo>
                      <a:pt x="59307" y="465603"/>
                      <a:pt x="58736" y="461851"/>
                      <a:pt x="58736" y="457618"/>
                    </a:cubicBezTo>
                    <a:cubicBezTo>
                      <a:pt x="58736" y="453599"/>
                      <a:pt x="59180" y="450052"/>
                      <a:pt x="60066" y="446986"/>
                    </a:cubicBezTo>
                    <a:cubicBezTo>
                      <a:pt x="60946" y="443919"/>
                      <a:pt x="62094" y="441855"/>
                      <a:pt x="63491" y="440798"/>
                    </a:cubicBezTo>
                    <a:cubicBezTo>
                      <a:pt x="66588" y="439104"/>
                      <a:pt x="69684" y="437519"/>
                      <a:pt x="72787" y="436038"/>
                    </a:cubicBezTo>
                    <a:cubicBezTo>
                      <a:pt x="75884" y="434556"/>
                      <a:pt x="79054" y="433287"/>
                      <a:pt x="82296" y="432230"/>
                    </a:cubicBezTo>
                    <a:lnTo>
                      <a:pt x="82296" y="294501"/>
                    </a:lnTo>
                    <a:cubicBezTo>
                      <a:pt x="77208" y="280748"/>
                      <a:pt x="72289" y="265567"/>
                      <a:pt x="67529" y="248960"/>
                    </a:cubicBezTo>
                    <a:cubicBezTo>
                      <a:pt x="62774" y="232352"/>
                      <a:pt x="58293" y="215478"/>
                      <a:pt x="54091" y="198342"/>
                    </a:cubicBezTo>
                    <a:cubicBezTo>
                      <a:pt x="49889" y="181206"/>
                      <a:pt x="45997" y="164228"/>
                      <a:pt x="42420" y="147408"/>
                    </a:cubicBezTo>
                    <a:cubicBezTo>
                      <a:pt x="38844" y="130589"/>
                      <a:pt x="35656" y="114983"/>
                      <a:pt x="32851" y="100598"/>
                    </a:cubicBezTo>
                    <a:cubicBezTo>
                      <a:pt x="30051" y="86213"/>
                      <a:pt x="27671" y="73625"/>
                      <a:pt x="25716" y="62835"/>
                    </a:cubicBezTo>
                    <a:cubicBezTo>
                      <a:pt x="23767" y="52045"/>
                      <a:pt x="22309" y="43902"/>
                      <a:pt x="21350" y="38401"/>
                    </a:cubicBezTo>
                    <a:cubicBezTo>
                      <a:pt x="18623" y="37763"/>
                      <a:pt x="15891" y="37077"/>
                      <a:pt x="13164" y="36336"/>
                    </a:cubicBezTo>
                    <a:cubicBezTo>
                      <a:pt x="10438" y="35595"/>
                      <a:pt x="7705" y="34587"/>
                      <a:pt x="4979" y="33318"/>
                    </a:cubicBezTo>
                    <a:cubicBezTo>
                      <a:pt x="3504" y="32687"/>
                      <a:pt x="2307" y="30780"/>
                      <a:pt x="1384" y="27610"/>
                    </a:cubicBezTo>
                    <a:cubicBezTo>
                      <a:pt x="461" y="24434"/>
                      <a:pt x="0" y="20840"/>
                      <a:pt x="0" y="16820"/>
                    </a:cubicBezTo>
                    <a:cubicBezTo>
                      <a:pt x="0" y="11319"/>
                      <a:pt x="662" y="7141"/>
                      <a:pt x="1992" y="4281"/>
                    </a:cubicBezTo>
                    <a:cubicBezTo>
                      <a:pt x="3321" y="1427"/>
                      <a:pt x="4609" y="0"/>
                      <a:pt x="5866" y="0"/>
                    </a:cubicBezTo>
                    <a:lnTo>
                      <a:pt x="6637" y="0"/>
                    </a:lnTo>
                    <a:cubicBezTo>
                      <a:pt x="13128" y="2963"/>
                      <a:pt x="19522" y="5131"/>
                      <a:pt x="25831" y="6503"/>
                    </a:cubicBezTo>
                    <a:cubicBezTo>
                      <a:pt x="32134" y="7882"/>
                      <a:pt x="38419" y="8568"/>
                      <a:pt x="44691" y="8568"/>
                    </a:cubicBezTo>
                    <a:cubicBezTo>
                      <a:pt x="50958" y="8568"/>
                      <a:pt x="57170" y="7882"/>
                      <a:pt x="63327" y="6503"/>
                    </a:cubicBezTo>
                    <a:cubicBezTo>
                      <a:pt x="69484" y="5131"/>
                      <a:pt x="75659" y="2963"/>
                      <a:pt x="81853" y="0"/>
                    </a:cubicBezTo>
                    <a:lnTo>
                      <a:pt x="82521" y="0"/>
                    </a:lnTo>
                    <a:cubicBezTo>
                      <a:pt x="84215" y="0"/>
                      <a:pt x="85618" y="1694"/>
                      <a:pt x="86723" y="5076"/>
                    </a:cubicBezTo>
                    <a:cubicBezTo>
                      <a:pt x="87828" y="8459"/>
                      <a:pt x="88381" y="12375"/>
                      <a:pt x="88381" y="16820"/>
                    </a:cubicBezTo>
                    <a:cubicBezTo>
                      <a:pt x="88381" y="20840"/>
                      <a:pt x="87919" y="24434"/>
                      <a:pt x="86996" y="27610"/>
                    </a:cubicBezTo>
                    <a:cubicBezTo>
                      <a:pt x="86079" y="30780"/>
                      <a:pt x="84877" y="32687"/>
                      <a:pt x="83401" y="33318"/>
                    </a:cubicBezTo>
                    <a:cubicBezTo>
                      <a:pt x="80602" y="34587"/>
                      <a:pt x="77724" y="35698"/>
                      <a:pt x="74773" y="36652"/>
                    </a:cubicBezTo>
                    <a:cubicBezTo>
                      <a:pt x="71828" y="37605"/>
                      <a:pt x="68877" y="38401"/>
                      <a:pt x="65926" y="39032"/>
                    </a:cubicBezTo>
                    <a:cubicBezTo>
                      <a:pt x="67845" y="49191"/>
                      <a:pt x="70407" y="62040"/>
                      <a:pt x="73613" y="77590"/>
                    </a:cubicBezTo>
                    <a:cubicBezTo>
                      <a:pt x="76819" y="93141"/>
                      <a:pt x="80511" y="109749"/>
                      <a:pt x="84677" y="127413"/>
                    </a:cubicBezTo>
                    <a:cubicBezTo>
                      <a:pt x="88842" y="145083"/>
                      <a:pt x="93396" y="162905"/>
                      <a:pt x="98339" y="180891"/>
                    </a:cubicBezTo>
                    <a:cubicBezTo>
                      <a:pt x="103276" y="198870"/>
                      <a:pt x="108473" y="215478"/>
                      <a:pt x="113932" y="230713"/>
                    </a:cubicBezTo>
                    <a:cubicBezTo>
                      <a:pt x="115554" y="224580"/>
                      <a:pt x="117545" y="216061"/>
                      <a:pt x="119908" y="205167"/>
                    </a:cubicBezTo>
                    <a:cubicBezTo>
                      <a:pt x="122263" y="194268"/>
                      <a:pt x="124808" y="180891"/>
                      <a:pt x="127540" y="165024"/>
                    </a:cubicBezTo>
                    <a:cubicBezTo>
                      <a:pt x="130267" y="149151"/>
                      <a:pt x="133108" y="130692"/>
                      <a:pt x="136053" y="109646"/>
                    </a:cubicBezTo>
                    <a:cubicBezTo>
                      <a:pt x="139005" y="88593"/>
                      <a:pt x="141846" y="64845"/>
                      <a:pt x="144573" y="38401"/>
                    </a:cubicBezTo>
                    <a:cubicBezTo>
                      <a:pt x="141033" y="37975"/>
                      <a:pt x="137529" y="37447"/>
                      <a:pt x="134062" y="36810"/>
                    </a:cubicBezTo>
                    <a:cubicBezTo>
                      <a:pt x="130601" y="36178"/>
                      <a:pt x="127133" y="35012"/>
                      <a:pt x="123666" y="33318"/>
                    </a:cubicBezTo>
                    <a:cubicBezTo>
                      <a:pt x="122191" y="32687"/>
                      <a:pt x="120994" y="30780"/>
                      <a:pt x="120071" y="27610"/>
                    </a:cubicBezTo>
                    <a:cubicBezTo>
                      <a:pt x="119149" y="24434"/>
                      <a:pt x="118687" y="20840"/>
                      <a:pt x="118687" y="16820"/>
                    </a:cubicBezTo>
                    <a:cubicBezTo>
                      <a:pt x="118687" y="11744"/>
                      <a:pt x="119337" y="7669"/>
                      <a:pt x="120624" y="4603"/>
                    </a:cubicBezTo>
                    <a:cubicBezTo>
                      <a:pt x="121917" y="1530"/>
                      <a:pt x="123186" y="0"/>
                      <a:pt x="124443" y="0"/>
                    </a:cubicBezTo>
                    <a:lnTo>
                      <a:pt x="125324" y="0"/>
                    </a:lnTo>
                    <a:cubicBezTo>
                      <a:pt x="129678" y="1901"/>
                      <a:pt x="133971" y="3382"/>
                      <a:pt x="138215" y="4439"/>
                    </a:cubicBezTo>
                    <a:cubicBezTo>
                      <a:pt x="142453" y="5501"/>
                      <a:pt x="146747" y="6030"/>
                      <a:pt x="151100" y="6030"/>
                    </a:cubicBezTo>
                    <a:cubicBezTo>
                      <a:pt x="155448" y="6030"/>
                      <a:pt x="159729" y="5501"/>
                      <a:pt x="163931" y="4439"/>
                    </a:cubicBezTo>
                    <a:cubicBezTo>
                      <a:pt x="168133" y="3382"/>
                      <a:pt x="172335" y="1901"/>
                      <a:pt x="176537" y="0"/>
                    </a:cubicBezTo>
                    <a:lnTo>
                      <a:pt x="177423" y="0"/>
                    </a:lnTo>
                    <a:cubicBezTo>
                      <a:pt x="178972" y="0"/>
                      <a:pt x="180338" y="1743"/>
                      <a:pt x="181516" y="5234"/>
                    </a:cubicBezTo>
                    <a:cubicBezTo>
                      <a:pt x="182700" y="8726"/>
                      <a:pt x="183289" y="12588"/>
                      <a:pt x="183289" y="16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13" name="Google Shape;1213;p8"/>
            <p:cNvGrpSpPr/>
            <p:nvPr/>
          </p:nvGrpSpPr>
          <p:grpSpPr>
            <a:xfrm>
              <a:off x="2251824" y="2436965"/>
              <a:ext cx="1492100" cy="506177"/>
              <a:chOff x="2251824" y="2436965"/>
              <a:chExt cx="1492100" cy="506177"/>
            </a:xfrm>
          </p:grpSpPr>
          <p:sp>
            <p:nvSpPr>
              <p:cNvPr id="1214" name="Google Shape;1214;p8"/>
              <p:cNvSpPr/>
              <p:nvPr/>
            </p:nvSpPr>
            <p:spPr>
              <a:xfrm>
                <a:off x="2251824" y="2445855"/>
                <a:ext cx="177313" cy="476660"/>
              </a:xfrm>
              <a:custGeom>
                <a:rect b="b" l="l" r="r" t="t"/>
                <a:pathLst>
                  <a:path extrusionOk="0" h="476660" w="177313">
                    <a:moveTo>
                      <a:pt x="177314" y="13013"/>
                    </a:moveTo>
                    <a:cubicBezTo>
                      <a:pt x="177314" y="18933"/>
                      <a:pt x="176871" y="23536"/>
                      <a:pt x="175984" y="26815"/>
                    </a:cubicBezTo>
                    <a:cubicBezTo>
                      <a:pt x="175098" y="30094"/>
                      <a:pt x="174029" y="32262"/>
                      <a:pt x="172778" y="33318"/>
                    </a:cubicBezTo>
                    <a:cubicBezTo>
                      <a:pt x="168722" y="35650"/>
                      <a:pt x="164811" y="37551"/>
                      <a:pt x="161053" y="39032"/>
                    </a:cubicBezTo>
                    <a:cubicBezTo>
                      <a:pt x="157294" y="40514"/>
                      <a:pt x="153529" y="41680"/>
                      <a:pt x="149770" y="42524"/>
                    </a:cubicBezTo>
                    <a:cubicBezTo>
                      <a:pt x="149400" y="52045"/>
                      <a:pt x="148866" y="67754"/>
                      <a:pt x="148167" y="89650"/>
                    </a:cubicBezTo>
                    <a:cubicBezTo>
                      <a:pt x="147463" y="111546"/>
                      <a:pt x="146783" y="138416"/>
                      <a:pt x="146121" y="170258"/>
                    </a:cubicBezTo>
                    <a:cubicBezTo>
                      <a:pt x="145453" y="202101"/>
                      <a:pt x="144864" y="238224"/>
                      <a:pt x="144348" y="278635"/>
                    </a:cubicBezTo>
                    <a:cubicBezTo>
                      <a:pt x="143832" y="319039"/>
                      <a:pt x="143577" y="362522"/>
                      <a:pt x="143577" y="409065"/>
                    </a:cubicBezTo>
                    <a:lnTo>
                      <a:pt x="143577" y="440167"/>
                    </a:lnTo>
                    <a:cubicBezTo>
                      <a:pt x="147263" y="440167"/>
                      <a:pt x="150912" y="440428"/>
                      <a:pt x="154525" y="440956"/>
                    </a:cubicBezTo>
                    <a:cubicBezTo>
                      <a:pt x="158138" y="441485"/>
                      <a:pt x="161903" y="442280"/>
                      <a:pt x="165807" y="443337"/>
                    </a:cubicBezTo>
                    <a:cubicBezTo>
                      <a:pt x="167507" y="444393"/>
                      <a:pt x="168795" y="446561"/>
                      <a:pt x="169681" y="449846"/>
                    </a:cubicBezTo>
                    <a:cubicBezTo>
                      <a:pt x="170568" y="453125"/>
                      <a:pt x="171005" y="457090"/>
                      <a:pt x="171005" y="461741"/>
                    </a:cubicBezTo>
                    <a:cubicBezTo>
                      <a:pt x="170859" y="466186"/>
                      <a:pt x="170215" y="469781"/>
                      <a:pt x="169074" y="472532"/>
                    </a:cubicBezTo>
                    <a:cubicBezTo>
                      <a:pt x="167926" y="475282"/>
                      <a:pt x="166621" y="476661"/>
                      <a:pt x="165145" y="476661"/>
                    </a:cubicBezTo>
                    <a:lnTo>
                      <a:pt x="164702" y="476661"/>
                    </a:lnTo>
                    <a:cubicBezTo>
                      <a:pt x="160500" y="475604"/>
                      <a:pt x="156371" y="474754"/>
                      <a:pt x="152315" y="474123"/>
                    </a:cubicBezTo>
                    <a:cubicBezTo>
                      <a:pt x="148258" y="473485"/>
                      <a:pt x="144239" y="473169"/>
                      <a:pt x="140255" y="473169"/>
                    </a:cubicBezTo>
                    <a:cubicBezTo>
                      <a:pt x="136278" y="473169"/>
                      <a:pt x="132331" y="473485"/>
                      <a:pt x="128421" y="474123"/>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24"/>
                      <a:pt x="110781" y="452220"/>
                      <a:pt x="111777" y="449051"/>
                    </a:cubicBezTo>
                    <a:cubicBezTo>
                      <a:pt x="112773" y="445875"/>
                      <a:pt x="114005" y="443974"/>
                      <a:pt x="115481" y="443337"/>
                    </a:cubicBezTo>
                    <a:cubicBezTo>
                      <a:pt x="118280" y="442705"/>
                      <a:pt x="121049" y="442122"/>
                      <a:pt x="123775" y="441594"/>
                    </a:cubicBezTo>
                    <a:cubicBezTo>
                      <a:pt x="126502" y="441066"/>
                      <a:pt x="129271" y="440586"/>
                      <a:pt x="132070" y="440167"/>
                    </a:cubicBezTo>
                    <a:lnTo>
                      <a:pt x="132070" y="409065"/>
                    </a:lnTo>
                    <a:cubicBezTo>
                      <a:pt x="132070" y="362728"/>
                      <a:pt x="132295" y="319361"/>
                      <a:pt x="132738" y="278950"/>
                    </a:cubicBezTo>
                    <a:cubicBezTo>
                      <a:pt x="126690" y="280644"/>
                      <a:pt x="120642" y="281804"/>
                      <a:pt x="114594" y="282442"/>
                    </a:cubicBezTo>
                    <a:cubicBezTo>
                      <a:pt x="108546" y="283073"/>
                      <a:pt x="102499" y="283395"/>
                      <a:pt x="96457" y="283395"/>
                    </a:cubicBezTo>
                    <a:cubicBezTo>
                      <a:pt x="90336" y="283395"/>
                      <a:pt x="84343" y="283073"/>
                      <a:pt x="78477" y="282442"/>
                    </a:cubicBezTo>
                    <a:cubicBezTo>
                      <a:pt x="72617" y="281804"/>
                      <a:pt x="66849" y="280644"/>
                      <a:pt x="61171" y="278950"/>
                    </a:cubicBezTo>
                    <a:lnTo>
                      <a:pt x="59841" y="439529"/>
                    </a:lnTo>
                    <a:cubicBezTo>
                      <a:pt x="62641" y="440167"/>
                      <a:pt x="65501" y="440798"/>
                      <a:pt x="68415" y="441436"/>
                    </a:cubicBezTo>
                    <a:cubicBezTo>
                      <a:pt x="71324" y="442067"/>
                      <a:pt x="74257" y="442705"/>
                      <a:pt x="77208" y="443337"/>
                    </a:cubicBezTo>
                    <a:cubicBezTo>
                      <a:pt x="78683" y="443974"/>
                      <a:pt x="79916" y="445875"/>
                      <a:pt x="80912" y="449051"/>
                    </a:cubicBezTo>
                    <a:cubicBezTo>
                      <a:pt x="81908" y="452220"/>
                      <a:pt x="82406" y="455924"/>
                      <a:pt x="82406" y="460156"/>
                    </a:cubicBezTo>
                    <a:cubicBezTo>
                      <a:pt x="82406" y="465020"/>
                      <a:pt x="81780" y="468992"/>
                      <a:pt x="80523" y="472058"/>
                    </a:cubicBezTo>
                    <a:cubicBezTo>
                      <a:pt x="79272" y="475124"/>
                      <a:pt x="77943" y="476661"/>
                      <a:pt x="76546" y="476661"/>
                    </a:cubicBezTo>
                    <a:lnTo>
                      <a:pt x="76103" y="476661"/>
                    </a:lnTo>
                    <a:cubicBezTo>
                      <a:pt x="70201" y="474967"/>
                      <a:pt x="64323" y="473643"/>
                      <a:pt x="58457" y="472689"/>
                    </a:cubicBezTo>
                    <a:cubicBezTo>
                      <a:pt x="52597" y="471742"/>
                      <a:pt x="46713" y="471263"/>
                      <a:pt x="40817" y="471263"/>
                    </a:cubicBezTo>
                    <a:cubicBezTo>
                      <a:pt x="34988" y="471263"/>
                      <a:pt x="29219" y="471742"/>
                      <a:pt x="23505" y="472689"/>
                    </a:cubicBezTo>
                    <a:cubicBezTo>
                      <a:pt x="17791" y="473643"/>
                      <a:pt x="12059" y="474967"/>
                      <a:pt x="6303" y="476661"/>
                    </a:cubicBezTo>
                    <a:lnTo>
                      <a:pt x="5860" y="476661"/>
                    </a:lnTo>
                    <a:cubicBezTo>
                      <a:pt x="4166" y="476661"/>
                      <a:pt x="2763" y="474967"/>
                      <a:pt x="1658" y="471584"/>
                    </a:cubicBezTo>
                    <a:cubicBezTo>
                      <a:pt x="553" y="468196"/>
                      <a:pt x="0" y="464389"/>
                      <a:pt x="0" y="460156"/>
                    </a:cubicBezTo>
                    <a:cubicBezTo>
                      <a:pt x="0" y="455924"/>
                      <a:pt x="498" y="452220"/>
                      <a:pt x="1494" y="449051"/>
                    </a:cubicBezTo>
                    <a:cubicBezTo>
                      <a:pt x="2490" y="445875"/>
                      <a:pt x="3722" y="443974"/>
                      <a:pt x="5198" y="443337"/>
                    </a:cubicBezTo>
                    <a:cubicBezTo>
                      <a:pt x="7924" y="442705"/>
                      <a:pt x="10675" y="442067"/>
                      <a:pt x="13438" y="441436"/>
                    </a:cubicBezTo>
                    <a:cubicBezTo>
                      <a:pt x="16207" y="440798"/>
                      <a:pt x="18951" y="440167"/>
                      <a:pt x="21678" y="439529"/>
                    </a:cubicBezTo>
                    <a:lnTo>
                      <a:pt x="24222" y="39032"/>
                    </a:lnTo>
                    <a:cubicBezTo>
                      <a:pt x="17882" y="37763"/>
                      <a:pt x="11464" y="35862"/>
                      <a:pt x="4979" y="33318"/>
                    </a:cubicBezTo>
                    <a:cubicBezTo>
                      <a:pt x="3504" y="32687"/>
                      <a:pt x="2301" y="30780"/>
                      <a:pt x="1384" y="27610"/>
                    </a:cubicBezTo>
                    <a:cubicBezTo>
                      <a:pt x="461" y="24435"/>
                      <a:pt x="0" y="20943"/>
                      <a:pt x="0" y="17136"/>
                    </a:cubicBezTo>
                    <a:cubicBezTo>
                      <a:pt x="0" y="11634"/>
                      <a:pt x="662" y="7402"/>
                      <a:pt x="1992" y="4445"/>
                    </a:cubicBezTo>
                    <a:cubicBezTo>
                      <a:pt x="3315" y="1482"/>
                      <a:pt x="4609" y="0"/>
                      <a:pt x="5860" y="0"/>
                    </a:cubicBezTo>
                    <a:lnTo>
                      <a:pt x="6527" y="0"/>
                    </a:lnTo>
                    <a:cubicBezTo>
                      <a:pt x="14343" y="3382"/>
                      <a:pt x="22048" y="5763"/>
                      <a:pt x="29644" y="7141"/>
                    </a:cubicBezTo>
                    <a:cubicBezTo>
                      <a:pt x="37241" y="8513"/>
                      <a:pt x="44801" y="9199"/>
                      <a:pt x="52318" y="9199"/>
                    </a:cubicBezTo>
                    <a:cubicBezTo>
                      <a:pt x="56890" y="9199"/>
                      <a:pt x="61390" y="8993"/>
                      <a:pt x="65816" y="8568"/>
                    </a:cubicBezTo>
                    <a:cubicBezTo>
                      <a:pt x="70237" y="8143"/>
                      <a:pt x="74664" y="7299"/>
                      <a:pt x="79090" y="6030"/>
                    </a:cubicBezTo>
                    <a:lnTo>
                      <a:pt x="79533" y="6030"/>
                    </a:lnTo>
                    <a:cubicBezTo>
                      <a:pt x="81003" y="6030"/>
                      <a:pt x="82315" y="7457"/>
                      <a:pt x="83456" y="10311"/>
                    </a:cubicBezTo>
                    <a:cubicBezTo>
                      <a:pt x="84598" y="13171"/>
                      <a:pt x="85247" y="16711"/>
                      <a:pt x="85393" y="20943"/>
                    </a:cubicBezTo>
                    <a:cubicBezTo>
                      <a:pt x="85393" y="26232"/>
                      <a:pt x="84859" y="30464"/>
                      <a:pt x="83790" y="33640"/>
                    </a:cubicBezTo>
                    <a:cubicBezTo>
                      <a:pt x="82721" y="36810"/>
                      <a:pt x="81446" y="38607"/>
                      <a:pt x="79971" y="39032"/>
                    </a:cubicBezTo>
                    <a:cubicBezTo>
                      <a:pt x="77244" y="39670"/>
                      <a:pt x="74518" y="40301"/>
                      <a:pt x="71785" y="40939"/>
                    </a:cubicBezTo>
                    <a:cubicBezTo>
                      <a:pt x="69059" y="41570"/>
                      <a:pt x="66260" y="42099"/>
                      <a:pt x="63381" y="42524"/>
                    </a:cubicBezTo>
                    <a:lnTo>
                      <a:pt x="61608" y="245310"/>
                    </a:lnTo>
                    <a:cubicBezTo>
                      <a:pt x="67067" y="247217"/>
                      <a:pt x="72745" y="248535"/>
                      <a:pt x="78647" y="249275"/>
                    </a:cubicBezTo>
                    <a:cubicBezTo>
                      <a:pt x="84543" y="250016"/>
                      <a:pt x="90482" y="250387"/>
                      <a:pt x="96457" y="250387"/>
                    </a:cubicBezTo>
                    <a:cubicBezTo>
                      <a:pt x="102650" y="250387"/>
                      <a:pt x="108789" y="250071"/>
                      <a:pt x="114874" y="249433"/>
                    </a:cubicBezTo>
                    <a:cubicBezTo>
                      <a:pt x="120958" y="248802"/>
                      <a:pt x="127054" y="247636"/>
                      <a:pt x="133175" y="245948"/>
                    </a:cubicBezTo>
                    <a:cubicBezTo>
                      <a:pt x="133473" y="220979"/>
                      <a:pt x="133861" y="197814"/>
                      <a:pt x="134341" y="176446"/>
                    </a:cubicBezTo>
                    <a:cubicBezTo>
                      <a:pt x="134821" y="155078"/>
                      <a:pt x="135300" y="135774"/>
                      <a:pt x="135780" y="118529"/>
                    </a:cubicBezTo>
                    <a:cubicBezTo>
                      <a:pt x="136254" y="101284"/>
                      <a:pt x="136697" y="86371"/>
                      <a:pt x="137104" y="73783"/>
                    </a:cubicBezTo>
                    <a:cubicBezTo>
                      <a:pt x="137511" y="61196"/>
                      <a:pt x="137863" y="51201"/>
                      <a:pt x="138154" y="43793"/>
                    </a:cubicBezTo>
                    <a:cubicBezTo>
                      <a:pt x="135203" y="43368"/>
                      <a:pt x="132313" y="42839"/>
                      <a:pt x="129471" y="42208"/>
                    </a:cubicBezTo>
                    <a:cubicBezTo>
                      <a:pt x="126635" y="41570"/>
                      <a:pt x="123812" y="40514"/>
                      <a:pt x="121013" y="39032"/>
                    </a:cubicBezTo>
                    <a:cubicBezTo>
                      <a:pt x="119610" y="38401"/>
                      <a:pt x="118450" y="36549"/>
                      <a:pt x="117527" y="33482"/>
                    </a:cubicBezTo>
                    <a:cubicBezTo>
                      <a:pt x="116604" y="30410"/>
                      <a:pt x="116143" y="26870"/>
                      <a:pt x="116143" y="22850"/>
                    </a:cubicBezTo>
                    <a:cubicBezTo>
                      <a:pt x="116143" y="17561"/>
                      <a:pt x="116786" y="13432"/>
                      <a:pt x="118080" y="10475"/>
                    </a:cubicBezTo>
                    <a:cubicBezTo>
                      <a:pt x="119367" y="7511"/>
                      <a:pt x="120642" y="6030"/>
                      <a:pt x="121893" y="6030"/>
                    </a:cubicBezTo>
                    <a:lnTo>
                      <a:pt x="122780" y="6030"/>
                    </a:lnTo>
                    <a:cubicBezTo>
                      <a:pt x="125731" y="7724"/>
                      <a:pt x="128682" y="8884"/>
                      <a:pt x="131627" y="9521"/>
                    </a:cubicBezTo>
                    <a:cubicBezTo>
                      <a:pt x="134578" y="10153"/>
                      <a:pt x="137602" y="10475"/>
                      <a:pt x="140699" y="10475"/>
                    </a:cubicBezTo>
                    <a:cubicBezTo>
                      <a:pt x="145344" y="10475"/>
                      <a:pt x="150123" y="9625"/>
                      <a:pt x="155023" y="7930"/>
                    </a:cubicBezTo>
                    <a:cubicBezTo>
                      <a:pt x="159929" y="6242"/>
                      <a:pt x="165036" y="3595"/>
                      <a:pt x="170343" y="0"/>
                    </a:cubicBezTo>
                    <a:lnTo>
                      <a:pt x="171673" y="0"/>
                    </a:lnTo>
                    <a:cubicBezTo>
                      <a:pt x="173076" y="0"/>
                      <a:pt x="174272" y="1215"/>
                      <a:pt x="175268" y="3649"/>
                    </a:cubicBezTo>
                    <a:cubicBezTo>
                      <a:pt x="176263" y="6084"/>
                      <a:pt x="176943" y="9199"/>
                      <a:pt x="177314" y="1301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5" name="Google Shape;1215;p8"/>
              <p:cNvSpPr/>
              <p:nvPr/>
            </p:nvSpPr>
            <p:spPr>
              <a:xfrm>
                <a:off x="2422507" y="2439509"/>
                <a:ext cx="197334" cy="481736"/>
              </a:xfrm>
              <a:custGeom>
                <a:rect b="b" l="l" r="r" t="t"/>
                <a:pathLst>
                  <a:path extrusionOk="0" h="481736" w="197334">
                    <a:moveTo>
                      <a:pt x="115918" y="307508"/>
                    </a:moveTo>
                    <a:cubicBezTo>
                      <a:pt x="113192" y="283601"/>
                      <a:pt x="110314" y="261547"/>
                      <a:pt x="107290" y="241345"/>
                    </a:cubicBezTo>
                    <a:cubicBezTo>
                      <a:pt x="104272" y="221137"/>
                      <a:pt x="101302" y="202945"/>
                      <a:pt x="98388" y="186756"/>
                    </a:cubicBezTo>
                    <a:cubicBezTo>
                      <a:pt x="95473" y="170574"/>
                      <a:pt x="92710" y="156395"/>
                      <a:pt x="90093" y="144233"/>
                    </a:cubicBezTo>
                    <a:cubicBezTo>
                      <a:pt x="87476" y="132070"/>
                      <a:pt x="85242" y="122069"/>
                      <a:pt x="83402" y="114242"/>
                    </a:cubicBezTo>
                    <a:cubicBezTo>
                      <a:pt x="76540" y="147670"/>
                      <a:pt x="70401" y="180308"/>
                      <a:pt x="64985" y="212144"/>
                    </a:cubicBezTo>
                    <a:cubicBezTo>
                      <a:pt x="59562" y="243987"/>
                      <a:pt x="54753" y="275774"/>
                      <a:pt x="50545" y="307508"/>
                    </a:cubicBezTo>
                    <a:cubicBezTo>
                      <a:pt x="56447" y="309414"/>
                      <a:pt x="62125" y="310951"/>
                      <a:pt x="67583" y="312110"/>
                    </a:cubicBezTo>
                    <a:cubicBezTo>
                      <a:pt x="73036" y="313276"/>
                      <a:pt x="78459" y="313859"/>
                      <a:pt x="83845" y="313859"/>
                    </a:cubicBezTo>
                    <a:cubicBezTo>
                      <a:pt x="89152" y="313859"/>
                      <a:pt x="94441" y="313276"/>
                      <a:pt x="99718" y="312110"/>
                    </a:cubicBezTo>
                    <a:cubicBezTo>
                      <a:pt x="104988" y="310951"/>
                      <a:pt x="110393" y="309414"/>
                      <a:pt x="115918" y="307508"/>
                    </a:cubicBezTo>
                    <a:close/>
                    <a:moveTo>
                      <a:pt x="191359" y="481737"/>
                    </a:moveTo>
                    <a:cubicBezTo>
                      <a:pt x="191213" y="481737"/>
                      <a:pt x="191062" y="481682"/>
                      <a:pt x="190916" y="481579"/>
                    </a:cubicBezTo>
                    <a:cubicBezTo>
                      <a:pt x="190770" y="481470"/>
                      <a:pt x="190624" y="481209"/>
                      <a:pt x="190472" y="480784"/>
                    </a:cubicBezTo>
                    <a:cubicBezTo>
                      <a:pt x="183763" y="477820"/>
                      <a:pt x="177144" y="475707"/>
                      <a:pt x="170616" y="474438"/>
                    </a:cubicBezTo>
                    <a:cubicBezTo>
                      <a:pt x="164095" y="473169"/>
                      <a:pt x="157586" y="472532"/>
                      <a:pt x="151094" y="472532"/>
                    </a:cubicBezTo>
                    <a:cubicBezTo>
                      <a:pt x="144682" y="472532"/>
                      <a:pt x="138355" y="473169"/>
                      <a:pt x="132125" y="474438"/>
                    </a:cubicBezTo>
                    <a:cubicBezTo>
                      <a:pt x="125895" y="475707"/>
                      <a:pt x="119683" y="477820"/>
                      <a:pt x="113489" y="480784"/>
                    </a:cubicBezTo>
                    <a:cubicBezTo>
                      <a:pt x="113337" y="481209"/>
                      <a:pt x="113192" y="481470"/>
                      <a:pt x="113046" y="481579"/>
                    </a:cubicBezTo>
                    <a:cubicBezTo>
                      <a:pt x="112894" y="481682"/>
                      <a:pt x="112749" y="481737"/>
                      <a:pt x="112603" y="481737"/>
                    </a:cubicBezTo>
                    <a:cubicBezTo>
                      <a:pt x="110981" y="481737"/>
                      <a:pt x="109597" y="479940"/>
                      <a:pt x="108455" y="476339"/>
                    </a:cubicBezTo>
                    <a:cubicBezTo>
                      <a:pt x="107314" y="472744"/>
                      <a:pt x="106737" y="468827"/>
                      <a:pt x="106737" y="464595"/>
                    </a:cubicBezTo>
                    <a:cubicBezTo>
                      <a:pt x="106737" y="460788"/>
                      <a:pt x="107199" y="457296"/>
                      <a:pt x="108121" y="454127"/>
                    </a:cubicBezTo>
                    <a:cubicBezTo>
                      <a:pt x="109044" y="450951"/>
                      <a:pt x="110241" y="449050"/>
                      <a:pt x="111716" y="448413"/>
                    </a:cubicBezTo>
                    <a:cubicBezTo>
                      <a:pt x="114667" y="446719"/>
                      <a:pt x="117655" y="445401"/>
                      <a:pt x="120679" y="444448"/>
                    </a:cubicBezTo>
                    <a:cubicBezTo>
                      <a:pt x="123703" y="443494"/>
                      <a:pt x="126800" y="442493"/>
                      <a:pt x="129969" y="441430"/>
                    </a:cubicBezTo>
                    <a:cubicBezTo>
                      <a:pt x="129599" y="437410"/>
                      <a:pt x="129156" y="432388"/>
                      <a:pt x="128639" y="426359"/>
                    </a:cubicBezTo>
                    <a:cubicBezTo>
                      <a:pt x="128123" y="420329"/>
                      <a:pt x="127443" y="413188"/>
                      <a:pt x="126593" y="404936"/>
                    </a:cubicBezTo>
                    <a:cubicBezTo>
                      <a:pt x="125749" y="396684"/>
                      <a:pt x="124753" y="387114"/>
                      <a:pt x="123606" y="376215"/>
                    </a:cubicBezTo>
                    <a:cubicBezTo>
                      <a:pt x="122464" y="365321"/>
                      <a:pt x="121122" y="352994"/>
                      <a:pt x="119574" y="339247"/>
                    </a:cubicBezTo>
                    <a:cubicBezTo>
                      <a:pt x="113301" y="341785"/>
                      <a:pt x="107253" y="343741"/>
                      <a:pt x="101430" y="345119"/>
                    </a:cubicBezTo>
                    <a:cubicBezTo>
                      <a:pt x="95607" y="346491"/>
                      <a:pt x="89741" y="347177"/>
                      <a:pt x="83845" y="347177"/>
                    </a:cubicBezTo>
                    <a:cubicBezTo>
                      <a:pt x="77870" y="347177"/>
                      <a:pt x="71822" y="346491"/>
                      <a:pt x="65701" y="345119"/>
                    </a:cubicBezTo>
                    <a:cubicBezTo>
                      <a:pt x="59580" y="343741"/>
                      <a:pt x="53168" y="341785"/>
                      <a:pt x="46452" y="339247"/>
                    </a:cubicBezTo>
                    <a:cubicBezTo>
                      <a:pt x="42548" y="372674"/>
                      <a:pt x="39378" y="405780"/>
                      <a:pt x="36943" y="438576"/>
                    </a:cubicBezTo>
                    <a:cubicBezTo>
                      <a:pt x="41516" y="439001"/>
                      <a:pt x="46106" y="440003"/>
                      <a:pt x="50715" y="441588"/>
                    </a:cubicBezTo>
                    <a:cubicBezTo>
                      <a:pt x="55324" y="443179"/>
                      <a:pt x="60024" y="445450"/>
                      <a:pt x="64815" y="448413"/>
                    </a:cubicBezTo>
                    <a:cubicBezTo>
                      <a:pt x="66144" y="449050"/>
                      <a:pt x="67231" y="450951"/>
                      <a:pt x="68081" y="454127"/>
                    </a:cubicBezTo>
                    <a:cubicBezTo>
                      <a:pt x="68925" y="457296"/>
                      <a:pt x="69351" y="460788"/>
                      <a:pt x="69351" y="464595"/>
                    </a:cubicBezTo>
                    <a:cubicBezTo>
                      <a:pt x="69351" y="469465"/>
                      <a:pt x="68707" y="473539"/>
                      <a:pt x="67414" y="476819"/>
                    </a:cubicBezTo>
                    <a:cubicBezTo>
                      <a:pt x="66126" y="480098"/>
                      <a:pt x="64778" y="481737"/>
                      <a:pt x="63382" y="481737"/>
                    </a:cubicBezTo>
                    <a:cubicBezTo>
                      <a:pt x="63157" y="481737"/>
                      <a:pt x="62975" y="481579"/>
                      <a:pt x="62829" y="481257"/>
                    </a:cubicBezTo>
                    <a:cubicBezTo>
                      <a:pt x="62677" y="480941"/>
                      <a:pt x="62495" y="480784"/>
                      <a:pt x="62270" y="480784"/>
                    </a:cubicBezTo>
                    <a:cubicBezTo>
                      <a:pt x="57407" y="477820"/>
                      <a:pt x="52634" y="475598"/>
                      <a:pt x="47946" y="474116"/>
                    </a:cubicBezTo>
                    <a:cubicBezTo>
                      <a:pt x="43264" y="472635"/>
                      <a:pt x="38601" y="471900"/>
                      <a:pt x="33956" y="471900"/>
                    </a:cubicBezTo>
                    <a:cubicBezTo>
                      <a:pt x="29383" y="471900"/>
                      <a:pt x="24884" y="472635"/>
                      <a:pt x="20463" y="474116"/>
                    </a:cubicBezTo>
                    <a:cubicBezTo>
                      <a:pt x="16037" y="475598"/>
                      <a:pt x="11537" y="477820"/>
                      <a:pt x="6965" y="480784"/>
                    </a:cubicBezTo>
                    <a:cubicBezTo>
                      <a:pt x="6746" y="480784"/>
                      <a:pt x="6558" y="480941"/>
                      <a:pt x="6412" y="481257"/>
                    </a:cubicBezTo>
                    <a:cubicBezTo>
                      <a:pt x="6267" y="481579"/>
                      <a:pt x="6078" y="481737"/>
                      <a:pt x="5860" y="481737"/>
                    </a:cubicBezTo>
                    <a:cubicBezTo>
                      <a:pt x="4166" y="481737"/>
                      <a:pt x="2763" y="480043"/>
                      <a:pt x="1658" y="476655"/>
                    </a:cubicBezTo>
                    <a:cubicBezTo>
                      <a:pt x="553" y="473272"/>
                      <a:pt x="0" y="469253"/>
                      <a:pt x="0" y="464595"/>
                    </a:cubicBezTo>
                    <a:cubicBezTo>
                      <a:pt x="0" y="460788"/>
                      <a:pt x="401" y="457406"/>
                      <a:pt x="1215" y="454443"/>
                    </a:cubicBezTo>
                    <a:cubicBezTo>
                      <a:pt x="2028" y="451479"/>
                      <a:pt x="3133" y="449469"/>
                      <a:pt x="4530" y="448413"/>
                    </a:cubicBezTo>
                    <a:cubicBezTo>
                      <a:pt x="7851" y="446087"/>
                      <a:pt x="11185" y="444290"/>
                      <a:pt x="14543" y="443021"/>
                    </a:cubicBezTo>
                    <a:cubicBezTo>
                      <a:pt x="17901" y="441752"/>
                      <a:pt x="21344" y="440689"/>
                      <a:pt x="24884" y="439845"/>
                    </a:cubicBezTo>
                    <a:cubicBezTo>
                      <a:pt x="27392" y="404936"/>
                      <a:pt x="30677" y="370027"/>
                      <a:pt x="34733" y="335118"/>
                    </a:cubicBezTo>
                    <a:cubicBezTo>
                      <a:pt x="38783" y="300209"/>
                      <a:pt x="43635" y="264930"/>
                      <a:pt x="49276" y="229286"/>
                    </a:cubicBezTo>
                    <a:cubicBezTo>
                      <a:pt x="54917" y="193636"/>
                      <a:pt x="61390" y="157403"/>
                      <a:pt x="68689" y="120588"/>
                    </a:cubicBezTo>
                    <a:cubicBezTo>
                      <a:pt x="75987" y="83778"/>
                      <a:pt x="84209" y="45906"/>
                      <a:pt x="93354" y="6977"/>
                    </a:cubicBezTo>
                    <a:cubicBezTo>
                      <a:pt x="94022" y="4439"/>
                      <a:pt x="94775" y="2641"/>
                      <a:pt x="95625" y="1585"/>
                    </a:cubicBezTo>
                    <a:cubicBezTo>
                      <a:pt x="96469" y="528"/>
                      <a:pt x="97301" y="0"/>
                      <a:pt x="98115" y="0"/>
                    </a:cubicBezTo>
                    <a:cubicBezTo>
                      <a:pt x="98995" y="0"/>
                      <a:pt x="99845" y="474"/>
                      <a:pt x="100659" y="1427"/>
                    </a:cubicBezTo>
                    <a:cubicBezTo>
                      <a:pt x="101466" y="2380"/>
                      <a:pt x="102128" y="3807"/>
                      <a:pt x="102644" y="5708"/>
                    </a:cubicBezTo>
                    <a:cubicBezTo>
                      <a:pt x="118135" y="62410"/>
                      <a:pt x="131427" y="126672"/>
                      <a:pt x="142520" y="198500"/>
                    </a:cubicBezTo>
                    <a:cubicBezTo>
                      <a:pt x="153620" y="270328"/>
                      <a:pt x="162747" y="351094"/>
                      <a:pt x="169900" y="440798"/>
                    </a:cubicBezTo>
                    <a:cubicBezTo>
                      <a:pt x="177423" y="442699"/>
                      <a:pt x="184904" y="445237"/>
                      <a:pt x="192355" y="448413"/>
                    </a:cubicBezTo>
                    <a:cubicBezTo>
                      <a:pt x="193830" y="449050"/>
                      <a:pt x="195027" y="450951"/>
                      <a:pt x="195950" y="454127"/>
                    </a:cubicBezTo>
                    <a:cubicBezTo>
                      <a:pt x="196873" y="457296"/>
                      <a:pt x="197334" y="460788"/>
                      <a:pt x="197334" y="464595"/>
                    </a:cubicBezTo>
                    <a:cubicBezTo>
                      <a:pt x="197334" y="469253"/>
                      <a:pt x="196684" y="473272"/>
                      <a:pt x="195397" y="476655"/>
                    </a:cubicBezTo>
                    <a:cubicBezTo>
                      <a:pt x="194104" y="480043"/>
                      <a:pt x="192762" y="481737"/>
                      <a:pt x="191359" y="48173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6" name="Google Shape;1216;p8"/>
              <p:cNvSpPr/>
              <p:nvPr/>
            </p:nvSpPr>
            <p:spPr>
              <a:xfrm>
                <a:off x="2617412" y="2442047"/>
                <a:ext cx="135944" cy="476338"/>
              </a:xfrm>
              <a:custGeom>
                <a:rect b="b" l="l" r="r" t="t"/>
                <a:pathLst>
                  <a:path extrusionOk="0" h="476338" w="135944">
                    <a:moveTo>
                      <a:pt x="126648" y="462695"/>
                    </a:moveTo>
                    <a:cubicBezTo>
                      <a:pt x="126429" y="466927"/>
                      <a:pt x="125767" y="470261"/>
                      <a:pt x="124662" y="472689"/>
                    </a:cubicBezTo>
                    <a:cubicBezTo>
                      <a:pt x="123551" y="475124"/>
                      <a:pt x="122300" y="476339"/>
                      <a:pt x="120897" y="476339"/>
                    </a:cubicBezTo>
                    <a:lnTo>
                      <a:pt x="120235" y="476339"/>
                    </a:lnTo>
                    <a:cubicBezTo>
                      <a:pt x="117211" y="475495"/>
                      <a:pt x="113598" y="474754"/>
                      <a:pt x="109396" y="474116"/>
                    </a:cubicBezTo>
                    <a:cubicBezTo>
                      <a:pt x="105188" y="473485"/>
                      <a:pt x="100598" y="472957"/>
                      <a:pt x="95625" y="472532"/>
                    </a:cubicBezTo>
                    <a:cubicBezTo>
                      <a:pt x="90645" y="472106"/>
                      <a:pt x="85375" y="471791"/>
                      <a:pt x="79807" y="471578"/>
                    </a:cubicBezTo>
                    <a:cubicBezTo>
                      <a:pt x="74238" y="471372"/>
                      <a:pt x="68616" y="471262"/>
                      <a:pt x="62938" y="471262"/>
                    </a:cubicBezTo>
                    <a:cubicBezTo>
                      <a:pt x="57261" y="471262"/>
                      <a:pt x="51656" y="471372"/>
                      <a:pt x="46124" y="471578"/>
                    </a:cubicBezTo>
                    <a:cubicBezTo>
                      <a:pt x="40593" y="471791"/>
                      <a:pt x="35376" y="472106"/>
                      <a:pt x="30470" y="472532"/>
                    </a:cubicBezTo>
                    <a:cubicBezTo>
                      <a:pt x="25570" y="472957"/>
                      <a:pt x="21034" y="473485"/>
                      <a:pt x="16868" y="474116"/>
                    </a:cubicBezTo>
                    <a:cubicBezTo>
                      <a:pt x="12697" y="474754"/>
                      <a:pt x="9181" y="475495"/>
                      <a:pt x="6303" y="476339"/>
                    </a:cubicBezTo>
                    <a:lnTo>
                      <a:pt x="5860" y="476339"/>
                    </a:lnTo>
                    <a:cubicBezTo>
                      <a:pt x="4384" y="476339"/>
                      <a:pt x="3097" y="474967"/>
                      <a:pt x="1992" y="472216"/>
                    </a:cubicBezTo>
                    <a:cubicBezTo>
                      <a:pt x="880" y="469465"/>
                      <a:pt x="218" y="465445"/>
                      <a:pt x="0" y="460156"/>
                    </a:cubicBezTo>
                    <a:cubicBezTo>
                      <a:pt x="0" y="455924"/>
                      <a:pt x="498" y="452220"/>
                      <a:pt x="1494" y="449050"/>
                    </a:cubicBezTo>
                    <a:cubicBezTo>
                      <a:pt x="2490" y="445875"/>
                      <a:pt x="3722" y="443974"/>
                      <a:pt x="5198" y="443336"/>
                    </a:cubicBezTo>
                    <a:cubicBezTo>
                      <a:pt x="7335" y="442699"/>
                      <a:pt x="9788" y="442171"/>
                      <a:pt x="12551" y="441752"/>
                    </a:cubicBezTo>
                    <a:cubicBezTo>
                      <a:pt x="15320" y="441327"/>
                      <a:pt x="18362" y="440798"/>
                      <a:pt x="21678" y="440161"/>
                    </a:cubicBezTo>
                    <a:lnTo>
                      <a:pt x="24222" y="39032"/>
                    </a:lnTo>
                    <a:cubicBezTo>
                      <a:pt x="17882" y="37763"/>
                      <a:pt x="11464" y="35856"/>
                      <a:pt x="4973" y="33318"/>
                    </a:cubicBezTo>
                    <a:cubicBezTo>
                      <a:pt x="3498" y="32687"/>
                      <a:pt x="2301" y="30780"/>
                      <a:pt x="1378" y="27610"/>
                    </a:cubicBezTo>
                    <a:cubicBezTo>
                      <a:pt x="461" y="24434"/>
                      <a:pt x="0" y="20840"/>
                      <a:pt x="0" y="16820"/>
                    </a:cubicBezTo>
                    <a:cubicBezTo>
                      <a:pt x="218" y="11318"/>
                      <a:pt x="880" y="7141"/>
                      <a:pt x="1992" y="4281"/>
                    </a:cubicBezTo>
                    <a:cubicBezTo>
                      <a:pt x="3097" y="1427"/>
                      <a:pt x="4384" y="0"/>
                      <a:pt x="5860" y="0"/>
                    </a:cubicBezTo>
                    <a:lnTo>
                      <a:pt x="6522" y="0"/>
                    </a:lnTo>
                    <a:cubicBezTo>
                      <a:pt x="14269" y="3382"/>
                      <a:pt x="21957" y="5763"/>
                      <a:pt x="29590" y="7141"/>
                    </a:cubicBezTo>
                    <a:cubicBezTo>
                      <a:pt x="37216" y="8513"/>
                      <a:pt x="44794" y="9199"/>
                      <a:pt x="52318" y="9199"/>
                    </a:cubicBezTo>
                    <a:cubicBezTo>
                      <a:pt x="56890" y="9199"/>
                      <a:pt x="61390" y="8987"/>
                      <a:pt x="65810" y="8568"/>
                    </a:cubicBezTo>
                    <a:cubicBezTo>
                      <a:pt x="70237" y="8143"/>
                      <a:pt x="74664" y="7299"/>
                      <a:pt x="79084" y="6030"/>
                    </a:cubicBezTo>
                    <a:lnTo>
                      <a:pt x="79527" y="6030"/>
                    </a:lnTo>
                    <a:cubicBezTo>
                      <a:pt x="81228" y="6030"/>
                      <a:pt x="82624" y="7669"/>
                      <a:pt x="83729" y="10948"/>
                    </a:cubicBezTo>
                    <a:cubicBezTo>
                      <a:pt x="84841" y="14227"/>
                      <a:pt x="85393" y="18192"/>
                      <a:pt x="85393" y="22850"/>
                    </a:cubicBezTo>
                    <a:cubicBezTo>
                      <a:pt x="85393" y="27076"/>
                      <a:pt x="84877" y="30725"/>
                      <a:pt x="83845" y="33798"/>
                    </a:cubicBezTo>
                    <a:cubicBezTo>
                      <a:pt x="82812" y="36864"/>
                      <a:pt x="81519" y="38607"/>
                      <a:pt x="79971" y="39032"/>
                    </a:cubicBezTo>
                    <a:cubicBezTo>
                      <a:pt x="77244" y="39670"/>
                      <a:pt x="74494" y="40246"/>
                      <a:pt x="71731" y="40775"/>
                    </a:cubicBezTo>
                    <a:cubicBezTo>
                      <a:pt x="68968" y="41309"/>
                      <a:pt x="66181" y="41783"/>
                      <a:pt x="63381" y="42208"/>
                    </a:cubicBezTo>
                    <a:lnTo>
                      <a:pt x="59732" y="438260"/>
                    </a:lnTo>
                    <a:lnTo>
                      <a:pt x="62938" y="438260"/>
                    </a:lnTo>
                    <a:cubicBezTo>
                      <a:pt x="67954" y="438260"/>
                      <a:pt x="72927" y="438363"/>
                      <a:pt x="77870" y="438576"/>
                    </a:cubicBezTo>
                    <a:cubicBezTo>
                      <a:pt x="82812" y="438788"/>
                      <a:pt x="87585" y="439049"/>
                      <a:pt x="92194" y="439371"/>
                    </a:cubicBezTo>
                    <a:cubicBezTo>
                      <a:pt x="96803" y="439687"/>
                      <a:pt x="101138" y="440058"/>
                      <a:pt x="105188" y="440482"/>
                    </a:cubicBezTo>
                    <a:cubicBezTo>
                      <a:pt x="109245" y="440901"/>
                      <a:pt x="112900" y="441430"/>
                      <a:pt x="116143" y="442067"/>
                    </a:cubicBezTo>
                    <a:lnTo>
                      <a:pt x="124328" y="309414"/>
                    </a:lnTo>
                    <a:cubicBezTo>
                      <a:pt x="124547" y="305182"/>
                      <a:pt x="125215" y="301745"/>
                      <a:pt x="126320" y="299098"/>
                    </a:cubicBezTo>
                    <a:cubicBezTo>
                      <a:pt x="127425" y="296456"/>
                      <a:pt x="128639" y="295133"/>
                      <a:pt x="129969" y="295133"/>
                    </a:cubicBezTo>
                    <a:cubicBezTo>
                      <a:pt x="131590" y="295133"/>
                      <a:pt x="132993" y="296881"/>
                      <a:pt x="134171" y="300373"/>
                    </a:cubicBezTo>
                    <a:cubicBezTo>
                      <a:pt x="135349" y="303858"/>
                      <a:pt x="135944" y="307720"/>
                      <a:pt x="135944" y="311953"/>
                    </a:cubicBezTo>
                    <a:cubicBezTo>
                      <a:pt x="135944" y="312590"/>
                      <a:pt x="135908" y="313118"/>
                      <a:pt x="135829" y="313537"/>
                    </a:cubicBezTo>
                    <a:cubicBezTo>
                      <a:pt x="135756" y="313962"/>
                      <a:pt x="135719" y="314491"/>
                      <a:pt x="135719" y="315128"/>
                    </a:cubicBezTo>
                    <a:lnTo>
                      <a:pt x="126648" y="46269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7" name="Google Shape;1217;p8"/>
              <p:cNvSpPr/>
              <p:nvPr/>
            </p:nvSpPr>
            <p:spPr>
              <a:xfrm>
                <a:off x="2760880" y="2442047"/>
                <a:ext cx="135944" cy="476338"/>
              </a:xfrm>
              <a:custGeom>
                <a:rect b="b" l="l" r="r" t="t"/>
                <a:pathLst>
                  <a:path extrusionOk="0" h="476338" w="135944">
                    <a:moveTo>
                      <a:pt x="126654" y="462695"/>
                    </a:moveTo>
                    <a:cubicBezTo>
                      <a:pt x="126429" y="466927"/>
                      <a:pt x="125767" y="470261"/>
                      <a:pt x="124662" y="472689"/>
                    </a:cubicBezTo>
                    <a:cubicBezTo>
                      <a:pt x="123557" y="475124"/>
                      <a:pt x="122300" y="476339"/>
                      <a:pt x="120903" y="476339"/>
                    </a:cubicBezTo>
                    <a:lnTo>
                      <a:pt x="120235" y="476339"/>
                    </a:lnTo>
                    <a:cubicBezTo>
                      <a:pt x="117211" y="475495"/>
                      <a:pt x="113599" y="474754"/>
                      <a:pt x="109397" y="474116"/>
                    </a:cubicBezTo>
                    <a:cubicBezTo>
                      <a:pt x="105195" y="473485"/>
                      <a:pt x="100604" y="472957"/>
                      <a:pt x="95625" y="472532"/>
                    </a:cubicBezTo>
                    <a:cubicBezTo>
                      <a:pt x="90646" y="472106"/>
                      <a:pt x="85375" y="471791"/>
                      <a:pt x="79807" y="471578"/>
                    </a:cubicBezTo>
                    <a:cubicBezTo>
                      <a:pt x="74239" y="471372"/>
                      <a:pt x="68616" y="471262"/>
                      <a:pt x="62938" y="471262"/>
                    </a:cubicBezTo>
                    <a:cubicBezTo>
                      <a:pt x="57261" y="471262"/>
                      <a:pt x="51656" y="471372"/>
                      <a:pt x="46124" y="471578"/>
                    </a:cubicBezTo>
                    <a:cubicBezTo>
                      <a:pt x="40593" y="471791"/>
                      <a:pt x="35377" y="472106"/>
                      <a:pt x="30476" y="472532"/>
                    </a:cubicBezTo>
                    <a:cubicBezTo>
                      <a:pt x="25570" y="472957"/>
                      <a:pt x="21034" y="473485"/>
                      <a:pt x="16869" y="474116"/>
                    </a:cubicBezTo>
                    <a:cubicBezTo>
                      <a:pt x="12703" y="474754"/>
                      <a:pt x="9181" y="475495"/>
                      <a:pt x="6303" y="476339"/>
                    </a:cubicBezTo>
                    <a:lnTo>
                      <a:pt x="5866" y="476339"/>
                    </a:lnTo>
                    <a:cubicBezTo>
                      <a:pt x="4390" y="476339"/>
                      <a:pt x="3097" y="474967"/>
                      <a:pt x="1992" y="472216"/>
                    </a:cubicBezTo>
                    <a:cubicBezTo>
                      <a:pt x="887" y="469465"/>
                      <a:pt x="225" y="465445"/>
                      <a:pt x="0" y="460156"/>
                    </a:cubicBezTo>
                    <a:cubicBezTo>
                      <a:pt x="0" y="455924"/>
                      <a:pt x="498" y="452220"/>
                      <a:pt x="1494" y="449050"/>
                    </a:cubicBezTo>
                    <a:cubicBezTo>
                      <a:pt x="2490" y="445875"/>
                      <a:pt x="3722" y="443974"/>
                      <a:pt x="5198" y="443336"/>
                    </a:cubicBezTo>
                    <a:cubicBezTo>
                      <a:pt x="7335" y="442699"/>
                      <a:pt x="9788" y="442171"/>
                      <a:pt x="12557" y="441752"/>
                    </a:cubicBezTo>
                    <a:cubicBezTo>
                      <a:pt x="15320" y="441327"/>
                      <a:pt x="18362" y="440798"/>
                      <a:pt x="21678" y="440161"/>
                    </a:cubicBezTo>
                    <a:lnTo>
                      <a:pt x="24222" y="39032"/>
                    </a:lnTo>
                    <a:cubicBezTo>
                      <a:pt x="17883" y="37763"/>
                      <a:pt x="11470" y="35856"/>
                      <a:pt x="4979" y="33318"/>
                    </a:cubicBezTo>
                    <a:cubicBezTo>
                      <a:pt x="3504" y="32687"/>
                      <a:pt x="2307" y="30780"/>
                      <a:pt x="1384" y="27610"/>
                    </a:cubicBezTo>
                    <a:cubicBezTo>
                      <a:pt x="462" y="24434"/>
                      <a:pt x="0" y="20840"/>
                      <a:pt x="0" y="16820"/>
                    </a:cubicBezTo>
                    <a:cubicBezTo>
                      <a:pt x="225" y="11318"/>
                      <a:pt x="887" y="7141"/>
                      <a:pt x="1992" y="4281"/>
                    </a:cubicBezTo>
                    <a:cubicBezTo>
                      <a:pt x="3097" y="1427"/>
                      <a:pt x="4390" y="0"/>
                      <a:pt x="5866" y="0"/>
                    </a:cubicBezTo>
                    <a:lnTo>
                      <a:pt x="6528" y="0"/>
                    </a:lnTo>
                    <a:cubicBezTo>
                      <a:pt x="14270" y="3382"/>
                      <a:pt x="21957" y="5763"/>
                      <a:pt x="29590" y="7141"/>
                    </a:cubicBezTo>
                    <a:cubicBezTo>
                      <a:pt x="37223" y="8513"/>
                      <a:pt x="44801" y="9199"/>
                      <a:pt x="52318" y="9199"/>
                    </a:cubicBezTo>
                    <a:cubicBezTo>
                      <a:pt x="56890" y="9199"/>
                      <a:pt x="61390" y="8987"/>
                      <a:pt x="65817" y="8568"/>
                    </a:cubicBezTo>
                    <a:cubicBezTo>
                      <a:pt x="70237" y="8143"/>
                      <a:pt x="74664" y="7299"/>
                      <a:pt x="79090" y="6030"/>
                    </a:cubicBezTo>
                    <a:lnTo>
                      <a:pt x="79533" y="6030"/>
                    </a:lnTo>
                    <a:cubicBezTo>
                      <a:pt x="81228" y="6030"/>
                      <a:pt x="82630" y="7669"/>
                      <a:pt x="83736" y="10948"/>
                    </a:cubicBezTo>
                    <a:cubicBezTo>
                      <a:pt x="84841" y="14227"/>
                      <a:pt x="85393" y="18192"/>
                      <a:pt x="85393" y="22850"/>
                    </a:cubicBezTo>
                    <a:cubicBezTo>
                      <a:pt x="85393" y="27076"/>
                      <a:pt x="84877" y="30725"/>
                      <a:pt x="83845" y="33798"/>
                    </a:cubicBezTo>
                    <a:cubicBezTo>
                      <a:pt x="82812" y="36864"/>
                      <a:pt x="81525" y="38607"/>
                      <a:pt x="79977" y="39032"/>
                    </a:cubicBezTo>
                    <a:cubicBezTo>
                      <a:pt x="77244" y="39670"/>
                      <a:pt x="74500" y="40246"/>
                      <a:pt x="71731" y="40775"/>
                    </a:cubicBezTo>
                    <a:cubicBezTo>
                      <a:pt x="68968" y="41309"/>
                      <a:pt x="66187" y="41783"/>
                      <a:pt x="63382" y="42208"/>
                    </a:cubicBezTo>
                    <a:lnTo>
                      <a:pt x="59732" y="438260"/>
                    </a:lnTo>
                    <a:lnTo>
                      <a:pt x="62938" y="438260"/>
                    </a:lnTo>
                    <a:cubicBezTo>
                      <a:pt x="67954" y="438260"/>
                      <a:pt x="72933" y="438363"/>
                      <a:pt x="77870" y="438576"/>
                    </a:cubicBezTo>
                    <a:cubicBezTo>
                      <a:pt x="82812" y="438788"/>
                      <a:pt x="87585" y="439049"/>
                      <a:pt x="92194" y="439371"/>
                    </a:cubicBezTo>
                    <a:cubicBezTo>
                      <a:pt x="96803" y="439687"/>
                      <a:pt x="101138" y="440058"/>
                      <a:pt x="105195" y="440482"/>
                    </a:cubicBezTo>
                    <a:cubicBezTo>
                      <a:pt x="109251" y="440901"/>
                      <a:pt x="112900" y="441430"/>
                      <a:pt x="116143" y="442067"/>
                    </a:cubicBezTo>
                    <a:lnTo>
                      <a:pt x="124328" y="309414"/>
                    </a:lnTo>
                    <a:cubicBezTo>
                      <a:pt x="124553" y="305182"/>
                      <a:pt x="125215" y="301745"/>
                      <a:pt x="126320" y="299098"/>
                    </a:cubicBezTo>
                    <a:cubicBezTo>
                      <a:pt x="127425" y="296456"/>
                      <a:pt x="128645" y="295133"/>
                      <a:pt x="129969" y="295133"/>
                    </a:cubicBezTo>
                    <a:cubicBezTo>
                      <a:pt x="131596" y="295133"/>
                      <a:pt x="132993" y="296881"/>
                      <a:pt x="134177" y="300373"/>
                    </a:cubicBezTo>
                    <a:cubicBezTo>
                      <a:pt x="135355" y="303858"/>
                      <a:pt x="135944" y="307720"/>
                      <a:pt x="135944" y="311953"/>
                    </a:cubicBezTo>
                    <a:cubicBezTo>
                      <a:pt x="135944" y="312590"/>
                      <a:pt x="135908" y="313118"/>
                      <a:pt x="135835" y="313537"/>
                    </a:cubicBezTo>
                    <a:cubicBezTo>
                      <a:pt x="135762" y="313962"/>
                      <a:pt x="135726" y="314491"/>
                      <a:pt x="135726" y="315128"/>
                    </a:cubicBezTo>
                    <a:lnTo>
                      <a:pt x="126654" y="46269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8" name="Google Shape;1218;p8"/>
              <p:cNvSpPr/>
              <p:nvPr/>
            </p:nvSpPr>
            <p:spPr>
              <a:xfrm>
                <a:off x="2906120" y="2443316"/>
                <a:ext cx="160166" cy="489989"/>
              </a:xfrm>
              <a:custGeom>
                <a:rect b="b" l="l" r="r" t="t"/>
                <a:pathLst>
                  <a:path extrusionOk="0" h="489989" w="160166">
                    <a:moveTo>
                      <a:pt x="148665" y="244995"/>
                    </a:moveTo>
                    <a:cubicBezTo>
                      <a:pt x="148665" y="230604"/>
                      <a:pt x="148003" y="215532"/>
                      <a:pt x="146674" y="199769"/>
                    </a:cubicBezTo>
                    <a:cubicBezTo>
                      <a:pt x="145344" y="184012"/>
                      <a:pt x="143486" y="168564"/>
                      <a:pt x="141087" y="153438"/>
                    </a:cubicBezTo>
                    <a:cubicBezTo>
                      <a:pt x="138689" y="138312"/>
                      <a:pt x="135817" y="123921"/>
                      <a:pt x="132459" y="110277"/>
                    </a:cubicBezTo>
                    <a:cubicBezTo>
                      <a:pt x="129107" y="96633"/>
                      <a:pt x="125415" y="84677"/>
                      <a:pt x="121395" y="74415"/>
                    </a:cubicBezTo>
                    <a:cubicBezTo>
                      <a:pt x="117381" y="64159"/>
                      <a:pt x="113082" y="56010"/>
                      <a:pt x="108510" y="49980"/>
                    </a:cubicBezTo>
                    <a:cubicBezTo>
                      <a:pt x="103938" y="43951"/>
                      <a:pt x="99256" y="40939"/>
                      <a:pt x="94465" y="40939"/>
                    </a:cubicBezTo>
                    <a:cubicBezTo>
                      <a:pt x="87974" y="40939"/>
                      <a:pt x="82114" y="43689"/>
                      <a:pt x="76874" y="49185"/>
                    </a:cubicBezTo>
                    <a:cubicBezTo>
                      <a:pt x="71640" y="54686"/>
                      <a:pt x="66976" y="62149"/>
                      <a:pt x="62884" y="71561"/>
                    </a:cubicBezTo>
                    <a:cubicBezTo>
                      <a:pt x="58791" y="80973"/>
                      <a:pt x="55233" y="92133"/>
                      <a:pt x="52209" y="105043"/>
                    </a:cubicBezTo>
                    <a:cubicBezTo>
                      <a:pt x="49185" y="117946"/>
                      <a:pt x="46695" y="131754"/>
                      <a:pt x="44746" y="146455"/>
                    </a:cubicBezTo>
                    <a:cubicBezTo>
                      <a:pt x="42791" y="161162"/>
                      <a:pt x="41333" y="176500"/>
                      <a:pt x="40374" y="192470"/>
                    </a:cubicBezTo>
                    <a:cubicBezTo>
                      <a:pt x="39415" y="208446"/>
                      <a:pt x="38935" y="224258"/>
                      <a:pt x="38935" y="239918"/>
                    </a:cubicBezTo>
                    <a:cubicBezTo>
                      <a:pt x="38935" y="257054"/>
                      <a:pt x="39287" y="274190"/>
                      <a:pt x="39985" y="291325"/>
                    </a:cubicBezTo>
                    <a:cubicBezTo>
                      <a:pt x="40690" y="308461"/>
                      <a:pt x="41868" y="324911"/>
                      <a:pt x="43525" y="340674"/>
                    </a:cubicBezTo>
                    <a:cubicBezTo>
                      <a:pt x="45183" y="356437"/>
                      <a:pt x="47327" y="371138"/>
                      <a:pt x="49944" y="384789"/>
                    </a:cubicBezTo>
                    <a:cubicBezTo>
                      <a:pt x="52561" y="398433"/>
                      <a:pt x="55785" y="410280"/>
                      <a:pt x="59623" y="420329"/>
                    </a:cubicBezTo>
                    <a:cubicBezTo>
                      <a:pt x="63454" y="430379"/>
                      <a:pt x="67936" y="438260"/>
                      <a:pt x="73061" y="443974"/>
                    </a:cubicBezTo>
                    <a:cubicBezTo>
                      <a:pt x="78186" y="449682"/>
                      <a:pt x="84027" y="452542"/>
                      <a:pt x="90591" y="452542"/>
                    </a:cubicBezTo>
                    <a:cubicBezTo>
                      <a:pt x="95825" y="452542"/>
                      <a:pt x="100895" y="449579"/>
                      <a:pt x="105802" y="443652"/>
                    </a:cubicBezTo>
                    <a:cubicBezTo>
                      <a:pt x="110708" y="437732"/>
                      <a:pt x="115317" y="429741"/>
                      <a:pt x="119628" y="419691"/>
                    </a:cubicBezTo>
                    <a:cubicBezTo>
                      <a:pt x="123939" y="409642"/>
                      <a:pt x="127886" y="397795"/>
                      <a:pt x="131463" y="384151"/>
                    </a:cubicBezTo>
                    <a:cubicBezTo>
                      <a:pt x="135039" y="370507"/>
                      <a:pt x="138100" y="356012"/>
                      <a:pt x="140644" y="340674"/>
                    </a:cubicBezTo>
                    <a:cubicBezTo>
                      <a:pt x="143188" y="325336"/>
                      <a:pt x="145162" y="309469"/>
                      <a:pt x="146564" y="293074"/>
                    </a:cubicBezTo>
                    <a:cubicBezTo>
                      <a:pt x="147961" y="276673"/>
                      <a:pt x="148665" y="260649"/>
                      <a:pt x="148665" y="244995"/>
                    </a:cubicBezTo>
                    <a:close/>
                    <a:moveTo>
                      <a:pt x="160166" y="244995"/>
                    </a:moveTo>
                    <a:cubicBezTo>
                      <a:pt x="160166" y="267207"/>
                      <a:pt x="159188" y="288629"/>
                      <a:pt x="157239" y="309257"/>
                    </a:cubicBezTo>
                    <a:cubicBezTo>
                      <a:pt x="155284" y="329884"/>
                      <a:pt x="152551" y="349297"/>
                      <a:pt x="149054" y="367489"/>
                    </a:cubicBezTo>
                    <a:cubicBezTo>
                      <a:pt x="145550" y="385687"/>
                      <a:pt x="141324" y="402295"/>
                      <a:pt x="136387" y="417311"/>
                    </a:cubicBezTo>
                    <a:cubicBezTo>
                      <a:pt x="131445" y="432334"/>
                      <a:pt x="126004" y="445243"/>
                      <a:pt x="120071" y="456034"/>
                    </a:cubicBezTo>
                    <a:cubicBezTo>
                      <a:pt x="114133" y="466818"/>
                      <a:pt x="107775" y="475179"/>
                      <a:pt x="100993" y="481099"/>
                    </a:cubicBezTo>
                    <a:cubicBezTo>
                      <a:pt x="94204" y="487026"/>
                      <a:pt x="87203" y="489989"/>
                      <a:pt x="79971" y="489989"/>
                    </a:cubicBezTo>
                    <a:cubicBezTo>
                      <a:pt x="72672" y="489989"/>
                      <a:pt x="65610" y="487081"/>
                      <a:pt x="58791" y="481257"/>
                    </a:cubicBezTo>
                    <a:cubicBezTo>
                      <a:pt x="51972" y="475440"/>
                      <a:pt x="45608" y="467188"/>
                      <a:pt x="39712" y="456507"/>
                    </a:cubicBezTo>
                    <a:cubicBezTo>
                      <a:pt x="33810" y="445820"/>
                      <a:pt x="28412" y="433020"/>
                      <a:pt x="23505" y="418107"/>
                    </a:cubicBezTo>
                    <a:cubicBezTo>
                      <a:pt x="18599" y="403193"/>
                      <a:pt x="14415" y="386689"/>
                      <a:pt x="10948" y="368600"/>
                    </a:cubicBezTo>
                    <a:cubicBezTo>
                      <a:pt x="7487" y="350511"/>
                      <a:pt x="4791" y="330995"/>
                      <a:pt x="2878" y="310052"/>
                    </a:cubicBezTo>
                    <a:cubicBezTo>
                      <a:pt x="959" y="289103"/>
                      <a:pt x="0" y="267419"/>
                      <a:pt x="0" y="244995"/>
                    </a:cubicBezTo>
                    <a:cubicBezTo>
                      <a:pt x="0" y="222564"/>
                      <a:pt x="959" y="200880"/>
                      <a:pt x="2878" y="179937"/>
                    </a:cubicBezTo>
                    <a:cubicBezTo>
                      <a:pt x="4791" y="158988"/>
                      <a:pt x="7487" y="139472"/>
                      <a:pt x="10948" y="121383"/>
                    </a:cubicBezTo>
                    <a:cubicBezTo>
                      <a:pt x="14415" y="103294"/>
                      <a:pt x="18599" y="86796"/>
                      <a:pt x="23505" y="71877"/>
                    </a:cubicBezTo>
                    <a:cubicBezTo>
                      <a:pt x="28412" y="56963"/>
                      <a:pt x="33810" y="44163"/>
                      <a:pt x="39712" y="33476"/>
                    </a:cubicBezTo>
                    <a:cubicBezTo>
                      <a:pt x="45608" y="22795"/>
                      <a:pt x="51972" y="14543"/>
                      <a:pt x="58791" y="8726"/>
                    </a:cubicBezTo>
                    <a:cubicBezTo>
                      <a:pt x="65610" y="2909"/>
                      <a:pt x="72672" y="0"/>
                      <a:pt x="79971" y="0"/>
                    </a:cubicBezTo>
                    <a:cubicBezTo>
                      <a:pt x="87719" y="0"/>
                      <a:pt x="95072" y="3170"/>
                      <a:pt x="102043" y="9521"/>
                    </a:cubicBezTo>
                    <a:cubicBezTo>
                      <a:pt x="109008" y="15867"/>
                      <a:pt x="115463" y="24647"/>
                      <a:pt x="121395" y="35856"/>
                    </a:cubicBezTo>
                    <a:cubicBezTo>
                      <a:pt x="127334" y="47072"/>
                      <a:pt x="132702" y="60400"/>
                      <a:pt x="137493" y="75848"/>
                    </a:cubicBezTo>
                    <a:cubicBezTo>
                      <a:pt x="142284" y="91289"/>
                      <a:pt x="146358" y="108109"/>
                      <a:pt x="149716" y="126302"/>
                    </a:cubicBezTo>
                    <a:cubicBezTo>
                      <a:pt x="153068" y="144500"/>
                      <a:pt x="155648" y="163646"/>
                      <a:pt x="157458" y="183744"/>
                    </a:cubicBezTo>
                    <a:cubicBezTo>
                      <a:pt x="159267" y="203843"/>
                      <a:pt x="160166" y="224258"/>
                      <a:pt x="160166" y="24499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9" name="Google Shape;1219;p8"/>
              <p:cNvSpPr/>
              <p:nvPr/>
            </p:nvSpPr>
            <p:spPr>
              <a:xfrm>
                <a:off x="3069389" y="2450615"/>
                <a:ext cx="221118" cy="492527"/>
              </a:xfrm>
              <a:custGeom>
                <a:rect b="b" l="l" r="r" t="t"/>
                <a:pathLst>
                  <a:path extrusionOk="0" h="492527" w="221118">
                    <a:moveTo>
                      <a:pt x="221119" y="16182"/>
                    </a:moveTo>
                    <a:cubicBezTo>
                      <a:pt x="221119" y="20202"/>
                      <a:pt x="220657" y="23748"/>
                      <a:pt x="219734" y="26815"/>
                    </a:cubicBezTo>
                    <a:cubicBezTo>
                      <a:pt x="218811" y="29881"/>
                      <a:pt x="217688" y="31733"/>
                      <a:pt x="216358" y="32371"/>
                    </a:cubicBezTo>
                    <a:cubicBezTo>
                      <a:pt x="212818" y="34697"/>
                      <a:pt x="209302" y="36597"/>
                      <a:pt x="205799" y="38079"/>
                    </a:cubicBezTo>
                    <a:cubicBezTo>
                      <a:pt x="202295" y="39560"/>
                      <a:pt x="198700" y="40514"/>
                      <a:pt x="195014" y="40939"/>
                    </a:cubicBezTo>
                    <a:cubicBezTo>
                      <a:pt x="192950" y="84944"/>
                      <a:pt x="190903" y="123976"/>
                      <a:pt x="188875" y="158041"/>
                    </a:cubicBezTo>
                    <a:cubicBezTo>
                      <a:pt x="186847" y="192100"/>
                      <a:pt x="184765" y="222619"/>
                      <a:pt x="182621" y="249597"/>
                    </a:cubicBezTo>
                    <a:cubicBezTo>
                      <a:pt x="180484" y="276570"/>
                      <a:pt x="178273" y="300634"/>
                      <a:pt x="175984" y="321790"/>
                    </a:cubicBezTo>
                    <a:cubicBezTo>
                      <a:pt x="173701" y="342951"/>
                      <a:pt x="171284" y="362625"/>
                      <a:pt x="168740" y="380817"/>
                    </a:cubicBezTo>
                    <a:cubicBezTo>
                      <a:pt x="166196" y="399016"/>
                      <a:pt x="163506" y="416413"/>
                      <a:pt x="160664" y="433026"/>
                    </a:cubicBezTo>
                    <a:cubicBezTo>
                      <a:pt x="157828" y="449633"/>
                      <a:pt x="154786" y="466715"/>
                      <a:pt x="151544" y="484275"/>
                    </a:cubicBezTo>
                    <a:cubicBezTo>
                      <a:pt x="151100" y="486601"/>
                      <a:pt x="150451" y="488562"/>
                      <a:pt x="149607" y="490147"/>
                    </a:cubicBezTo>
                    <a:cubicBezTo>
                      <a:pt x="148756" y="491732"/>
                      <a:pt x="147815" y="492527"/>
                      <a:pt x="146783" y="492527"/>
                    </a:cubicBezTo>
                    <a:cubicBezTo>
                      <a:pt x="144500" y="492527"/>
                      <a:pt x="142763" y="490202"/>
                      <a:pt x="141585" y="485544"/>
                    </a:cubicBezTo>
                    <a:cubicBezTo>
                      <a:pt x="137013" y="466502"/>
                      <a:pt x="132884" y="447460"/>
                      <a:pt x="129198" y="428423"/>
                    </a:cubicBezTo>
                    <a:cubicBezTo>
                      <a:pt x="125512" y="409381"/>
                      <a:pt x="122209" y="391025"/>
                      <a:pt x="119300" y="373361"/>
                    </a:cubicBezTo>
                    <a:cubicBezTo>
                      <a:pt x="116386" y="355697"/>
                      <a:pt x="113823" y="338980"/>
                      <a:pt x="111607" y="323223"/>
                    </a:cubicBezTo>
                    <a:cubicBezTo>
                      <a:pt x="109396" y="307459"/>
                      <a:pt x="107514" y="293335"/>
                      <a:pt x="105966" y="280851"/>
                    </a:cubicBezTo>
                    <a:cubicBezTo>
                      <a:pt x="101545" y="317667"/>
                      <a:pt x="96936" y="352205"/>
                      <a:pt x="92139" y="384467"/>
                    </a:cubicBezTo>
                    <a:cubicBezTo>
                      <a:pt x="87348" y="416734"/>
                      <a:pt x="82005" y="447994"/>
                      <a:pt x="76103" y="478246"/>
                    </a:cubicBezTo>
                    <a:cubicBezTo>
                      <a:pt x="75659" y="480784"/>
                      <a:pt x="74979" y="482951"/>
                      <a:pt x="74056" y="484749"/>
                    </a:cubicBezTo>
                    <a:cubicBezTo>
                      <a:pt x="73133" y="486552"/>
                      <a:pt x="72156" y="487451"/>
                      <a:pt x="71124" y="487451"/>
                    </a:cubicBezTo>
                    <a:cubicBezTo>
                      <a:pt x="68986" y="487451"/>
                      <a:pt x="67328" y="484591"/>
                      <a:pt x="66150" y="478883"/>
                    </a:cubicBezTo>
                    <a:cubicBezTo>
                      <a:pt x="59732" y="449051"/>
                      <a:pt x="54091" y="418744"/>
                      <a:pt x="49221" y="387958"/>
                    </a:cubicBezTo>
                    <a:cubicBezTo>
                      <a:pt x="44357" y="357178"/>
                      <a:pt x="40137" y="327079"/>
                      <a:pt x="36561" y="297671"/>
                    </a:cubicBezTo>
                    <a:cubicBezTo>
                      <a:pt x="32984" y="268263"/>
                      <a:pt x="29942" y="240076"/>
                      <a:pt x="27434" y="213098"/>
                    </a:cubicBezTo>
                    <a:cubicBezTo>
                      <a:pt x="24926" y="186125"/>
                      <a:pt x="22880" y="161423"/>
                      <a:pt x="21295" y="138999"/>
                    </a:cubicBezTo>
                    <a:cubicBezTo>
                      <a:pt x="19710" y="116574"/>
                      <a:pt x="18490" y="97003"/>
                      <a:pt x="17646" y="80287"/>
                    </a:cubicBezTo>
                    <a:cubicBezTo>
                      <a:pt x="16796" y="63576"/>
                      <a:pt x="16188" y="50666"/>
                      <a:pt x="15818" y="41570"/>
                    </a:cubicBezTo>
                    <a:cubicBezTo>
                      <a:pt x="13972" y="41151"/>
                      <a:pt x="12169" y="40726"/>
                      <a:pt x="10396" y="40301"/>
                    </a:cubicBezTo>
                    <a:cubicBezTo>
                      <a:pt x="8629" y="39876"/>
                      <a:pt x="6898" y="39457"/>
                      <a:pt x="5198" y="39032"/>
                    </a:cubicBezTo>
                    <a:cubicBezTo>
                      <a:pt x="3722" y="38401"/>
                      <a:pt x="2490" y="36439"/>
                      <a:pt x="1494" y="33160"/>
                    </a:cubicBezTo>
                    <a:cubicBezTo>
                      <a:pt x="498" y="29881"/>
                      <a:pt x="0" y="26129"/>
                      <a:pt x="0" y="21896"/>
                    </a:cubicBezTo>
                    <a:cubicBezTo>
                      <a:pt x="225" y="16820"/>
                      <a:pt x="887" y="12849"/>
                      <a:pt x="1992" y="9995"/>
                    </a:cubicBezTo>
                    <a:cubicBezTo>
                      <a:pt x="3097" y="7141"/>
                      <a:pt x="4390" y="5714"/>
                      <a:pt x="5866" y="5714"/>
                    </a:cubicBezTo>
                    <a:lnTo>
                      <a:pt x="6303" y="5714"/>
                    </a:lnTo>
                    <a:cubicBezTo>
                      <a:pt x="14713" y="8252"/>
                      <a:pt x="23341" y="9521"/>
                      <a:pt x="32189" y="9521"/>
                    </a:cubicBezTo>
                    <a:cubicBezTo>
                      <a:pt x="39269" y="9521"/>
                      <a:pt x="46331" y="8726"/>
                      <a:pt x="53375" y="7141"/>
                    </a:cubicBezTo>
                    <a:cubicBezTo>
                      <a:pt x="60412" y="5550"/>
                      <a:pt x="67255" y="3170"/>
                      <a:pt x="73892" y="0"/>
                    </a:cubicBezTo>
                    <a:lnTo>
                      <a:pt x="74773" y="0"/>
                    </a:lnTo>
                    <a:cubicBezTo>
                      <a:pt x="76473" y="0"/>
                      <a:pt x="77870" y="1640"/>
                      <a:pt x="78981" y="4919"/>
                    </a:cubicBezTo>
                    <a:cubicBezTo>
                      <a:pt x="80086" y="8197"/>
                      <a:pt x="80639" y="11950"/>
                      <a:pt x="80639" y="16182"/>
                    </a:cubicBezTo>
                    <a:cubicBezTo>
                      <a:pt x="80639" y="20415"/>
                      <a:pt x="80177" y="24119"/>
                      <a:pt x="79254" y="27289"/>
                    </a:cubicBezTo>
                    <a:cubicBezTo>
                      <a:pt x="78331" y="30464"/>
                      <a:pt x="77135" y="32371"/>
                      <a:pt x="75659" y="33003"/>
                    </a:cubicBezTo>
                    <a:cubicBezTo>
                      <a:pt x="72344" y="34272"/>
                      <a:pt x="69004" y="35541"/>
                      <a:pt x="65653" y="36810"/>
                    </a:cubicBezTo>
                    <a:cubicBezTo>
                      <a:pt x="62295" y="38079"/>
                      <a:pt x="58846" y="39245"/>
                      <a:pt x="55305" y="40301"/>
                    </a:cubicBezTo>
                    <a:cubicBezTo>
                      <a:pt x="55603" y="48128"/>
                      <a:pt x="56065" y="58445"/>
                      <a:pt x="56690" y="71245"/>
                    </a:cubicBezTo>
                    <a:cubicBezTo>
                      <a:pt x="57315" y="84045"/>
                      <a:pt x="58147" y="98534"/>
                      <a:pt x="59180" y="114722"/>
                    </a:cubicBezTo>
                    <a:cubicBezTo>
                      <a:pt x="60212" y="130904"/>
                      <a:pt x="61481" y="148465"/>
                      <a:pt x="62993" y="167398"/>
                    </a:cubicBezTo>
                    <a:cubicBezTo>
                      <a:pt x="64505" y="186337"/>
                      <a:pt x="66314" y="205908"/>
                      <a:pt x="68415" y="226110"/>
                    </a:cubicBezTo>
                    <a:cubicBezTo>
                      <a:pt x="70516" y="246318"/>
                      <a:pt x="72915" y="266836"/>
                      <a:pt x="75605" y="287676"/>
                    </a:cubicBezTo>
                    <a:cubicBezTo>
                      <a:pt x="78295" y="308516"/>
                      <a:pt x="81337" y="328985"/>
                      <a:pt x="84731" y="349084"/>
                    </a:cubicBezTo>
                    <a:cubicBezTo>
                      <a:pt x="88198" y="325603"/>
                      <a:pt x="91459" y="301745"/>
                      <a:pt x="94520" y="277523"/>
                    </a:cubicBezTo>
                    <a:cubicBezTo>
                      <a:pt x="97580" y="253295"/>
                      <a:pt x="100288" y="228915"/>
                      <a:pt x="102650" y="204372"/>
                    </a:cubicBezTo>
                    <a:cubicBezTo>
                      <a:pt x="105012" y="179828"/>
                      <a:pt x="106998" y="155235"/>
                      <a:pt x="108625" y="130589"/>
                    </a:cubicBezTo>
                    <a:cubicBezTo>
                      <a:pt x="110247" y="105942"/>
                      <a:pt x="111352" y="81240"/>
                      <a:pt x="111941" y="56490"/>
                    </a:cubicBezTo>
                    <a:cubicBezTo>
                      <a:pt x="112087" y="52257"/>
                      <a:pt x="112663" y="48711"/>
                      <a:pt x="113653" y="45857"/>
                    </a:cubicBezTo>
                    <a:cubicBezTo>
                      <a:pt x="114649" y="42997"/>
                      <a:pt x="115888" y="41358"/>
                      <a:pt x="117363" y="40939"/>
                    </a:cubicBezTo>
                    <a:cubicBezTo>
                      <a:pt x="118839" y="40939"/>
                      <a:pt x="120126" y="42208"/>
                      <a:pt x="121231" y="44746"/>
                    </a:cubicBezTo>
                    <a:cubicBezTo>
                      <a:pt x="122336" y="47284"/>
                      <a:pt x="123077" y="50563"/>
                      <a:pt x="123447" y="54583"/>
                    </a:cubicBezTo>
                    <a:cubicBezTo>
                      <a:pt x="124996" y="79127"/>
                      <a:pt x="126872" y="103616"/>
                      <a:pt x="129089" y="128050"/>
                    </a:cubicBezTo>
                    <a:cubicBezTo>
                      <a:pt x="131299" y="152485"/>
                      <a:pt x="133898" y="177241"/>
                      <a:pt x="136885" y="202307"/>
                    </a:cubicBezTo>
                    <a:cubicBezTo>
                      <a:pt x="139873" y="227379"/>
                      <a:pt x="143243" y="252822"/>
                      <a:pt x="147008" y="278635"/>
                    </a:cubicBezTo>
                    <a:cubicBezTo>
                      <a:pt x="150766" y="304441"/>
                      <a:pt x="154932" y="330892"/>
                      <a:pt x="159504" y="357968"/>
                    </a:cubicBezTo>
                    <a:cubicBezTo>
                      <a:pt x="161721" y="341682"/>
                      <a:pt x="163840" y="323696"/>
                      <a:pt x="165868" y="304022"/>
                    </a:cubicBezTo>
                    <a:cubicBezTo>
                      <a:pt x="167896" y="284342"/>
                      <a:pt x="169863" y="261918"/>
                      <a:pt x="171782" y="236742"/>
                    </a:cubicBezTo>
                    <a:cubicBezTo>
                      <a:pt x="173701" y="211567"/>
                      <a:pt x="175620" y="183004"/>
                      <a:pt x="177533" y="151058"/>
                    </a:cubicBezTo>
                    <a:cubicBezTo>
                      <a:pt x="179451" y="119112"/>
                      <a:pt x="181370" y="82618"/>
                      <a:pt x="183289" y="41570"/>
                    </a:cubicBezTo>
                    <a:cubicBezTo>
                      <a:pt x="179968" y="41151"/>
                      <a:pt x="176670" y="40459"/>
                      <a:pt x="173385" y="39512"/>
                    </a:cubicBezTo>
                    <a:cubicBezTo>
                      <a:pt x="170106" y="38558"/>
                      <a:pt x="166730" y="37235"/>
                      <a:pt x="163269" y="35541"/>
                    </a:cubicBezTo>
                    <a:cubicBezTo>
                      <a:pt x="161939" y="34909"/>
                      <a:pt x="160816" y="33057"/>
                      <a:pt x="159893" y="29991"/>
                    </a:cubicBezTo>
                    <a:cubicBezTo>
                      <a:pt x="158970" y="26918"/>
                      <a:pt x="158508" y="23378"/>
                      <a:pt x="158508" y="19358"/>
                    </a:cubicBezTo>
                    <a:cubicBezTo>
                      <a:pt x="158508" y="13857"/>
                      <a:pt x="159158" y="9679"/>
                      <a:pt x="160445" y="6819"/>
                    </a:cubicBezTo>
                    <a:cubicBezTo>
                      <a:pt x="161739" y="3965"/>
                      <a:pt x="163008" y="2538"/>
                      <a:pt x="164259" y="2538"/>
                    </a:cubicBezTo>
                    <a:lnTo>
                      <a:pt x="165370" y="2538"/>
                    </a:lnTo>
                    <a:cubicBezTo>
                      <a:pt x="172742" y="6346"/>
                      <a:pt x="180156" y="8252"/>
                      <a:pt x="187600" y="8252"/>
                    </a:cubicBezTo>
                    <a:cubicBezTo>
                      <a:pt x="192027" y="8252"/>
                      <a:pt x="196411" y="7615"/>
                      <a:pt x="200765" y="6346"/>
                    </a:cubicBezTo>
                    <a:cubicBezTo>
                      <a:pt x="205112" y="5077"/>
                      <a:pt x="209466" y="2963"/>
                      <a:pt x="213814" y="0"/>
                    </a:cubicBezTo>
                    <a:lnTo>
                      <a:pt x="215144" y="0"/>
                    </a:lnTo>
                    <a:cubicBezTo>
                      <a:pt x="216765" y="0"/>
                      <a:pt x="218168" y="1640"/>
                      <a:pt x="219346" y="4919"/>
                    </a:cubicBezTo>
                    <a:cubicBezTo>
                      <a:pt x="220530" y="8197"/>
                      <a:pt x="221119" y="11950"/>
                      <a:pt x="221119" y="16182"/>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0" name="Google Shape;1220;p8"/>
              <p:cNvSpPr/>
              <p:nvPr/>
            </p:nvSpPr>
            <p:spPr>
              <a:xfrm>
                <a:off x="3288960" y="2445855"/>
                <a:ext cx="130746" cy="473800"/>
              </a:xfrm>
              <a:custGeom>
                <a:rect b="b" l="l" r="r" t="t"/>
                <a:pathLst>
                  <a:path extrusionOk="0" h="473800" w="130746">
                    <a:moveTo>
                      <a:pt x="125992" y="459525"/>
                    </a:moveTo>
                    <a:cubicBezTo>
                      <a:pt x="125773" y="463751"/>
                      <a:pt x="125105" y="467194"/>
                      <a:pt x="124000" y="469836"/>
                    </a:cubicBezTo>
                    <a:cubicBezTo>
                      <a:pt x="122895" y="472483"/>
                      <a:pt x="121602" y="473801"/>
                      <a:pt x="120126" y="473801"/>
                    </a:cubicBezTo>
                    <a:lnTo>
                      <a:pt x="119908" y="473801"/>
                    </a:lnTo>
                    <a:cubicBezTo>
                      <a:pt x="100070" y="469993"/>
                      <a:pt x="80711" y="468093"/>
                      <a:pt x="61833" y="468093"/>
                    </a:cubicBezTo>
                    <a:cubicBezTo>
                      <a:pt x="42663" y="468093"/>
                      <a:pt x="24192" y="469993"/>
                      <a:pt x="6418" y="473801"/>
                    </a:cubicBezTo>
                    <a:lnTo>
                      <a:pt x="5866" y="473801"/>
                    </a:lnTo>
                    <a:cubicBezTo>
                      <a:pt x="4171" y="473382"/>
                      <a:pt x="2769" y="471688"/>
                      <a:pt x="1664" y="468724"/>
                    </a:cubicBezTo>
                    <a:cubicBezTo>
                      <a:pt x="559" y="465761"/>
                      <a:pt x="0" y="461851"/>
                      <a:pt x="0" y="456981"/>
                    </a:cubicBezTo>
                    <a:cubicBezTo>
                      <a:pt x="0" y="452755"/>
                      <a:pt x="516" y="449105"/>
                      <a:pt x="1548" y="446033"/>
                    </a:cubicBezTo>
                    <a:cubicBezTo>
                      <a:pt x="2581" y="442966"/>
                      <a:pt x="3874" y="441224"/>
                      <a:pt x="5422" y="440798"/>
                    </a:cubicBezTo>
                    <a:cubicBezTo>
                      <a:pt x="7784" y="440167"/>
                      <a:pt x="10159" y="439687"/>
                      <a:pt x="12557" y="439371"/>
                    </a:cubicBezTo>
                    <a:cubicBezTo>
                      <a:pt x="14956" y="439056"/>
                      <a:pt x="17330" y="438685"/>
                      <a:pt x="19692" y="438260"/>
                    </a:cubicBezTo>
                    <a:lnTo>
                      <a:pt x="19692" y="51407"/>
                    </a:lnTo>
                    <a:cubicBezTo>
                      <a:pt x="17330" y="50988"/>
                      <a:pt x="14992" y="50776"/>
                      <a:pt x="12667" y="50776"/>
                    </a:cubicBezTo>
                    <a:cubicBezTo>
                      <a:pt x="10347" y="50776"/>
                      <a:pt x="8003" y="50776"/>
                      <a:pt x="5641" y="50776"/>
                    </a:cubicBezTo>
                    <a:cubicBezTo>
                      <a:pt x="4093" y="50351"/>
                      <a:pt x="2769" y="48608"/>
                      <a:pt x="1664" y="45541"/>
                    </a:cubicBezTo>
                    <a:cubicBezTo>
                      <a:pt x="559" y="42469"/>
                      <a:pt x="0" y="38607"/>
                      <a:pt x="0" y="33956"/>
                    </a:cubicBezTo>
                    <a:cubicBezTo>
                      <a:pt x="0" y="29298"/>
                      <a:pt x="595" y="25333"/>
                      <a:pt x="1773" y="22054"/>
                    </a:cubicBezTo>
                    <a:cubicBezTo>
                      <a:pt x="2951" y="18775"/>
                      <a:pt x="4317" y="17136"/>
                      <a:pt x="5866" y="17136"/>
                    </a:cubicBezTo>
                    <a:cubicBezTo>
                      <a:pt x="8665" y="17561"/>
                      <a:pt x="11379" y="17773"/>
                      <a:pt x="13996" y="17773"/>
                    </a:cubicBezTo>
                    <a:cubicBezTo>
                      <a:pt x="16613" y="17773"/>
                      <a:pt x="19212" y="17773"/>
                      <a:pt x="21793" y="17773"/>
                    </a:cubicBezTo>
                    <a:cubicBezTo>
                      <a:pt x="37502" y="17773"/>
                      <a:pt x="53059" y="16292"/>
                      <a:pt x="68470" y="13328"/>
                    </a:cubicBezTo>
                    <a:cubicBezTo>
                      <a:pt x="83887" y="10365"/>
                      <a:pt x="99262" y="5920"/>
                      <a:pt x="114600" y="0"/>
                    </a:cubicBezTo>
                    <a:lnTo>
                      <a:pt x="115596" y="0"/>
                    </a:lnTo>
                    <a:cubicBezTo>
                      <a:pt x="117066" y="0"/>
                      <a:pt x="118323" y="1427"/>
                      <a:pt x="119355" y="4281"/>
                    </a:cubicBezTo>
                    <a:cubicBezTo>
                      <a:pt x="120387" y="7141"/>
                      <a:pt x="121013" y="10475"/>
                      <a:pt x="121237" y="14282"/>
                    </a:cubicBezTo>
                    <a:lnTo>
                      <a:pt x="125992" y="121547"/>
                    </a:lnTo>
                    <a:lnTo>
                      <a:pt x="125992" y="123763"/>
                    </a:lnTo>
                    <a:cubicBezTo>
                      <a:pt x="125992" y="128633"/>
                      <a:pt x="125385" y="132544"/>
                      <a:pt x="124164" y="135507"/>
                    </a:cubicBezTo>
                    <a:cubicBezTo>
                      <a:pt x="122950" y="138470"/>
                      <a:pt x="121602" y="139952"/>
                      <a:pt x="120126" y="139952"/>
                    </a:cubicBezTo>
                    <a:cubicBezTo>
                      <a:pt x="118730" y="139952"/>
                      <a:pt x="117491" y="138628"/>
                      <a:pt x="116422" y="135981"/>
                    </a:cubicBezTo>
                    <a:cubicBezTo>
                      <a:pt x="115353" y="133339"/>
                      <a:pt x="114673" y="129902"/>
                      <a:pt x="114376" y="125670"/>
                    </a:cubicBezTo>
                    <a:lnTo>
                      <a:pt x="110392" y="35225"/>
                    </a:lnTo>
                    <a:cubicBezTo>
                      <a:pt x="101843" y="38607"/>
                      <a:pt x="93269" y="41309"/>
                      <a:pt x="84677" y="43319"/>
                    </a:cubicBezTo>
                    <a:cubicBezTo>
                      <a:pt x="76085" y="45329"/>
                      <a:pt x="67438" y="46968"/>
                      <a:pt x="58736" y="48237"/>
                    </a:cubicBezTo>
                    <a:lnTo>
                      <a:pt x="58736" y="257370"/>
                    </a:lnTo>
                    <a:cubicBezTo>
                      <a:pt x="60509" y="257157"/>
                      <a:pt x="62865" y="256841"/>
                      <a:pt x="65816" y="256416"/>
                    </a:cubicBezTo>
                    <a:cubicBezTo>
                      <a:pt x="68767" y="255997"/>
                      <a:pt x="71955" y="255360"/>
                      <a:pt x="75386" y="254516"/>
                    </a:cubicBezTo>
                    <a:cubicBezTo>
                      <a:pt x="78817" y="253666"/>
                      <a:pt x="82315" y="252664"/>
                      <a:pt x="85891" y="251498"/>
                    </a:cubicBezTo>
                    <a:cubicBezTo>
                      <a:pt x="89468" y="250338"/>
                      <a:pt x="92807" y="248905"/>
                      <a:pt x="95904" y="247217"/>
                    </a:cubicBezTo>
                    <a:lnTo>
                      <a:pt x="97009" y="247217"/>
                    </a:lnTo>
                    <a:cubicBezTo>
                      <a:pt x="98558" y="247217"/>
                      <a:pt x="99924" y="248856"/>
                      <a:pt x="101102" y="252136"/>
                    </a:cubicBezTo>
                    <a:cubicBezTo>
                      <a:pt x="102286" y="255415"/>
                      <a:pt x="102875" y="259167"/>
                      <a:pt x="102875" y="263399"/>
                    </a:cubicBezTo>
                    <a:cubicBezTo>
                      <a:pt x="102875" y="267632"/>
                      <a:pt x="102432" y="271227"/>
                      <a:pt x="101545" y="274190"/>
                    </a:cubicBezTo>
                    <a:cubicBezTo>
                      <a:pt x="100659" y="277153"/>
                      <a:pt x="99517" y="279163"/>
                      <a:pt x="98114" y="280219"/>
                    </a:cubicBezTo>
                    <a:cubicBezTo>
                      <a:pt x="94726" y="282126"/>
                      <a:pt x="91095" y="283711"/>
                      <a:pt x="87221" y="284980"/>
                    </a:cubicBezTo>
                    <a:cubicBezTo>
                      <a:pt x="83353" y="286249"/>
                      <a:pt x="79588" y="287251"/>
                      <a:pt x="75939" y="287992"/>
                    </a:cubicBezTo>
                    <a:cubicBezTo>
                      <a:pt x="72289" y="288733"/>
                      <a:pt x="68950" y="289316"/>
                      <a:pt x="65926" y="289741"/>
                    </a:cubicBezTo>
                    <a:cubicBezTo>
                      <a:pt x="62908" y="290166"/>
                      <a:pt x="60509" y="290481"/>
                      <a:pt x="58736" y="290694"/>
                    </a:cubicBezTo>
                    <a:lnTo>
                      <a:pt x="58736" y="435084"/>
                    </a:lnTo>
                    <a:lnTo>
                      <a:pt x="61833" y="435084"/>
                    </a:lnTo>
                    <a:cubicBezTo>
                      <a:pt x="70613" y="435084"/>
                      <a:pt x="79442" y="435406"/>
                      <a:pt x="88326" y="436038"/>
                    </a:cubicBezTo>
                    <a:cubicBezTo>
                      <a:pt x="97216" y="436675"/>
                      <a:pt x="106154" y="437835"/>
                      <a:pt x="115153" y="439529"/>
                    </a:cubicBezTo>
                    <a:lnTo>
                      <a:pt x="119136" y="354482"/>
                    </a:lnTo>
                    <a:cubicBezTo>
                      <a:pt x="119428" y="350250"/>
                      <a:pt x="120108" y="346807"/>
                      <a:pt x="121183" y="344166"/>
                    </a:cubicBezTo>
                    <a:cubicBezTo>
                      <a:pt x="122251" y="341518"/>
                      <a:pt x="123484" y="340200"/>
                      <a:pt x="124887" y="340200"/>
                    </a:cubicBezTo>
                    <a:cubicBezTo>
                      <a:pt x="126654" y="340200"/>
                      <a:pt x="128075" y="341998"/>
                      <a:pt x="129143" y="345593"/>
                    </a:cubicBezTo>
                    <a:cubicBezTo>
                      <a:pt x="130212" y="349187"/>
                      <a:pt x="130746" y="352788"/>
                      <a:pt x="130746" y="356383"/>
                    </a:cubicBezTo>
                    <a:lnTo>
                      <a:pt x="130746" y="358921"/>
                    </a:lnTo>
                    <a:lnTo>
                      <a:pt x="125992" y="45952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1" name="Google Shape;1221;p8"/>
              <p:cNvSpPr/>
              <p:nvPr/>
            </p:nvSpPr>
            <p:spPr>
              <a:xfrm>
                <a:off x="3433429" y="2445855"/>
                <a:ext cx="130746" cy="473800"/>
              </a:xfrm>
              <a:custGeom>
                <a:rect b="b" l="l" r="r" t="t"/>
                <a:pathLst>
                  <a:path extrusionOk="0" h="473800" w="130746">
                    <a:moveTo>
                      <a:pt x="125986" y="459525"/>
                    </a:moveTo>
                    <a:cubicBezTo>
                      <a:pt x="125767" y="463751"/>
                      <a:pt x="125105" y="467194"/>
                      <a:pt x="123994" y="469836"/>
                    </a:cubicBezTo>
                    <a:cubicBezTo>
                      <a:pt x="122889" y="472483"/>
                      <a:pt x="121602" y="473801"/>
                      <a:pt x="120126" y="473801"/>
                    </a:cubicBezTo>
                    <a:lnTo>
                      <a:pt x="119901" y="473801"/>
                    </a:lnTo>
                    <a:cubicBezTo>
                      <a:pt x="100070" y="469993"/>
                      <a:pt x="80711" y="468093"/>
                      <a:pt x="61833" y="468093"/>
                    </a:cubicBezTo>
                    <a:cubicBezTo>
                      <a:pt x="42657" y="468093"/>
                      <a:pt x="24186" y="469993"/>
                      <a:pt x="6412" y="473801"/>
                    </a:cubicBezTo>
                    <a:lnTo>
                      <a:pt x="5860" y="473801"/>
                    </a:lnTo>
                    <a:cubicBezTo>
                      <a:pt x="4166" y="473382"/>
                      <a:pt x="2763" y="471688"/>
                      <a:pt x="1658" y="468724"/>
                    </a:cubicBezTo>
                    <a:cubicBezTo>
                      <a:pt x="553" y="465761"/>
                      <a:pt x="0" y="461851"/>
                      <a:pt x="0" y="456981"/>
                    </a:cubicBezTo>
                    <a:cubicBezTo>
                      <a:pt x="0" y="452755"/>
                      <a:pt x="516" y="449105"/>
                      <a:pt x="1548" y="446033"/>
                    </a:cubicBezTo>
                    <a:cubicBezTo>
                      <a:pt x="2581" y="442966"/>
                      <a:pt x="3868" y="441224"/>
                      <a:pt x="5416" y="440798"/>
                    </a:cubicBezTo>
                    <a:cubicBezTo>
                      <a:pt x="7779" y="440167"/>
                      <a:pt x="10159" y="439687"/>
                      <a:pt x="12551" y="439371"/>
                    </a:cubicBezTo>
                    <a:cubicBezTo>
                      <a:pt x="14950" y="439056"/>
                      <a:pt x="17330" y="438685"/>
                      <a:pt x="19686" y="438260"/>
                    </a:cubicBezTo>
                    <a:lnTo>
                      <a:pt x="19686" y="51407"/>
                    </a:lnTo>
                    <a:cubicBezTo>
                      <a:pt x="17330" y="50988"/>
                      <a:pt x="14986" y="50776"/>
                      <a:pt x="12667" y="50776"/>
                    </a:cubicBezTo>
                    <a:cubicBezTo>
                      <a:pt x="10341" y="50776"/>
                      <a:pt x="7997" y="50776"/>
                      <a:pt x="5641" y="50776"/>
                    </a:cubicBezTo>
                    <a:cubicBezTo>
                      <a:pt x="4093" y="50351"/>
                      <a:pt x="2763" y="48608"/>
                      <a:pt x="1658" y="45541"/>
                    </a:cubicBezTo>
                    <a:cubicBezTo>
                      <a:pt x="553" y="42469"/>
                      <a:pt x="0" y="38607"/>
                      <a:pt x="0" y="33956"/>
                    </a:cubicBezTo>
                    <a:cubicBezTo>
                      <a:pt x="0" y="29298"/>
                      <a:pt x="589" y="25333"/>
                      <a:pt x="1767" y="22054"/>
                    </a:cubicBezTo>
                    <a:cubicBezTo>
                      <a:pt x="2951" y="18775"/>
                      <a:pt x="4311" y="17136"/>
                      <a:pt x="5860" y="17136"/>
                    </a:cubicBezTo>
                    <a:cubicBezTo>
                      <a:pt x="8665" y="17561"/>
                      <a:pt x="11373" y="17773"/>
                      <a:pt x="13990" y="17773"/>
                    </a:cubicBezTo>
                    <a:cubicBezTo>
                      <a:pt x="16608" y="17773"/>
                      <a:pt x="19206" y="17773"/>
                      <a:pt x="21787" y="17773"/>
                    </a:cubicBezTo>
                    <a:cubicBezTo>
                      <a:pt x="37496" y="17773"/>
                      <a:pt x="53059" y="16292"/>
                      <a:pt x="68470" y="13328"/>
                    </a:cubicBezTo>
                    <a:cubicBezTo>
                      <a:pt x="83881" y="10365"/>
                      <a:pt x="99256" y="5920"/>
                      <a:pt x="114594" y="0"/>
                    </a:cubicBezTo>
                    <a:lnTo>
                      <a:pt x="115590" y="0"/>
                    </a:lnTo>
                    <a:cubicBezTo>
                      <a:pt x="117066" y="0"/>
                      <a:pt x="118317" y="1427"/>
                      <a:pt x="119349" y="4281"/>
                    </a:cubicBezTo>
                    <a:cubicBezTo>
                      <a:pt x="120381" y="7141"/>
                      <a:pt x="121013" y="10475"/>
                      <a:pt x="121231" y="14282"/>
                    </a:cubicBezTo>
                    <a:lnTo>
                      <a:pt x="125986" y="121547"/>
                    </a:lnTo>
                    <a:lnTo>
                      <a:pt x="125986" y="123763"/>
                    </a:lnTo>
                    <a:cubicBezTo>
                      <a:pt x="125986" y="128633"/>
                      <a:pt x="125379" y="132544"/>
                      <a:pt x="124164" y="135507"/>
                    </a:cubicBezTo>
                    <a:cubicBezTo>
                      <a:pt x="122944" y="138470"/>
                      <a:pt x="121602" y="139952"/>
                      <a:pt x="120126" y="139952"/>
                    </a:cubicBezTo>
                    <a:cubicBezTo>
                      <a:pt x="118723" y="139952"/>
                      <a:pt x="117491" y="138628"/>
                      <a:pt x="116422" y="135981"/>
                    </a:cubicBezTo>
                    <a:cubicBezTo>
                      <a:pt x="115353" y="133339"/>
                      <a:pt x="114667" y="129902"/>
                      <a:pt x="114376" y="125670"/>
                    </a:cubicBezTo>
                    <a:lnTo>
                      <a:pt x="110392" y="35225"/>
                    </a:lnTo>
                    <a:cubicBezTo>
                      <a:pt x="101837" y="38607"/>
                      <a:pt x="93263" y="41309"/>
                      <a:pt x="84671" y="43319"/>
                    </a:cubicBezTo>
                    <a:cubicBezTo>
                      <a:pt x="76085" y="45329"/>
                      <a:pt x="67438" y="46968"/>
                      <a:pt x="58736" y="48237"/>
                    </a:cubicBezTo>
                    <a:lnTo>
                      <a:pt x="58736" y="257370"/>
                    </a:lnTo>
                    <a:cubicBezTo>
                      <a:pt x="60503" y="257157"/>
                      <a:pt x="62865" y="256841"/>
                      <a:pt x="65816" y="256416"/>
                    </a:cubicBezTo>
                    <a:cubicBezTo>
                      <a:pt x="68761" y="255997"/>
                      <a:pt x="71955" y="255360"/>
                      <a:pt x="75380" y="254516"/>
                    </a:cubicBezTo>
                    <a:cubicBezTo>
                      <a:pt x="78811" y="253666"/>
                      <a:pt x="82315" y="252664"/>
                      <a:pt x="85891" y="251498"/>
                    </a:cubicBezTo>
                    <a:cubicBezTo>
                      <a:pt x="89468" y="250338"/>
                      <a:pt x="92801" y="248905"/>
                      <a:pt x="95898" y="247217"/>
                    </a:cubicBezTo>
                    <a:lnTo>
                      <a:pt x="97009" y="247217"/>
                    </a:lnTo>
                    <a:cubicBezTo>
                      <a:pt x="98558" y="247217"/>
                      <a:pt x="99918" y="248856"/>
                      <a:pt x="101102" y="252136"/>
                    </a:cubicBezTo>
                    <a:cubicBezTo>
                      <a:pt x="102280" y="255415"/>
                      <a:pt x="102869" y="259167"/>
                      <a:pt x="102869" y="263399"/>
                    </a:cubicBezTo>
                    <a:cubicBezTo>
                      <a:pt x="102869" y="267632"/>
                      <a:pt x="102426" y="271227"/>
                      <a:pt x="101539" y="274190"/>
                    </a:cubicBezTo>
                    <a:cubicBezTo>
                      <a:pt x="100659" y="277153"/>
                      <a:pt x="99517" y="279163"/>
                      <a:pt x="98114" y="280219"/>
                    </a:cubicBezTo>
                    <a:cubicBezTo>
                      <a:pt x="94720" y="282126"/>
                      <a:pt x="91089" y="283711"/>
                      <a:pt x="87215" y="284980"/>
                    </a:cubicBezTo>
                    <a:cubicBezTo>
                      <a:pt x="83347" y="286249"/>
                      <a:pt x="79588" y="287251"/>
                      <a:pt x="75933" y="287992"/>
                    </a:cubicBezTo>
                    <a:cubicBezTo>
                      <a:pt x="72283" y="288733"/>
                      <a:pt x="68950" y="289316"/>
                      <a:pt x="65926" y="289741"/>
                    </a:cubicBezTo>
                    <a:cubicBezTo>
                      <a:pt x="62902" y="290166"/>
                      <a:pt x="60503" y="290481"/>
                      <a:pt x="58736" y="290694"/>
                    </a:cubicBezTo>
                    <a:lnTo>
                      <a:pt x="58736" y="435084"/>
                    </a:lnTo>
                    <a:lnTo>
                      <a:pt x="61833" y="435084"/>
                    </a:lnTo>
                    <a:cubicBezTo>
                      <a:pt x="70607" y="435084"/>
                      <a:pt x="79436" y="435406"/>
                      <a:pt x="88326" y="436038"/>
                    </a:cubicBezTo>
                    <a:cubicBezTo>
                      <a:pt x="97210" y="436675"/>
                      <a:pt x="106154" y="437835"/>
                      <a:pt x="115147" y="439529"/>
                    </a:cubicBezTo>
                    <a:lnTo>
                      <a:pt x="119130" y="354482"/>
                    </a:lnTo>
                    <a:cubicBezTo>
                      <a:pt x="119422" y="350250"/>
                      <a:pt x="120108" y="346807"/>
                      <a:pt x="121177" y="344166"/>
                    </a:cubicBezTo>
                    <a:cubicBezTo>
                      <a:pt x="122245" y="341518"/>
                      <a:pt x="123478" y="340200"/>
                      <a:pt x="124881" y="340200"/>
                    </a:cubicBezTo>
                    <a:cubicBezTo>
                      <a:pt x="126654" y="340200"/>
                      <a:pt x="128069" y="341998"/>
                      <a:pt x="129137" y="345593"/>
                    </a:cubicBezTo>
                    <a:cubicBezTo>
                      <a:pt x="130212" y="349187"/>
                      <a:pt x="130746" y="352788"/>
                      <a:pt x="130746" y="356383"/>
                    </a:cubicBezTo>
                    <a:lnTo>
                      <a:pt x="130746" y="358921"/>
                    </a:lnTo>
                    <a:lnTo>
                      <a:pt x="125986" y="45952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2" name="Google Shape;1222;p8"/>
              <p:cNvSpPr/>
              <p:nvPr/>
            </p:nvSpPr>
            <p:spPr>
              <a:xfrm>
                <a:off x="3576344" y="2436965"/>
                <a:ext cx="167580" cy="482690"/>
              </a:xfrm>
              <a:custGeom>
                <a:rect b="b" l="l" r="r" t="t"/>
                <a:pathLst>
                  <a:path extrusionOk="0" h="482690" w="167580">
                    <a:moveTo>
                      <a:pt x="167580" y="16189"/>
                    </a:moveTo>
                    <a:cubicBezTo>
                      <a:pt x="167580" y="19783"/>
                      <a:pt x="167228" y="23117"/>
                      <a:pt x="166530" y="26183"/>
                    </a:cubicBezTo>
                    <a:cubicBezTo>
                      <a:pt x="165831" y="29250"/>
                      <a:pt x="164854" y="31314"/>
                      <a:pt x="163597" y="32371"/>
                    </a:cubicBezTo>
                    <a:cubicBezTo>
                      <a:pt x="161016" y="34277"/>
                      <a:pt x="158472" y="36020"/>
                      <a:pt x="155964" y="37611"/>
                    </a:cubicBezTo>
                    <a:cubicBezTo>
                      <a:pt x="153457" y="39196"/>
                      <a:pt x="150912" y="40520"/>
                      <a:pt x="148332" y="41576"/>
                    </a:cubicBezTo>
                    <a:cubicBezTo>
                      <a:pt x="150250" y="75004"/>
                      <a:pt x="151598" y="107478"/>
                      <a:pt x="152370" y="139005"/>
                    </a:cubicBezTo>
                    <a:cubicBezTo>
                      <a:pt x="153147" y="170525"/>
                      <a:pt x="153535" y="201730"/>
                      <a:pt x="153535" y="232619"/>
                    </a:cubicBezTo>
                    <a:cubicBezTo>
                      <a:pt x="153535" y="274512"/>
                      <a:pt x="152958" y="314922"/>
                      <a:pt x="151817" y="353851"/>
                    </a:cubicBezTo>
                    <a:cubicBezTo>
                      <a:pt x="150675" y="392779"/>
                      <a:pt x="149291" y="430967"/>
                      <a:pt x="147670" y="468415"/>
                    </a:cubicBezTo>
                    <a:cubicBezTo>
                      <a:pt x="147226" y="473066"/>
                      <a:pt x="146473" y="476612"/>
                      <a:pt x="145405" y="479041"/>
                    </a:cubicBezTo>
                    <a:cubicBezTo>
                      <a:pt x="144336" y="481476"/>
                      <a:pt x="143134" y="482690"/>
                      <a:pt x="141810" y="482690"/>
                    </a:cubicBezTo>
                    <a:cubicBezTo>
                      <a:pt x="139302" y="482690"/>
                      <a:pt x="137566" y="479308"/>
                      <a:pt x="136606" y="472538"/>
                    </a:cubicBezTo>
                    <a:cubicBezTo>
                      <a:pt x="134542" y="458153"/>
                      <a:pt x="131724" y="440434"/>
                      <a:pt x="128147" y="419382"/>
                    </a:cubicBezTo>
                    <a:cubicBezTo>
                      <a:pt x="124571" y="398329"/>
                      <a:pt x="120551" y="375692"/>
                      <a:pt x="116088" y="351470"/>
                    </a:cubicBezTo>
                    <a:cubicBezTo>
                      <a:pt x="111631" y="327242"/>
                      <a:pt x="106907" y="302122"/>
                      <a:pt x="101934" y="276096"/>
                    </a:cubicBezTo>
                    <a:cubicBezTo>
                      <a:pt x="96955" y="250077"/>
                      <a:pt x="92085" y="224896"/>
                      <a:pt x="87330" y="200570"/>
                    </a:cubicBezTo>
                    <a:cubicBezTo>
                      <a:pt x="82576" y="176239"/>
                      <a:pt x="78095" y="153444"/>
                      <a:pt x="73892" y="132179"/>
                    </a:cubicBezTo>
                    <a:cubicBezTo>
                      <a:pt x="69691" y="110915"/>
                      <a:pt x="66114" y="92880"/>
                      <a:pt x="63163" y="78070"/>
                    </a:cubicBezTo>
                    <a:lnTo>
                      <a:pt x="59842" y="445881"/>
                    </a:lnTo>
                    <a:cubicBezTo>
                      <a:pt x="62647" y="446512"/>
                      <a:pt x="65501" y="447150"/>
                      <a:pt x="68416" y="447781"/>
                    </a:cubicBezTo>
                    <a:cubicBezTo>
                      <a:pt x="71330" y="448419"/>
                      <a:pt x="74257" y="449057"/>
                      <a:pt x="77208" y="449688"/>
                    </a:cubicBezTo>
                    <a:cubicBezTo>
                      <a:pt x="78683" y="450326"/>
                      <a:pt x="79922" y="452226"/>
                      <a:pt x="80912" y="455402"/>
                    </a:cubicBezTo>
                    <a:cubicBezTo>
                      <a:pt x="81908" y="458572"/>
                      <a:pt x="82406" y="462276"/>
                      <a:pt x="82406" y="466508"/>
                    </a:cubicBezTo>
                    <a:cubicBezTo>
                      <a:pt x="82406" y="471372"/>
                      <a:pt x="81780" y="475288"/>
                      <a:pt x="80529" y="478251"/>
                    </a:cubicBezTo>
                    <a:cubicBezTo>
                      <a:pt x="79273" y="481209"/>
                      <a:pt x="77949" y="482690"/>
                      <a:pt x="76546" y="482690"/>
                    </a:cubicBezTo>
                    <a:lnTo>
                      <a:pt x="76103" y="482690"/>
                    </a:lnTo>
                    <a:cubicBezTo>
                      <a:pt x="70207" y="481002"/>
                      <a:pt x="64323" y="479733"/>
                      <a:pt x="58463" y="478883"/>
                    </a:cubicBezTo>
                    <a:cubicBezTo>
                      <a:pt x="52598" y="478039"/>
                      <a:pt x="46720" y="477614"/>
                      <a:pt x="40818" y="477614"/>
                    </a:cubicBezTo>
                    <a:cubicBezTo>
                      <a:pt x="34994" y="477614"/>
                      <a:pt x="29219" y="478039"/>
                      <a:pt x="23506" y="478883"/>
                    </a:cubicBezTo>
                    <a:cubicBezTo>
                      <a:pt x="17792" y="479733"/>
                      <a:pt x="12060" y="481002"/>
                      <a:pt x="6309" y="482690"/>
                    </a:cubicBezTo>
                    <a:lnTo>
                      <a:pt x="5866" y="482690"/>
                    </a:lnTo>
                    <a:cubicBezTo>
                      <a:pt x="4238" y="482690"/>
                      <a:pt x="2860" y="481051"/>
                      <a:pt x="1719" y="477772"/>
                    </a:cubicBezTo>
                    <a:cubicBezTo>
                      <a:pt x="571" y="474493"/>
                      <a:pt x="0" y="470740"/>
                      <a:pt x="0" y="466508"/>
                    </a:cubicBezTo>
                    <a:cubicBezTo>
                      <a:pt x="0" y="462276"/>
                      <a:pt x="498" y="458572"/>
                      <a:pt x="1494" y="455402"/>
                    </a:cubicBezTo>
                    <a:cubicBezTo>
                      <a:pt x="2490" y="452226"/>
                      <a:pt x="3722" y="450326"/>
                      <a:pt x="5198" y="449688"/>
                    </a:cubicBezTo>
                    <a:cubicBezTo>
                      <a:pt x="7930" y="449057"/>
                      <a:pt x="10675" y="448419"/>
                      <a:pt x="13438" y="447781"/>
                    </a:cubicBezTo>
                    <a:cubicBezTo>
                      <a:pt x="16207" y="447150"/>
                      <a:pt x="18951" y="446512"/>
                      <a:pt x="21684" y="445881"/>
                    </a:cubicBezTo>
                    <a:lnTo>
                      <a:pt x="24228" y="45384"/>
                    </a:lnTo>
                    <a:cubicBezTo>
                      <a:pt x="17883" y="44115"/>
                      <a:pt x="11471" y="42208"/>
                      <a:pt x="4979" y="39670"/>
                    </a:cubicBezTo>
                    <a:cubicBezTo>
                      <a:pt x="3504" y="39038"/>
                      <a:pt x="2307" y="37083"/>
                      <a:pt x="1385" y="33798"/>
                    </a:cubicBezTo>
                    <a:cubicBezTo>
                      <a:pt x="462" y="30519"/>
                      <a:pt x="0" y="26766"/>
                      <a:pt x="0" y="22534"/>
                    </a:cubicBezTo>
                    <a:cubicBezTo>
                      <a:pt x="0" y="17458"/>
                      <a:pt x="662" y="13492"/>
                      <a:pt x="1992" y="10632"/>
                    </a:cubicBezTo>
                    <a:cubicBezTo>
                      <a:pt x="3321" y="7779"/>
                      <a:pt x="4609" y="6351"/>
                      <a:pt x="5866" y="6351"/>
                    </a:cubicBezTo>
                    <a:lnTo>
                      <a:pt x="6528" y="6351"/>
                    </a:lnTo>
                    <a:cubicBezTo>
                      <a:pt x="14416" y="9315"/>
                      <a:pt x="22139" y="11586"/>
                      <a:pt x="29699" y="13171"/>
                    </a:cubicBezTo>
                    <a:cubicBezTo>
                      <a:pt x="37259" y="14761"/>
                      <a:pt x="44801" y="15551"/>
                      <a:pt x="52324" y="15551"/>
                    </a:cubicBezTo>
                    <a:lnTo>
                      <a:pt x="60510" y="15551"/>
                    </a:lnTo>
                    <a:cubicBezTo>
                      <a:pt x="60583" y="15551"/>
                      <a:pt x="60801" y="15606"/>
                      <a:pt x="61171" y="15709"/>
                    </a:cubicBezTo>
                    <a:cubicBezTo>
                      <a:pt x="61542" y="15818"/>
                      <a:pt x="61961" y="16079"/>
                      <a:pt x="62440" y="16504"/>
                    </a:cubicBezTo>
                    <a:cubicBezTo>
                      <a:pt x="62920" y="16929"/>
                      <a:pt x="63436" y="17670"/>
                      <a:pt x="63989" y="18727"/>
                    </a:cubicBezTo>
                    <a:cubicBezTo>
                      <a:pt x="64541" y="19783"/>
                      <a:pt x="65039" y="21265"/>
                      <a:pt x="65482" y="23172"/>
                    </a:cubicBezTo>
                    <a:cubicBezTo>
                      <a:pt x="65780" y="24653"/>
                      <a:pt x="66740" y="29414"/>
                      <a:pt x="68361" y="37453"/>
                    </a:cubicBezTo>
                    <a:cubicBezTo>
                      <a:pt x="69982" y="45487"/>
                      <a:pt x="72083" y="55961"/>
                      <a:pt x="74664" y="68871"/>
                    </a:cubicBezTo>
                    <a:cubicBezTo>
                      <a:pt x="77244" y="81774"/>
                      <a:pt x="80214" y="96687"/>
                      <a:pt x="83572" y="113617"/>
                    </a:cubicBezTo>
                    <a:cubicBezTo>
                      <a:pt x="86923" y="130540"/>
                      <a:pt x="90500" y="148629"/>
                      <a:pt x="94301" y="167884"/>
                    </a:cubicBezTo>
                    <a:cubicBezTo>
                      <a:pt x="98096" y="187133"/>
                      <a:pt x="101989" y="207128"/>
                      <a:pt x="105966" y="227859"/>
                    </a:cubicBezTo>
                    <a:cubicBezTo>
                      <a:pt x="109949" y="248595"/>
                      <a:pt x="113878" y="269277"/>
                      <a:pt x="117752" y="289905"/>
                    </a:cubicBezTo>
                    <a:cubicBezTo>
                      <a:pt x="121620" y="310532"/>
                      <a:pt x="125342" y="330631"/>
                      <a:pt x="128919" y="350201"/>
                    </a:cubicBezTo>
                    <a:cubicBezTo>
                      <a:pt x="132495" y="369766"/>
                      <a:pt x="135726" y="388019"/>
                      <a:pt x="138598" y="404942"/>
                    </a:cubicBezTo>
                    <a:cubicBezTo>
                      <a:pt x="139557" y="377229"/>
                      <a:pt x="140371" y="349090"/>
                      <a:pt x="141033" y="320527"/>
                    </a:cubicBezTo>
                    <a:cubicBezTo>
                      <a:pt x="141695" y="291963"/>
                      <a:pt x="142029" y="262665"/>
                      <a:pt x="142029" y="232619"/>
                    </a:cubicBezTo>
                    <a:cubicBezTo>
                      <a:pt x="142029" y="202580"/>
                      <a:pt x="141622" y="171904"/>
                      <a:pt x="140814" y="140589"/>
                    </a:cubicBezTo>
                    <a:cubicBezTo>
                      <a:pt x="140001" y="109275"/>
                      <a:pt x="138671" y="77117"/>
                      <a:pt x="136831" y="44115"/>
                    </a:cubicBezTo>
                    <a:cubicBezTo>
                      <a:pt x="135872" y="44539"/>
                      <a:pt x="134948" y="44752"/>
                      <a:pt x="134062" y="44752"/>
                    </a:cubicBezTo>
                    <a:cubicBezTo>
                      <a:pt x="133182" y="44752"/>
                      <a:pt x="132222" y="44752"/>
                      <a:pt x="131190" y="44752"/>
                    </a:cubicBezTo>
                    <a:cubicBezTo>
                      <a:pt x="126836" y="44752"/>
                      <a:pt x="122300" y="44115"/>
                      <a:pt x="117582" y="42845"/>
                    </a:cubicBezTo>
                    <a:cubicBezTo>
                      <a:pt x="116106" y="42420"/>
                      <a:pt x="114874" y="40568"/>
                      <a:pt x="113878" y="37289"/>
                    </a:cubicBezTo>
                    <a:cubicBezTo>
                      <a:pt x="112882" y="34010"/>
                      <a:pt x="112384" y="30258"/>
                      <a:pt x="112384" y="26025"/>
                    </a:cubicBezTo>
                    <a:cubicBezTo>
                      <a:pt x="112384" y="21374"/>
                      <a:pt x="112991" y="17458"/>
                      <a:pt x="114212" y="14282"/>
                    </a:cubicBezTo>
                    <a:cubicBezTo>
                      <a:pt x="115426" y="11112"/>
                      <a:pt x="116774" y="9521"/>
                      <a:pt x="118250" y="9521"/>
                    </a:cubicBezTo>
                    <a:lnTo>
                      <a:pt x="118912" y="9521"/>
                    </a:lnTo>
                    <a:cubicBezTo>
                      <a:pt x="120976" y="10371"/>
                      <a:pt x="123023" y="10954"/>
                      <a:pt x="125051" y="11270"/>
                    </a:cubicBezTo>
                    <a:cubicBezTo>
                      <a:pt x="127079" y="11586"/>
                      <a:pt x="129125" y="11744"/>
                      <a:pt x="131190" y="11744"/>
                    </a:cubicBezTo>
                    <a:cubicBezTo>
                      <a:pt x="136278" y="11744"/>
                      <a:pt x="141257" y="10790"/>
                      <a:pt x="146121" y="8890"/>
                    </a:cubicBezTo>
                    <a:cubicBezTo>
                      <a:pt x="150991" y="6983"/>
                      <a:pt x="155746" y="4232"/>
                      <a:pt x="160391" y="638"/>
                    </a:cubicBezTo>
                    <a:cubicBezTo>
                      <a:pt x="160688" y="213"/>
                      <a:pt x="161205" y="0"/>
                      <a:pt x="161939" y="0"/>
                    </a:cubicBezTo>
                    <a:cubicBezTo>
                      <a:pt x="163561" y="0"/>
                      <a:pt x="164909" y="1646"/>
                      <a:pt x="165977" y="4925"/>
                    </a:cubicBezTo>
                    <a:cubicBezTo>
                      <a:pt x="167046" y="8204"/>
                      <a:pt x="167580" y="11956"/>
                      <a:pt x="167580" y="16189"/>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223" name="Google Shape;1223;p8"/>
          <p:cNvSpPr/>
          <p:nvPr/>
        </p:nvSpPr>
        <p:spPr>
          <a:xfrm>
            <a:off x="380134" y="6171705"/>
            <a:ext cx="159839" cy="159281"/>
          </a:xfrm>
          <a:custGeom>
            <a:rect b="b" l="l" r="r" t="t"/>
            <a:pathLst>
              <a:path extrusionOk="0" h="299119" w="300168">
                <a:moveTo>
                  <a:pt x="3" y="85977"/>
                </a:moveTo>
                <a:cubicBezTo>
                  <a:pt x="-49" y="87355"/>
                  <a:pt x="697" y="88655"/>
                  <a:pt x="1287" y="89226"/>
                </a:cubicBezTo>
                <a:cubicBezTo>
                  <a:pt x="2688" y="90586"/>
                  <a:pt x="4798" y="90774"/>
                  <a:pt x="6381" y="89730"/>
                </a:cubicBezTo>
                <a:cubicBezTo>
                  <a:pt x="7251" y="89572"/>
                  <a:pt x="8990" y="89256"/>
                  <a:pt x="11019" y="88934"/>
                </a:cubicBezTo>
                <a:cubicBezTo>
                  <a:pt x="21098" y="87544"/>
                  <a:pt x="42134" y="85340"/>
                  <a:pt x="60564" y="83457"/>
                </a:cubicBezTo>
                <a:cubicBezTo>
                  <a:pt x="75434" y="82000"/>
                  <a:pt x="88641" y="80779"/>
                  <a:pt x="93214" y="80348"/>
                </a:cubicBezTo>
                <a:cubicBezTo>
                  <a:pt x="96748" y="83348"/>
                  <a:pt x="107052" y="91909"/>
                  <a:pt x="117575" y="100684"/>
                </a:cubicBezTo>
                <a:cubicBezTo>
                  <a:pt x="121546" y="103969"/>
                  <a:pt x="125524" y="107394"/>
                  <a:pt x="129203" y="110393"/>
                </a:cubicBezTo>
                <a:cubicBezTo>
                  <a:pt x="117733" y="111292"/>
                  <a:pt x="106542" y="115749"/>
                  <a:pt x="97215" y="123594"/>
                </a:cubicBezTo>
                <a:lnTo>
                  <a:pt x="72951" y="119386"/>
                </a:lnTo>
                <a:lnTo>
                  <a:pt x="13210" y="151897"/>
                </a:lnTo>
                <a:cubicBezTo>
                  <a:pt x="11191" y="152947"/>
                  <a:pt x="10431" y="155498"/>
                  <a:pt x="11624" y="157519"/>
                </a:cubicBezTo>
                <a:cubicBezTo>
                  <a:pt x="12672" y="159536"/>
                  <a:pt x="15227" y="160295"/>
                  <a:pt x="17172" y="159177"/>
                </a:cubicBezTo>
                <a:lnTo>
                  <a:pt x="74463" y="128009"/>
                </a:lnTo>
                <a:lnTo>
                  <a:pt x="90129" y="130747"/>
                </a:lnTo>
                <a:cubicBezTo>
                  <a:pt x="71220" y="153487"/>
                  <a:pt x="72744" y="187182"/>
                  <a:pt x="94282" y="208070"/>
                </a:cubicBezTo>
                <a:cubicBezTo>
                  <a:pt x="115960" y="229104"/>
                  <a:pt x="149970" y="229457"/>
                  <a:pt x="172049" y="209504"/>
                </a:cubicBezTo>
                <a:lnTo>
                  <a:pt x="175425" y="226093"/>
                </a:lnTo>
                <a:lnTo>
                  <a:pt x="146011" y="284307"/>
                </a:lnTo>
                <a:cubicBezTo>
                  <a:pt x="145022" y="286353"/>
                  <a:pt x="145787" y="288812"/>
                  <a:pt x="147839" y="289802"/>
                </a:cubicBezTo>
                <a:cubicBezTo>
                  <a:pt x="149885" y="290786"/>
                  <a:pt x="152345" y="290021"/>
                  <a:pt x="153328" y="287974"/>
                </a:cubicBezTo>
                <a:lnTo>
                  <a:pt x="184017" y="227271"/>
                </a:lnTo>
                <a:lnTo>
                  <a:pt x="178910" y="202138"/>
                </a:lnTo>
                <a:cubicBezTo>
                  <a:pt x="186252" y="192653"/>
                  <a:pt x="190223" y="181474"/>
                  <a:pt x="190782" y="170132"/>
                </a:cubicBezTo>
                <a:cubicBezTo>
                  <a:pt x="202386" y="183108"/>
                  <a:pt x="218204" y="200887"/>
                  <a:pt x="222491" y="205763"/>
                </a:cubicBezTo>
                <a:cubicBezTo>
                  <a:pt x="222211" y="211362"/>
                  <a:pt x="220973" y="229906"/>
                  <a:pt x="219728" y="248602"/>
                </a:cubicBezTo>
                <a:cubicBezTo>
                  <a:pt x="218878" y="259806"/>
                  <a:pt x="218106" y="271076"/>
                  <a:pt x="217293" y="279589"/>
                </a:cubicBezTo>
                <a:cubicBezTo>
                  <a:pt x="216922" y="283809"/>
                  <a:pt x="216540" y="287452"/>
                  <a:pt x="216212" y="289996"/>
                </a:cubicBezTo>
                <a:cubicBezTo>
                  <a:pt x="216018" y="291235"/>
                  <a:pt x="215884" y="292255"/>
                  <a:pt x="215750" y="292838"/>
                </a:cubicBezTo>
                <a:lnTo>
                  <a:pt x="215750" y="292838"/>
                </a:lnTo>
                <a:cubicBezTo>
                  <a:pt x="214755" y="294453"/>
                  <a:pt x="215004" y="296555"/>
                  <a:pt x="216406" y="297915"/>
                </a:cubicBezTo>
                <a:cubicBezTo>
                  <a:pt x="216849" y="298346"/>
                  <a:pt x="218100" y="299269"/>
                  <a:pt x="219697" y="299099"/>
                </a:cubicBezTo>
                <a:cubicBezTo>
                  <a:pt x="221221" y="299002"/>
                  <a:pt x="222005" y="298194"/>
                  <a:pt x="222363" y="297824"/>
                </a:cubicBezTo>
                <a:cubicBezTo>
                  <a:pt x="223505" y="296500"/>
                  <a:pt x="223280" y="296142"/>
                  <a:pt x="223565" y="295698"/>
                </a:cubicBezTo>
                <a:cubicBezTo>
                  <a:pt x="224051" y="294168"/>
                  <a:pt x="224239" y="292201"/>
                  <a:pt x="224628" y="289146"/>
                </a:cubicBezTo>
                <a:cubicBezTo>
                  <a:pt x="227002" y="268252"/>
                  <a:pt x="230834" y="204688"/>
                  <a:pt x="230907" y="204616"/>
                </a:cubicBezTo>
                <a:lnTo>
                  <a:pt x="231022" y="202873"/>
                </a:lnTo>
                <a:lnTo>
                  <a:pt x="229838" y="201579"/>
                </a:lnTo>
                <a:cubicBezTo>
                  <a:pt x="229838" y="201579"/>
                  <a:pt x="218823" y="189180"/>
                  <a:pt x="207589" y="176562"/>
                </a:cubicBezTo>
                <a:cubicBezTo>
                  <a:pt x="201973" y="170253"/>
                  <a:pt x="196283" y="163871"/>
                  <a:pt x="191990" y="158995"/>
                </a:cubicBezTo>
                <a:cubicBezTo>
                  <a:pt x="191249" y="158133"/>
                  <a:pt x="190514" y="157416"/>
                  <a:pt x="189925" y="156700"/>
                </a:cubicBezTo>
                <a:cubicBezTo>
                  <a:pt x="189209" y="152717"/>
                  <a:pt x="188061" y="148879"/>
                  <a:pt x="186476" y="145199"/>
                </a:cubicBezTo>
                <a:lnTo>
                  <a:pt x="243616" y="175432"/>
                </a:lnTo>
                <a:lnTo>
                  <a:pt x="299164" y="110794"/>
                </a:lnTo>
                <a:cubicBezTo>
                  <a:pt x="300591" y="109173"/>
                  <a:pt x="300482" y="106629"/>
                  <a:pt x="298933" y="105129"/>
                </a:cubicBezTo>
                <a:cubicBezTo>
                  <a:pt x="298854" y="105056"/>
                  <a:pt x="298781" y="104983"/>
                  <a:pt x="298781" y="104983"/>
                </a:cubicBezTo>
                <a:cubicBezTo>
                  <a:pt x="297087" y="103483"/>
                  <a:pt x="294476" y="103671"/>
                  <a:pt x="292904" y="105438"/>
                </a:cubicBezTo>
                <a:lnTo>
                  <a:pt x="241636" y="165073"/>
                </a:lnTo>
                <a:lnTo>
                  <a:pt x="192852" y="139218"/>
                </a:lnTo>
                <a:cubicBezTo>
                  <a:pt x="193933" y="138404"/>
                  <a:pt x="195081" y="137512"/>
                  <a:pt x="196010" y="136553"/>
                </a:cubicBezTo>
                <a:cubicBezTo>
                  <a:pt x="196939" y="135593"/>
                  <a:pt x="197728" y="134640"/>
                  <a:pt x="198439" y="133607"/>
                </a:cubicBezTo>
                <a:cubicBezTo>
                  <a:pt x="210680" y="135897"/>
                  <a:pt x="241685" y="139345"/>
                  <a:pt x="241685" y="139345"/>
                </a:cubicBezTo>
                <a:lnTo>
                  <a:pt x="244885" y="139734"/>
                </a:lnTo>
                <a:lnTo>
                  <a:pt x="265038" y="83846"/>
                </a:lnTo>
                <a:cubicBezTo>
                  <a:pt x="265597" y="82237"/>
                  <a:pt x="265208" y="80573"/>
                  <a:pt x="264024" y="79425"/>
                </a:cubicBezTo>
                <a:cubicBezTo>
                  <a:pt x="263587" y="79000"/>
                  <a:pt x="263144" y="78715"/>
                  <a:pt x="262488" y="78508"/>
                </a:cubicBezTo>
                <a:cubicBezTo>
                  <a:pt x="260369" y="77737"/>
                  <a:pt x="257989" y="78867"/>
                  <a:pt x="257217" y="80986"/>
                </a:cubicBezTo>
                <a:lnTo>
                  <a:pt x="239298" y="130735"/>
                </a:lnTo>
                <a:cubicBezTo>
                  <a:pt x="235078" y="130219"/>
                  <a:pt x="227360" y="129320"/>
                  <a:pt x="219576" y="128349"/>
                </a:cubicBezTo>
                <a:cubicBezTo>
                  <a:pt x="213826" y="127638"/>
                  <a:pt x="207923" y="126782"/>
                  <a:pt x="203479" y="126047"/>
                </a:cubicBezTo>
                <a:cubicBezTo>
                  <a:pt x="202968" y="125987"/>
                  <a:pt x="202464" y="125920"/>
                  <a:pt x="201954" y="125853"/>
                </a:cubicBezTo>
                <a:cubicBezTo>
                  <a:pt x="202707" y="123157"/>
                  <a:pt x="202883" y="120315"/>
                  <a:pt x="202628" y="117631"/>
                </a:cubicBezTo>
                <a:cubicBezTo>
                  <a:pt x="211251" y="111547"/>
                  <a:pt x="212380" y="99463"/>
                  <a:pt x="212380" y="99463"/>
                </a:cubicBezTo>
                <a:cubicBezTo>
                  <a:pt x="211117" y="102390"/>
                  <a:pt x="205136" y="105900"/>
                  <a:pt x="199945" y="108590"/>
                </a:cubicBezTo>
                <a:cubicBezTo>
                  <a:pt x="198827" y="106501"/>
                  <a:pt x="197340" y="104491"/>
                  <a:pt x="195500" y="102700"/>
                </a:cubicBezTo>
                <a:cubicBezTo>
                  <a:pt x="194613" y="101844"/>
                  <a:pt x="193654" y="101060"/>
                  <a:pt x="192628" y="100344"/>
                </a:cubicBezTo>
                <a:cubicBezTo>
                  <a:pt x="195093" y="95298"/>
                  <a:pt x="198281" y="89651"/>
                  <a:pt x="201019" y="88448"/>
                </a:cubicBezTo>
                <a:cubicBezTo>
                  <a:pt x="201019" y="88448"/>
                  <a:pt x="190939" y="89693"/>
                  <a:pt x="184800" y="96761"/>
                </a:cubicBezTo>
                <a:cubicBezTo>
                  <a:pt x="181151" y="95796"/>
                  <a:pt x="177301" y="95784"/>
                  <a:pt x="173609" y="96640"/>
                </a:cubicBezTo>
                <a:cubicBezTo>
                  <a:pt x="173524" y="96130"/>
                  <a:pt x="173445" y="95772"/>
                  <a:pt x="173367" y="95261"/>
                </a:cubicBezTo>
                <a:cubicBezTo>
                  <a:pt x="171387" y="84611"/>
                  <a:pt x="168964" y="68374"/>
                  <a:pt x="167987" y="61555"/>
                </a:cubicBezTo>
                <a:lnTo>
                  <a:pt x="217177" y="42136"/>
                </a:lnTo>
                <a:cubicBezTo>
                  <a:pt x="219272" y="41304"/>
                  <a:pt x="220323" y="38893"/>
                  <a:pt x="219491" y="36798"/>
                </a:cubicBezTo>
                <a:cubicBezTo>
                  <a:pt x="219266" y="36288"/>
                  <a:pt x="218969" y="35711"/>
                  <a:pt x="218598" y="35359"/>
                </a:cubicBezTo>
                <a:cubicBezTo>
                  <a:pt x="217493" y="34284"/>
                  <a:pt x="215744" y="33872"/>
                  <a:pt x="214153" y="34479"/>
                </a:cubicBezTo>
                <a:lnTo>
                  <a:pt x="158897" y="56314"/>
                </a:lnTo>
                <a:lnTo>
                  <a:pt x="159382" y="59508"/>
                </a:lnTo>
                <a:cubicBezTo>
                  <a:pt x="159382" y="59508"/>
                  <a:pt x="161010" y="70961"/>
                  <a:pt x="162856" y="82485"/>
                </a:cubicBezTo>
                <a:cubicBezTo>
                  <a:pt x="163815" y="88284"/>
                  <a:pt x="164774" y="94084"/>
                  <a:pt x="165649" y="98796"/>
                </a:cubicBezTo>
                <a:cubicBezTo>
                  <a:pt x="165728" y="99154"/>
                  <a:pt x="165734" y="99591"/>
                  <a:pt x="165886" y="100028"/>
                </a:cubicBezTo>
                <a:cubicBezTo>
                  <a:pt x="164374" y="100994"/>
                  <a:pt x="163007" y="102105"/>
                  <a:pt x="161793" y="103356"/>
                </a:cubicBezTo>
                <a:cubicBezTo>
                  <a:pt x="161004" y="104169"/>
                  <a:pt x="160293" y="105050"/>
                  <a:pt x="159656" y="106003"/>
                </a:cubicBezTo>
                <a:lnTo>
                  <a:pt x="133673" y="60334"/>
                </a:lnTo>
                <a:lnTo>
                  <a:pt x="191723" y="7282"/>
                </a:lnTo>
                <a:cubicBezTo>
                  <a:pt x="193374" y="5733"/>
                  <a:pt x="193550" y="3183"/>
                  <a:pt x="191996" y="1391"/>
                </a:cubicBezTo>
                <a:cubicBezTo>
                  <a:pt x="191923" y="1318"/>
                  <a:pt x="191850" y="1246"/>
                  <a:pt x="191777" y="1179"/>
                </a:cubicBezTo>
                <a:cubicBezTo>
                  <a:pt x="190229" y="-327"/>
                  <a:pt x="187758" y="-436"/>
                  <a:pt x="186106" y="1118"/>
                </a:cubicBezTo>
                <a:lnTo>
                  <a:pt x="123186" y="58604"/>
                </a:lnTo>
                <a:lnTo>
                  <a:pt x="154907" y="114292"/>
                </a:lnTo>
                <a:cubicBezTo>
                  <a:pt x="150960" y="112749"/>
                  <a:pt x="146953" y="111723"/>
                  <a:pt x="142872" y="111055"/>
                </a:cubicBezTo>
                <a:cubicBezTo>
                  <a:pt x="142356" y="110557"/>
                  <a:pt x="141767" y="110126"/>
                  <a:pt x="141251" y="109628"/>
                </a:cubicBezTo>
                <a:cubicBezTo>
                  <a:pt x="126167" y="96998"/>
                  <a:pt x="97537" y="73086"/>
                  <a:pt x="97537" y="73086"/>
                </a:cubicBezTo>
                <a:lnTo>
                  <a:pt x="96213" y="71944"/>
                </a:lnTo>
                <a:lnTo>
                  <a:pt x="94471" y="72120"/>
                </a:lnTo>
                <a:cubicBezTo>
                  <a:pt x="94471" y="72120"/>
                  <a:pt x="72337" y="74124"/>
                  <a:pt x="49919" y="76425"/>
                </a:cubicBezTo>
                <a:cubicBezTo>
                  <a:pt x="38752" y="77616"/>
                  <a:pt x="27504" y="78727"/>
                  <a:pt x="18874" y="79802"/>
                </a:cubicBezTo>
                <a:cubicBezTo>
                  <a:pt x="14522" y="80306"/>
                  <a:pt x="10896" y="80798"/>
                  <a:pt x="8213" y="81204"/>
                </a:cubicBezTo>
                <a:cubicBezTo>
                  <a:pt x="6837" y="81441"/>
                  <a:pt x="5750" y="81672"/>
                  <a:pt x="4881" y="81836"/>
                </a:cubicBezTo>
                <a:cubicBezTo>
                  <a:pt x="4447" y="81988"/>
                  <a:pt x="4011" y="81994"/>
                  <a:pt x="3577" y="82146"/>
                </a:cubicBezTo>
                <a:cubicBezTo>
                  <a:pt x="3072" y="82370"/>
                  <a:pt x="2779" y="82230"/>
                  <a:pt x="1490" y="83409"/>
                </a:cubicBezTo>
                <a:cubicBezTo>
                  <a:pt x="768" y="83712"/>
                  <a:pt x="126" y="84520"/>
                  <a:pt x="3" y="85977"/>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24" name="Google Shape;1224;p8"/>
          <p:cNvGrpSpPr/>
          <p:nvPr/>
        </p:nvGrpSpPr>
        <p:grpSpPr>
          <a:xfrm flipH="1" rot="-5017588">
            <a:off x="259799" y="5168206"/>
            <a:ext cx="538168" cy="673138"/>
            <a:chOff x="1057461" y="1495369"/>
            <a:chExt cx="1012574" cy="1266524"/>
          </a:xfrm>
        </p:grpSpPr>
        <p:grpSp>
          <p:nvGrpSpPr>
            <p:cNvPr id="1225" name="Google Shape;1225;p8"/>
            <p:cNvGrpSpPr/>
            <p:nvPr/>
          </p:nvGrpSpPr>
          <p:grpSpPr>
            <a:xfrm>
              <a:off x="1057461" y="1495369"/>
              <a:ext cx="1012574" cy="1146178"/>
              <a:chOff x="1057461" y="1495369"/>
              <a:chExt cx="1012574" cy="1146178"/>
            </a:xfrm>
          </p:grpSpPr>
          <p:sp>
            <p:nvSpPr>
              <p:cNvPr id="1226" name="Google Shape;1226;p8"/>
              <p:cNvSpPr/>
              <p:nvPr/>
            </p:nvSpPr>
            <p:spPr>
              <a:xfrm>
                <a:off x="1057461" y="1509138"/>
                <a:ext cx="262306" cy="214901"/>
              </a:xfrm>
              <a:custGeom>
                <a:rect b="b" l="l" r="r" t="t"/>
                <a:pathLst>
                  <a:path extrusionOk="0" h="214901" w="262306">
                    <a:moveTo>
                      <a:pt x="255074" y="93266"/>
                    </a:moveTo>
                    <a:cubicBezTo>
                      <a:pt x="244478" y="57324"/>
                      <a:pt x="219127" y="34548"/>
                      <a:pt x="219127" y="34548"/>
                    </a:cubicBezTo>
                    <a:lnTo>
                      <a:pt x="211816" y="71952"/>
                    </a:lnTo>
                    <a:cubicBezTo>
                      <a:pt x="211816" y="71952"/>
                      <a:pt x="189458" y="31293"/>
                      <a:pt x="136503" y="13471"/>
                    </a:cubicBezTo>
                    <a:cubicBezTo>
                      <a:pt x="83547" y="-4357"/>
                      <a:pt x="0" y="647"/>
                      <a:pt x="0" y="647"/>
                    </a:cubicBezTo>
                    <a:cubicBezTo>
                      <a:pt x="0" y="647"/>
                      <a:pt x="14889" y="59043"/>
                      <a:pt x="38637" y="98694"/>
                    </a:cubicBezTo>
                    <a:cubicBezTo>
                      <a:pt x="62386" y="138352"/>
                      <a:pt x="94999" y="159270"/>
                      <a:pt x="94999" y="159270"/>
                    </a:cubicBezTo>
                    <a:lnTo>
                      <a:pt x="50842" y="189097"/>
                    </a:lnTo>
                    <a:cubicBezTo>
                      <a:pt x="50842" y="189097"/>
                      <a:pt x="88660" y="217412"/>
                      <a:pt x="141324" y="214722"/>
                    </a:cubicBezTo>
                    <a:cubicBezTo>
                      <a:pt x="193988" y="212026"/>
                      <a:pt x="261499" y="178319"/>
                      <a:pt x="261499" y="178319"/>
                    </a:cubicBezTo>
                    <a:cubicBezTo>
                      <a:pt x="261499" y="178319"/>
                      <a:pt x="265664" y="129207"/>
                      <a:pt x="255074" y="932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7" name="Google Shape;1227;p8"/>
              <p:cNvSpPr/>
              <p:nvPr/>
            </p:nvSpPr>
            <p:spPr>
              <a:xfrm>
                <a:off x="1139466" y="1815956"/>
                <a:ext cx="293736" cy="187611"/>
              </a:xfrm>
              <a:custGeom>
                <a:rect b="b" l="l" r="r" t="t"/>
                <a:pathLst>
                  <a:path extrusionOk="0" h="187611" w="293736">
                    <a:moveTo>
                      <a:pt x="293736" y="100440"/>
                    </a:moveTo>
                    <a:cubicBezTo>
                      <a:pt x="293736" y="100440"/>
                      <a:pt x="274797" y="66351"/>
                      <a:pt x="243811" y="41236"/>
                    </a:cubicBezTo>
                    <a:cubicBezTo>
                      <a:pt x="212818" y="16128"/>
                      <a:pt x="169784" y="0"/>
                      <a:pt x="169784" y="0"/>
                    </a:cubicBezTo>
                    <a:lnTo>
                      <a:pt x="174569" y="32662"/>
                    </a:lnTo>
                    <a:cubicBezTo>
                      <a:pt x="174569" y="32662"/>
                      <a:pt x="117357" y="13268"/>
                      <a:pt x="73716" y="24993"/>
                    </a:cubicBezTo>
                    <a:cubicBezTo>
                      <a:pt x="30076" y="36719"/>
                      <a:pt x="0" y="79558"/>
                      <a:pt x="0" y="79558"/>
                    </a:cubicBezTo>
                    <a:cubicBezTo>
                      <a:pt x="0" y="79558"/>
                      <a:pt x="50861" y="125943"/>
                      <a:pt x="86419" y="143638"/>
                    </a:cubicBezTo>
                    <a:cubicBezTo>
                      <a:pt x="121978" y="161338"/>
                      <a:pt x="142241" y="150341"/>
                      <a:pt x="142241" y="150341"/>
                    </a:cubicBezTo>
                    <a:lnTo>
                      <a:pt x="128998" y="187606"/>
                    </a:lnTo>
                    <a:cubicBezTo>
                      <a:pt x="128998" y="187606"/>
                      <a:pt x="198524" y="188493"/>
                      <a:pt x="239712" y="166700"/>
                    </a:cubicBezTo>
                    <a:cubicBezTo>
                      <a:pt x="280893" y="144907"/>
                      <a:pt x="293736" y="100440"/>
                      <a:pt x="293736" y="1004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8" name="Google Shape;1228;p8"/>
              <p:cNvSpPr/>
              <p:nvPr/>
            </p:nvSpPr>
            <p:spPr>
              <a:xfrm>
                <a:off x="1345046" y="2055929"/>
                <a:ext cx="340854" cy="224203"/>
              </a:xfrm>
              <a:custGeom>
                <a:rect b="b" l="l" r="r" t="t"/>
                <a:pathLst>
                  <a:path extrusionOk="0" h="224203" w="340854">
                    <a:moveTo>
                      <a:pt x="340704" y="95874"/>
                    </a:moveTo>
                    <a:cubicBezTo>
                      <a:pt x="340704" y="95874"/>
                      <a:pt x="324668" y="61262"/>
                      <a:pt x="301618" y="37295"/>
                    </a:cubicBezTo>
                    <a:cubicBezTo>
                      <a:pt x="278562" y="13328"/>
                      <a:pt x="248498" y="0"/>
                      <a:pt x="248498" y="0"/>
                    </a:cubicBezTo>
                    <a:lnTo>
                      <a:pt x="266253" y="52160"/>
                    </a:lnTo>
                    <a:cubicBezTo>
                      <a:pt x="266253" y="52160"/>
                      <a:pt x="178771" y="36057"/>
                      <a:pt x="112208" y="45687"/>
                    </a:cubicBezTo>
                    <a:cubicBezTo>
                      <a:pt x="45645" y="55318"/>
                      <a:pt x="0" y="90676"/>
                      <a:pt x="0" y="90676"/>
                    </a:cubicBezTo>
                    <a:cubicBezTo>
                      <a:pt x="0" y="90676"/>
                      <a:pt x="83845" y="165783"/>
                      <a:pt x="145131" y="188554"/>
                    </a:cubicBezTo>
                    <a:cubicBezTo>
                      <a:pt x="206418" y="211318"/>
                      <a:pt x="245146" y="181753"/>
                      <a:pt x="245146" y="181753"/>
                    </a:cubicBezTo>
                    <a:lnTo>
                      <a:pt x="218362" y="224203"/>
                    </a:lnTo>
                    <a:cubicBezTo>
                      <a:pt x="218362" y="224203"/>
                      <a:pt x="283322" y="197990"/>
                      <a:pt x="313914" y="165910"/>
                    </a:cubicBezTo>
                    <a:cubicBezTo>
                      <a:pt x="344499" y="133825"/>
                      <a:pt x="340704" y="95874"/>
                      <a:pt x="340704" y="9587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9" name="Google Shape;1229;p8"/>
              <p:cNvSpPr/>
              <p:nvPr/>
            </p:nvSpPr>
            <p:spPr>
              <a:xfrm>
                <a:off x="1374186" y="1495369"/>
                <a:ext cx="194659" cy="342714"/>
              </a:xfrm>
              <a:custGeom>
                <a:rect b="b" l="l" r="r" t="t"/>
                <a:pathLst>
                  <a:path extrusionOk="0" h="342714" w="194659">
                    <a:moveTo>
                      <a:pt x="132113" y="342714"/>
                    </a:moveTo>
                    <a:cubicBezTo>
                      <a:pt x="132113" y="342714"/>
                      <a:pt x="181473" y="268968"/>
                      <a:pt x="192203" y="215545"/>
                    </a:cubicBezTo>
                    <a:cubicBezTo>
                      <a:pt x="202933" y="162127"/>
                      <a:pt x="175037" y="129034"/>
                      <a:pt x="175037" y="129034"/>
                    </a:cubicBezTo>
                    <a:lnTo>
                      <a:pt x="150396" y="159620"/>
                    </a:lnTo>
                    <a:cubicBezTo>
                      <a:pt x="150396" y="159620"/>
                      <a:pt x="143304" y="101266"/>
                      <a:pt x="117964" y="61359"/>
                    </a:cubicBezTo>
                    <a:cubicBezTo>
                      <a:pt x="92619" y="21459"/>
                      <a:pt x="49033" y="0"/>
                      <a:pt x="49033" y="0"/>
                    </a:cubicBezTo>
                    <a:cubicBezTo>
                      <a:pt x="49033" y="0"/>
                      <a:pt x="38461" y="35012"/>
                      <a:pt x="35146" y="64201"/>
                    </a:cubicBezTo>
                    <a:cubicBezTo>
                      <a:pt x="31830" y="93396"/>
                      <a:pt x="35765" y="116774"/>
                      <a:pt x="35765" y="116774"/>
                    </a:cubicBezTo>
                    <a:lnTo>
                      <a:pt x="0" y="118377"/>
                    </a:lnTo>
                    <a:cubicBezTo>
                      <a:pt x="0" y="118377"/>
                      <a:pt x="6315" y="180866"/>
                      <a:pt x="39342" y="236955"/>
                    </a:cubicBezTo>
                    <a:cubicBezTo>
                      <a:pt x="72374" y="293038"/>
                      <a:pt x="132113" y="342714"/>
                      <a:pt x="132113" y="3427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0" name="Google Shape;1230;p8"/>
              <p:cNvSpPr/>
              <p:nvPr/>
            </p:nvSpPr>
            <p:spPr>
              <a:xfrm>
                <a:off x="1632843" y="1681986"/>
                <a:ext cx="206506" cy="355071"/>
              </a:xfrm>
              <a:custGeom>
                <a:rect b="b" l="l" r="r" t="t"/>
                <a:pathLst>
                  <a:path extrusionOk="0" h="355071" w="206506">
                    <a:moveTo>
                      <a:pt x="110642" y="355071"/>
                    </a:moveTo>
                    <a:cubicBezTo>
                      <a:pt x="110642" y="355071"/>
                      <a:pt x="161436" y="316665"/>
                      <a:pt x="185372" y="273212"/>
                    </a:cubicBezTo>
                    <a:cubicBezTo>
                      <a:pt x="209309" y="229753"/>
                      <a:pt x="206394" y="181243"/>
                      <a:pt x="206394" y="181243"/>
                    </a:cubicBezTo>
                    <a:lnTo>
                      <a:pt x="161812" y="205537"/>
                    </a:lnTo>
                    <a:cubicBezTo>
                      <a:pt x="161812" y="205537"/>
                      <a:pt x="169500" y="115857"/>
                      <a:pt x="153669" y="64474"/>
                    </a:cubicBezTo>
                    <a:cubicBezTo>
                      <a:pt x="137839" y="13086"/>
                      <a:pt x="98479" y="0"/>
                      <a:pt x="98479" y="0"/>
                    </a:cubicBezTo>
                    <a:cubicBezTo>
                      <a:pt x="98479" y="0"/>
                      <a:pt x="55342" y="50326"/>
                      <a:pt x="43447" y="89109"/>
                    </a:cubicBezTo>
                    <a:cubicBezTo>
                      <a:pt x="31546" y="127899"/>
                      <a:pt x="50892" y="155144"/>
                      <a:pt x="50892" y="155144"/>
                    </a:cubicBezTo>
                    <a:lnTo>
                      <a:pt x="577" y="120569"/>
                    </a:lnTo>
                    <a:cubicBezTo>
                      <a:pt x="577" y="120569"/>
                      <a:pt x="-5531" y="207796"/>
                      <a:pt x="21988" y="266423"/>
                    </a:cubicBezTo>
                    <a:cubicBezTo>
                      <a:pt x="49501" y="325044"/>
                      <a:pt x="110642" y="355071"/>
                      <a:pt x="110642" y="35507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1" name="Google Shape;1231;p8"/>
              <p:cNvSpPr/>
              <p:nvPr/>
            </p:nvSpPr>
            <p:spPr>
              <a:xfrm>
                <a:off x="1821963" y="2186621"/>
                <a:ext cx="248072" cy="228431"/>
              </a:xfrm>
              <a:custGeom>
                <a:rect b="b" l="l" r="r" t="t"/>
                <a:pathLst>
                  <a:path extrusionOk="0" h="228431" w="248072">
                    <a:moveTo>
                      <a:pt x="7686" y="223645"/>
                    </a:moveTo>
                    <a:cubicBezTo>
                      <a:pt x="7686" y="223645"/>
                      <a:pt x="67515" y="233318"/>
                      <a:pt x="121078" y="225163"/>
                    </a:cubicBezTo>
                    <a:cubicBezTo>
                      <a:pt x="174641" y="217008"/>
                      <a:pt x="221931" y="191025"/>
                      <a:pt x="221931" y="191025"/>
                    </a:cubicBezTo>
                    <a:lnTo>
                      <a:pt x="174641" y="162237"/>
                    </a:lnTo>
                    <a:cubicBezTo>
                      <a:pt x="174641" y="162237"/>
                      <a:pt x="220152" y="126040"/>
                      <a:pt x="237761" y="85508"/>
                    </a:cubicBezTo>
                    <a:cubicBezTo>
                      <a:pt x="255376" y="44983"/>
                      <a:pt x="245084" y="121"/>
                      <a:pt x="245084" y="121"/>
                    </a:cubicBezTo>
                    <a:cubicBezTo>
                      <a:pt x="245084" y="121"/>
                      <a:pt x="172503" y="-2301"/>
                      <a:pt x="133417" y="14512"/>
                    </a:cubicBezTo>
                    <a:cubicBezTo>
                      <a:pt x="94324" y="31332"/>
                      <a:pt x="88737" y="67383"/>
                      <a:pt x="88737" y="67383"/>
                    </a:cubicBezTo>
                    <a:lnTo>
                      <a:pt x="79799" y="14561"/>
                    </a:lnTo>
                    <a:cubicBezTo>
                      <a:pt x="79799" y="14561"/>
                      <a:pt x="26157" y="61110"/>
                      <a:pt x="8129" y="113380"/>
                    </a:cubicBezTo>
                    <a:cubicBezTo>
                      <a:pt x="-9899" y="165649"/>
                      <a:pt x="7686" y="223645"/>
                      <a:pt x="7686" y="22364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2" name="Google Shape;1232;p8"/>
              <p:cNvSpPr/>
              <p:nvPr/>
            </p:nvSpPr>
            <p:spPr>
              <a:xfrm>
                <a:off x="1458833" y="2423582"/>
                <a:ext cx="333933" cy="217965"/>
              </a:xfrm>
              <a:custGeom>
                <a:rect b="b" l="l" r="r" t="t"/>
                <a:pathLst>
                  <a:path extrusionOk="0" h="217965" w="333933">
                    <a:moveTo>
                      <a:pt x="333934" y="134165"/>
                    </a:moveTo>
                    <a:cubicBezTo>
                      <a:pt x="333934" y="134165"/>
                      <a:pt x="290415" y="195646"/>
                      <a:pt x="237878" y="212521"/>
                    </a:cubicBezTo>
                    <a:cubicBezTo>
                      <a:pt x="185341" y="229395"/>
                      <a:pt x="123788" y="201657"/>
                      <a:pt x="123788" y="201657"/>
                    </a:cubicBezTo>
                    <a:lnTo>
                      <a:pt x="164338" y="176907"/>
                    </a:lnTo>
                    <a:cubicBezTo>
                      <a:pt x="164338" y="176907"/>
                      <a:pt x="121480" y="177029"/>
                      <a:pt x="80396" y="146194"/>
                    </a:cubicBezTo>
                    <a:cubicBezTo>
                      <a:pt x="39305" y="115360"/>
                      <a:pt x="0" y="53563"/>
                      <a:pt x="0" y="53563"/>
                    </a:cubicBezTo>
                    <a:cubicBezTo>
                      <a:pt x="0" y="53563"/>
                      <a:pt x="88053" y="6953"/>
                      <a:pt x="146255" y="3352"/>
                    </a:cubicBezTo>
                    <a:cubicBezTo>
                      <a:pt x="204463" y="-249"/>
                      <a:pt x="232826" y="39172"/>
                      <a:pt x="232826" y="39172"/>
                    </a:cubicBezTo>
                    <a:lnTo>
                      <a:pt x="225788" y="0"/>
                    </a:lnTo>
                    <a:cubicBezTo>
                      <a:pt x="225788" y="0"/>
                      <a:pt x="269059" y="24556"/>
                      <a:pt x="296092" y="58099"/>
                    </a:cubicBezTo>
                    <a:cubicBezTo>
                      <a:pt x="323131" y="91635"/>
                      <a:pt x="333934" y="134165"/>
                      <a:pt x="333934" y="1341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33" name="Google Shape;1233;p8"/>
            <p:cNvSpPr/>
            <p:nvPr/>
          </p:nvSpPr>
          <p:spPr>
            <a:xfrm>
              <a:off x="1142320" y="1590551"/>
              <a:ext cx="878888" cy="1171342"/>
            </a:xfrm>
            <a:custGeom>
              <a:rect b="b" l="l" r="r" t="t"/>
              <a:pathLst>
                <a:path extrusionOk="0" h="1171342" w="878888">
                  <a:moveTo>
                    <a:pt x="878888" y="1171240"/>
                  </a:moveTo>
                  <a:cubicBezTo>
                    <a:pt x="849754" y="1173796"/>
                    <a:pt x="822059" y="1128036"/>
                    <a:pt x="806787" y="1108976"/>
                  </a:cubicBezTo>
                  <a:cubicBezTo>
                    <a:pt x="734783" y="1019119"/>
                    <a:pt x="702297" y="916506"/>
                    <a:pt x="662955" y="809993"/>
                  </a:cubicBezTo>
                  <a:cubicBezTo>
                    <a:pt x="627330" y="713543"/>
                    <a:pt x="613206" y="609684"/>
                    <a:pt x="568600" y="516470"/>
                  </a:cubicBezTo>
                  <a:cubicBezTo>
                    <a:pt x="473576" y="317903"/>
                    <a:pt x="204171" y="80627"/>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4" name="Google Shape;1234;p8"/>
            <p:cNvSpPr/>
            <p:nvPr/>
          </p:nvSpPr>
          <p:spPr>
            <a:xfrm>
              <a:off x="1560020" y="2472208"/>
              <a:ext cx="321904" cy="120490"/>
            </a:xfrm>
            <a:custGeom>
              <a:rect b="b" l="l" r="r" t="t"/>
              <a:pathLst>
                <a:path extrusionOk="0" h="120490" w="321904">
                  <a:moveTo>
                    <a:pt x="321905" y="120490"/>
                  </a:moveTo>
                  <a:cubicBezTo>
                    <a:pt x="321905" y="120490"/>
                    <a:pt x="254388" y="93087"/>
                    <a:pt x="235516" y="86486"/>
                  </a:cubicBezTo>
                  <a:cubicBezTo>
                    <a:pt x="160713" y="60333"/>
                    <a:pt x="58172" y="59896"/>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5" name="Google Shape;1235;p8"/>
            <p:cNvSpPr/>
            <p:nvPr/>
          </p:nvSpPr>
          <p:spPr>
            <a:xfrm>
              <a:off x="1440422" y="2141402"/>
              <a:ext cx="296498" cy="29770"/>
            </a:xfrm>
            <a:custGeom>
              <a:rect b="b" l="l" r="r" t="t"/>
              <a:pathLst>
                <a:path extrusionOk="0" h="29770" w="296498">
                  <a:moveTo>
                    <a:pt x="296499" y="29771"/>
                  </a:moveTo>
                  <a:cubicBezTo>
                    <a:pt x="296499" y="29771"/>
                    <a:pt x="259228" y="6496"/>
                    <a:pt x="185105" y="667"/>
                  </a:cubicBezTo>
                  <a:cubicBezTo>
                    <a:pt x="110981" y="-5156"/>
                    <a:pt x="27811" y="29710"/>
                    <a:pt x="0" y="6466"/>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6" name="Google Shape;1236;p8"/>
            <p:cNvSpPr/>
            <p:nvPr/>
          </p:nvSpPr>
          <p:spPr>
            <a:xfrm>
              <a:off x="1216662" y="1888317"/>
              <a:ext cx="417128" cy="95019"/>
            </a:xfrm>
            <a:custGeom>
              <a:rect b="b" l="l" r="r" t="t"/>
              <a:pathLst>
                <a:path extrusionOk="0" h="95019" w="417128">
                  <a:moveTo>
                    <a:pt x="417129" y="95019"/>
                  </a:moveTo>
                  <a:cubicBezTo>
                    <a:pt x="417129" y="95019"/>
                    <a:pt x="349485" y="61191"/>
                    <a:pt x="289662" y="45537"/>
                  </a:cubicBezTo>
                  <a:cubicBezTo>
                    <a:pt x="230251" y="29992"/>
                    <a:pt x="47903" y="-12179"/>
                    <a:pt x="0" y="3396"/>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7" name="Google Shape;1237;p8"/>
            <p:cNvSpPr/>
            <p:nvPr/>
          </p:nvSpPr>
          <p:spPr>
            <a:xfrm>
              <a:off x="1457582" y="1612605"/>
              <a:ext cx="50453" cy="229783"/>
            </a:xfrm>
            <a:custGeom>
              <a:rect b="b" l="l" r="r" t="t"/>
              <a:pathLst>
                <a:path extrusionOk="0" h="229783" w="50453">
                  <a:moveTo>
                    <a:pt x="50454" y="229784"/>
                  </a:moveTo>
                  <a:cubicBezTo>
                    <a:pt x="50454" y="229784"/>
                    <a:pt x="25594" y="170671"/>
                    <a:pt x="14695" y="108455"/>
                  </a:cubicBezTo>
                  <a:cubicBezTo>
                    <a:pt x="3795" y="46234"/>
                    <a:pt x="0" y="0"/>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8" name="Google Shape;1238;p8"/>
            <p:cNvSpPr/>
            <p:nvPr/>
          </p:nvSpPr>
          <p:spPr>
            <a:xfrm>
              <a:off x="1735038" y="1779110"/>
              <a:ext cx="8880" cy="391898"/>
            </a:xfrm>
            <a:custGeom>
              <a:rect b="b" l="l" r="r" t="t"/>
              <a:pathLst>
                <a:path extrusionOk="0" h="391898" w="8880">
                  <a:moveTo>
                    <a:pt x="383" y="391899"/>
                  </a:moveTo>
                  <a:cubicBezTo>
                    <a:pt x="383" y="391899"/>
                    <a:pt x="15612" y="302383"/>
                    <a:pt x="5295" y="217245"/>
                  </a:cubicBezTo>
                  <a:cubicBezTo>
                    <a:pt x="-7171" y="114370"/>
                    <a:pt x="11744" y="75678"/>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9" name="Google Shape;1239;p8"/>
            <p:cNvSpPr/>
            <p:nvPr/>
          </p:nvSpPr>
          <p:spPr>
            <a:xfrm>
              <a:off x="1823037" y="2258182"/>
              <a:ext cx="163826" cy="191164"/>
            </a:xfrm>
            <a:custGeom>
              <a:rect b="b" l="l" r="r" t="t"/>
              <a:pathLst>
                <a:path extrusionOk="0" h="191164" w="163826">
                  <a:moveTo>
                    <a:pt x="66" y="191165"/>
                  </a:moveTo>
                  <a:cubicBezTo>
                    <a:pt x="-3413" y="99384"/>
                    <a:pt x="131407" y="21283"/>
                    <a:pt x="163827"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40" name="Google Shape;1240;p8"/>
          <p:cNvGrpSpPr/>
          <p:nvPr/>
        </p:nvGrpSpPr>
        <p:grpSpPr>
          <a:xfrm flipH="1">
            <a:off x="652725" y="5395998"/>
            <a:ext cx="739411" cy="865398"/>
            <a:chOff x="1618305" y="3965834"/>
            <a:chExt cx="1306842" cy="1529512"/>
          </a:xfrm>
        </p:grpSpPr>
        <p:grpSp>
          <p:nvGrpSpPr>
            <p:cNvPr id="1241" name="Google Shape;1241;p8"/>
            <p:cNvGrpSpPr/>
            <p:nvPr/>
          </p:nvGrpSpPr>
          <p:grpSpPr>
            <a:xfrm>
              <a:off x="1618305" y="3965834"/>
              <a:ext cx="1306842" cy="1529512"/>
              <a:chOff x="1523459" y="2674136"/>
              <a:chExt cx="1187606" cy="1389960"/>
            </a:xfrm>
          </p:grpSpPr>
          <p:grpSp>
            <p:nvGrpSpPr>
              <p:cNvPr id="1242" name="Google Shape;1242;p8"/>
              <p:cNvGrpSpPr/>
              <p:nvPr/>
            </p:nvGrpSpPr>
            <p:grpSpPr>
              <a:xfrm>
                <a:off x="1523459" y="2986311"/>
                <a:ext cx="1187606" cy="1077785"/>
                <a:chOff x="1523459" y="2986311"/>
                <a:chExt cx="1187606" cy="1077785"/>
              </a:xfrm>
            </p:grpSpPr>
            <p:sp>
              <p:nvSpPr>
                <p:cNvPr id="1243" name="Google Shape;1243;p8"/>
                <p:cNvSpPr/>
                <p:nvPr/>
              </p:nvSpPr>
              <p:spPr>
                <a:xfrm>
                  <a:off x="1523459" y="2986311"/>
                  <a:ext cx="1187606" cy="1077785"/>
                </a:xfrm>
                <a:custGeom>
                  <a:rect b="b" l="l" r="r" t="t"/>
                  <a:pathLst>
                    <a:path extrusionOk="0" h="1077785" w="1187606">
                      <a:moveTo>
                        <a:pt x="906621" y="116361"/>
                      </a:moveTo>
                      <a:cubicBezTo>
                        <a:pt x="1169523" y="356067"/>
                        <a:pt x="1382681" y="907064"/>
                        <a:pt x="897428" y="1020437"/>
                      </a:cubicBezTo>
                      <a:cubicBezTo>
                        <a:pt x="363622" y="1145148"/>
                        <a:pt x="-46208" y="1086400"/>
                        <a:pt x="4197" y="644514"/>
                      </a:cubicBezTo>
                      <a:cubicBezTo>
                        <a:pt x="14192" y="556862"/>
                        <a:pt x="23130" y="399228"/>
                        <a:pt x="69904" y="290955"/>
                      </a:cubicBezTo>
                      <a:cubicBezTo>
                        <a:pt x="107394" y="204165"/>
                        <a:pt x="211878" y="19067"/>
                        <a:pt x="473930" y="3607"/>
                      </a:cubicBezTo>
                      <a:cubicBezTo>
                        <a:pt x="678028" y="-8434"/>
                        <a:pt x="784510" y="5022"/>
                        <a:pt x="906621" y="1163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4" name="Google Shape;1244;p8"/>
                <p:cNvSpPr/>
                <p:nvPr/>
              </p:nvSpPr>
              <p:spPr>
                <a:xfrm>
                  <a:off x="1662883" y="3101667"/>
                  <a:ext cx="243840" cy="479569"/>
                </a:xfrm>
                <a:custGeom>
                  <a:rect b="b" l="l" r="r" t="t"/>
                  <a:pathLst>
                    <a:path extrusionOk="0" h="479569" w="243840">
                      <a:moveTo>
                        <a:pt x="243380" y="1260"/>
                      </a:moveTo>
                      <a:cubicBezTo>
                        <a:pt x="249258" y="-5796"/>
                        <a:pt x="197001" y="18918"/>
                        <a:pt x="190133" y="22664"/>
                      </a:cubicBezTo>
                      <a:cubicBezTo>
                        <a:pt x="156214" y="41166"/>
                        <a:pt x="121086" y="55958"/>
                        <a:pt x="100350" y="90527"/>
                      </a:cubicBezTo>
                      <a:cubicBezTo>
                        <a:pt x="68331" y="143889"/>
                        <a:pt x="57377" y="212857"/>
                        <a:pt x="46058" y="273233"/>
                      </a:cubicBezTo>
                      <a:cubicBezTo>
                        <a:pt x="38687" y="312544"/>
                        <a:pt x="20081" y="347969"/>
                        <a:pt x="14732" y="388082"/>
                      </a:cubicBezTo>
                      <a:cubicBezTo>
                        <a:pt x="12279" y="406505"/>
                        <a:pt x="-6278" y="460894"/>
                        <a:pt x="2205" y="477872"/>
                      </a:cubicBezTo>
                      <a:cubicBezTo>
                        <a:pt x="6455" y="486373"/>
                        <a:pt x="10281" y="460639"/>
                        <a:pt x="13688" y="451768"/>
                      </a:cubicBezTo>
                      <a:cubicBezTo>
                        <a:pt x="18995" y="437984"/>
                        <a:pt x="22923" y="423064"/>
                        <a:pt x="27265" y="408965"/>
                      </a:cubicBezTo>
                      <a:cubicBezTo>
                        <a:pt x="39525" y="369107"/>
                        <a:pt x="54110" y="327464"/>
                        <a:pt x="70068" y="288893"/>
                      </a:cubicBezTo>
                      <a:cubicBezTo>
                        <a:pt x="94108" y="230807"/>
                        <a:pt x="115190" y="156149"/>
                        <a:pt x="148375" y="103054"/>
                      </a:cubicBezTo>
                      <a:cubicBezTo>
                        <a:pt x="174710" y="60913"/>
                        <a:pt x="216329" y="33740"/>
                        <a:pt x="243380" y="12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5" name="Google Shape;1245;p8"/>
                <p:cNvSpPr/>
                <p:nvPr/>
              </p:nvSpPr>
              <p:spPr>
                <a:xfrm>
                  <a:off x="1908824" y="3165205"/>
                  <a:ext cx="92541" cy="498901"/>
                </a:xfrm>
                <a:custGeom>
                  <a:rect b="b" l="l" r="r" t="t"/>
                  <a:pathLst>
                    <a:path extrusionOk="0" h="498901" w="92541">
                      <a:moveTo>
                        <a:pt x="91928" y="2974"/>
                      </a:moveTo>
                      <a:cubicBezTo>
                        <a:pt x="83791" y="-21466"/>
                        <a:pt x="37017" y="112596"/>
                        <a:pt x="35026" y="117824"/>
                      </a:cubicBezTo>
                      <a:cubicBezTo>
                        <a:pt x="2618" y="202895"/>
                        <a:pt x="6480" y="287080"/>
                        <a:pt x="572" y="375703"/>
                      </a:cubicBezTo>
                      <a:cubicBezTo>
                        <a:pt x="-1268" y="403271"/>
                        <a:pt x="1750" y="430839"/>
                        <a:pt x="3705" y="458182"/>
                      </a:cubicBezTo>
                      <a:cubicBezTo>
                        <a:pt x="4677" y="471759"/>
                        <a:pt x="6838" y="498902"/>
                        <a:pt x="6838" y="498902"/>
                      </a:cubicBezTo>
                      <a:cubicBezTo>
                        <a:pt x="6838" y="498902"/>
                        <a:pt x="8988" y="470290"/>
                        <a:pt x="11016" y="456093"/>
                      </a:cubicBezTo>
                      <a:cubicBezTo>
                        <a:pt x="15194" y="426831"/>
                        <a:pt x="19195" y="397776"/>
                        <a:pt x="21454" y="368393"/>
                      </a:cubicBezTo>
                      <a:cubicBezTo>
                        <a:pt x="27733" y="286801"/>
                        <a:pt x="64257" y="209726"/>
                        <a:pt x="78879" y="129306"/>
                      </a:cubicBezTo>
                      <a:cubicBezTo>
                        <a:pt x="84083" y="100664"/>
                        <a:pt x="84672" y="71475"/>
                        <a:pt x="88273" y="42650"/>
                      </a:cubicBezTo>
                      <a:cubicBezTo>
                        <a:pt x="89402" y="33609"/>
                        <a:pt x="90118" y="24531"/>
                        <a:pt x="91406" y="15507"/>
                      </a:cubicBezTo>
                      <a:cubicBezTo>
                        <a:pt x="91807" y="12678"/>
                        <a:pt x="93404" y="7419"/>
                        <a:pt x="91928" y="29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6" name="Google Shape;1246;p8"/>
                <p:cNvSpPr/>
                <p:nvPr/>
              </p:nvSpPr>
              <p:spPr>
                <a:xfrm>
                  <a:off x="1745526" y="3655742"/>
                  <a:ext cx="83730" cy="330973"/>
                </a:xfrm>
                <a:custGeom>
                  <a:rect b="b" l="l" r="r" t="t"/>
                  <a:pathLst>
                    <a:path extrusionOk="0" h="330973" w="83730">
                      <a:moveTo>
                        <a:pt x="19267" y="9"/>
                      </a:moveTo>
                      <a:cubicBezTo>
                        <a:pt x="7196" y="3604"/>
                        <a:pt x="3789" y="50439"/>
                        <a:pt x="2040" y="62656"/>
                      </a:cubicBezTo>
                      <a:cubicBezTo>
                        <a:pt x="-7833" y="131788"/>
                        <a:pt x="19966" y="199833"/>
                        <a:pt x="45894" y="262067"/>
                      </a:cubicBezTo>
                      <a:cubicBezTo>
                        <a:pt x="51128" y="274636"/>
                        <a:pt x="63527" y="330974"/>
                        <a:pt x="79303" y="330974"/>
                      </a:cubicBezTo>
                      <a:cubicBezTo>
                        <a:pt x="94623" y="330974"/>
                        <a:pt x="65410" y="241852"/>
                        <a:pt x="63643" y="235968"/>
                      </a:cubicBezTo>
                      <a:cubicBezTo>
                        <a:pt x="47861" y="183365"/>
                        <a:pt x="43046" y="129201"/>
                        <a:pt x="31278" y="76227"/>
                      </a:cubicBezTo>
                      <a:cubicBezTo>
                        <a:pt x="26839" y="56262"/>
                        <a:pt x="23967" y="33006"/>
                        <a:pt x="23967" y="12542"/>
                      </a:cubicBezTo>
                      <a:cubicBezTo>
                        <a:pt x="23967" y="8468"/>
                        <a:pt x="20391" y="-325"/>
                        <a:pt x="19267" y="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7" name="Google Shape;1247;p8"/>
                <p:cNvSpPr/>
                <p:nvPr/>
              </p:nvSpPr>
              <p:spPr>
                <a:xfrm>
                  <a:off x="1678454" y="3800818"/>
                  <a:ext cx="48941" cy="93274"/>
                </a:xfrm>
                <a:custGeom>
                  <a:rect b="b" l="l" r="r" t="t"/>
                  <a:pathLst>
                    <a:path extrusionOk="0" h="93274" w="48941">
                      <a:moveTo>
                        <a:pt x="3339" y="58"/>
                      </a:moveTo>
                      <a:cubicBezTo>
                        <a:pt x="-13020" y="21633"/>
                        <a:pt x="35606" y="98616"/>
                        <a:pt x="44059" y="92981"/>
                      </a:cubicBezTo>
                      <a:cubicBezTo>
                        <a:pt x="66338" y="78128"/>
                        <a:pt x="5258" y="-2474"/>
                        <a:pt x="3339" y="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8" name="Google Shape;1248;p8"/>
                <p:cNvSpPr/>
                <p:nvPr/>
              </p:nvSpPr>
              <p:spPr>
                <a:xfrm>
                  <a:off x="1649428" y="3849410"/>
                  <a:ext cx="46664" cy="96861"/>
                </a:xfrm>
                <a:custGeom>
                  <a:rect b="b" l="l" r="r" t="t"/>
                  <a:pathLst>
                    <a:path extrusionOk="0" h="96861" w="46664">
                      <a:moveTo>
                        <a:pt x="0" y="14"/>
                      </a:moveTo>
                      <a:cubicBezTo>
                        <a:pt x="0" y="33381"/>
                        <a:pt x="17263" y="61325"/>
                        <a:pt x="33409" y="88237"/>
                      </a:cubicBezTo>
                      <a:cubicBezTo>
                        <a:pt x="34508" y="90064"/>
                        <a:pt x="39997" y="98462"/>
                        <a:pt x="42809" y="96592"/>
                      </a:cubicBezTo>
                      <a:cubicBezTo>
                        <a:pt x="58311" y="86251"/>
                        <a:pt x="22437" y="35621"/>
                        <a:pt x="16705" y="25596"/>
                      </a:cubicBezTo>
                      <a:cubicBezTo>
                        <a:pt x="13936" y="20744"/>
                        <a:pt x="0" y="-624"/>
                        <a:pt x="0" y="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9" name="Google Shape;1249;p8"/>
                <p:cNvSpPr/>
                <p:nvPr/>
              </p:nvSpPr>
              <p:spPr>
                <a:xfrm>
                  <a:off x="1581300" y="3749709"/>
                  <a:ext cx="42323" cy="142471"/>
                </a:xfrm>
                <a:custGeom>
                  <a:rect b="b" l="l" r="r" t="t"/>
                  <a:pathLst>
                    <a:path extrusionOk="0" h="142471" w="42323">
                      <a:moveTo>
                        <a:pt x="7576" y="1576"/>
                      </a:moveTo>
                      <a:cubicBezTo>
                        <a:pt x="7855" y="-5049"/>
                        <a:pt x="1807" y="11139"/>
                        <a:pt x="1309" y="14625"/>
                      </a:cubicBezTo>
                      <a:cubicBezTo>
                        <a:pt x="-4022" y="51933"/>
                        <a:pt x="7169" y="105477"/>
                        <a:pt x="30541" y="134690"/>
                      </a:cubicBezTo>
                      <a:cubicBezTo>
                        <a:pt x="32131" y="136676"/>
                        <a:pt x="37317" y="144442"/>
                        <a:pt x="40985" y="142001"/>
                      </a:cubicBezTo>
                      <a:cubicBezTo>
                        <a:pt x="50457" y="135686"/>
                        <a:pt x="6525" y="26156"/>
                        <a:pt x="7576" y="15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0" name="Google Shape;1250;p8"/>
                <p:cNvSpPr/>
                <p:nvPr/>
              </p:nvSpPr>
              <p:spPr>
                <a:xfrm>
                  <a:off x="1523618" y="2999305"/>
                  <a:ext cx="403526" cy="831343"/>
                </a:xfrm>
                <a:custGeom>
                  <a:rect b="b" l="l" r="r" t="t"/>
                  <a:pathLst>
                    <a:path extrusionOk="0" h="831343" w="403526">
                      <a:moveTo>
                        <a:pt x="390751" y="25"/>
                      </a:moveTo>
                      <a:cubicBezTo>
                        <a:pt x="384515" y="681"/>
                        <a:pt x="378261" y="3590"/>
                        <a:pt x="371399" y="7045"/>
                      </a:cubicBezTo>
                      <a:cubicBezTo>
                        <a:pt x="363918" y="10815"/>
                        <a:pt x="356073" y="15291"/>
                        <a:pt x="352424" y="17483"/>
                      </a:cubicBezTo>
                      <a:cubicBezTo>
                        <a:pt x="339781" y="25067"/>
                        <a:pt x="323660" y="27587"/>
                        <a:pt x="306882" y="29251"/>
                      </a:cubicBezTo>
                      <a:cubicBezTo>
                        <a:pt x="164180" y="91715"/>
                        <a:pt x="97902" y="212704"/>
                        <a:pt x="69684" y="278016"/>
                      </a:cubicBezTo>
                      <a:cubicBezTo>
                        <a:pt x="22910" y="386289"/>
                        <a:pt x="14027" y="543881"/>
                        <a:pt x="4032" y="631533"/>
                      </a:cubicBezTo>
                      <a:cubicBezTo>
                        <a:pt x="-4925" y="710034"/>
                        <a:pt x="1378" y="775911"/>
                        <a:pt x="19589" y="831344"/>
                      </a:cubicBezTo>
                      <a:cubicBezTo>
                        <a:pt x="31077" y="800078"/>
                        <a:pt x="34296" y="750426"/>
                        <a:pt x="34957" y="743109"/>
                      </a:cubicBezTo>
                      <a:cubicBezTo>
                        <a:pt x="40708" y="679892"/>
                        <a:pt x="53271" y="618247"/>
                        <a:pt x="61147" y="555254"/>
                      </a:cubicBezTo>
                      <a:cubicBezTo>
                        <a:pt x="72204" y="466794"/>
                        <a:pt x="77268" y="371430"/>
                        <a:pt x="122628" y="292061"/>
                      </a:cubicBezTo>
                      <a:cubicBezTo>
                        <a:pt x="161393" y="224216"/>
                        <a:pt x="210857" y="168346"/>
                        <a:pt x="268931" y="116727"/>
                      </a:cubicBezTo>
                      <a:cubicBezTo>
                        <a:pt x="287840" y="99913"/>
                        <a:pt x="314989" y="91023"/>
                        <a:pt x="337808" y="81241"/>
                      </a:cubicBezTo>
                      <a:cubicBezTo>
                        <a:pt x="342732" y="79127"/>
                        <a:pt x="379919" y="69491"/>
                        <a:pt x="374812" y="70238"/>
                      </a:cubicBezTo>
                      <a:cubicBezTo>
                        <a:pt x="357901" y="72691"/>
                        <a:pt x="415107" y="16602"/>
                        <a:pt x="401378" y="2873"/>
                      </a:cubicBezTo>
                      <a:cubicBezTo>
                        <a:pt x="400024" y="1519"/>
                        <a:pt x="397643" y="1762"/>
                        <a:pt x="395688" y="1355"/>
                      </a:cubicBezTo>
                      <a:cubicBezTo>
                        <a:pt x="393988" y="1003"/>
                        <a:pt x="392767" y="-187"/>
                        <a:pt x="390751" y="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1" name="Google Shape;1251;p8"/>
                <p:cNvSpPr/>
                <p:nvPr/>
              </p:nvSpPr>
              <p:spPr>
                <a:xfrm>
                  <a:off x="2223916" y="3685779"/>
                  <a:ext cx="29463" cy="217985"/>
                </a:xfrm>
                <a:custGeom>
                  <a:rect b="b" l="l" r="r" t="t"/>
                  <a:pathLst>
                    <a:path extrusionOk="0" h="217985" w="29463">
                      <a:moveTo>
                        <a:pt x="785" y="254"/>
                      </a:moveTo>
                      <a:cubicBezTo>
                        <a:pt x="2261" y="-2071"/>
                        <a:pt x="1829" y="12198"/>
                        <a:pt x="1829" y="16959"/>
                      </a:cubicBezTo>
                      <a:cubicBezTo>
                        <a:pt x="1829" y="29832"/>
                        <a:pt x="1829" y="42711"/>
                        <a:pt x="1829" y="55584"/>
                      </a:cubicBezTo>
                      <a:cubicBezTo>
                        <a:pt x="1829" y="71687"/>
                        <a:pt x="-8414" y="228611"/>
                        <a:pt x="19578" y="217414"/>
                      </a:cubicBezTo>
                      <a:cubicBezTo>
                        <a:pt x="41833" y="208512"/>
                        <a:pt x="20410" y="68305"/>
                        <a:pt x="14356" y="44102"/>
                      </a:cubicBezTo>
                      <a:cubicBezTo>
                        <a:pt x="12164" y="35333"/>
                        <a:pt x="-715" y="2610"/>
                        <a:pt x="785" y="25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2" name="Google Shape;1252;p8"/>
                <p:cNvSpPr/>
                <p:nvPr/>
              </p:nvSpPr>
              <p:spPr>
                <a:xfrm>
                  <a:off x="2275049" y="3430367"/>
                  <a:ext cx="64080" cy="449855"/>
                </a:xfrm>
                <a:custGeom>
                  <a:rect b="b" l="l" r="r" t="t"/>
                  <a:pathLst>
                    <a:path extrusionOk="0" h="449855" w="64080">
                      <a:moveTo>
                        <a:pt x="288" y="914"/>
                      </a:moveTo>
                      <a:cubicBezTo>
                        <a:pt x="-1807" y="-5814"/>
                        <a:pt x="8188" y="26539"/>
                        <a:pt x="9165" y="34323"/>
                      </a:cubicBezTo>
                      <a:cubicBezTo>
                        <a:pt x="12390" y="60124"/>
                        <a:pt x="12693" y="87668"/>
                        <a:pt x="11248" y="113675"/>
                      </a:cubicBezTo>
                      <a:cubicBezTo>
                        <a:pt x="7544" y="180347"/>
                        <a:pt x="-1613" y="276749"/>
                        <a:pt x="23781" y="340234"/>
                      </a:cubicBezTo>
                      <a:cubicBezTo>
                        <a:pt x="33047" y="363393"/>
                        <a:pt x="38628" y="388132"/>
                        <a:pt x="44663" y="412275"/>
                      </a:cubicBezTo>
                      <a:cubicBezTo>
                        <a:pt x="47791" y="424802"/>
                        <a:pt x="54057" y="449855"/>
                        <a:pt x="54057" y="449855"/>
                      </a:cubicBezTo>
                      <a:cubicBezTo>
                        <a:pt x="54057" y="449855"/>
                        <a:pt x="51968" y="441561"/>
                        <a:pt x="51968" y="437328"/>
                      </a:cubicBezTo>
                      <a:cubicBezTo>
                        <a:pt x="51968" y="421960"/>
                        <a:pt x="52059" y="406682"/>
                        <a:pt x="53013" y="391392"/>
                      </a:cubicBezTo>
                      <a:cubicBezTo>
                        <a:pt x="55174" y="356775"/>
                        <a:pt x="59285" y="322406"/>
                        <a:pt x="62412" y="288032"/>
                      </a:cubicBezTo>
                      <a:cubicBezTo>
                        <a:pt x="69875" y="205936"/>
                        <a:pt x="51209" y="133762"/>
                        <a:pt x="27959" y="56250"/>
                      </a:cubicBezTo>
                      <a:cubicBezTo>
                        <a:pt x="21510" y="34761"/>
                        <a:pt x="6226" y="19975"/>
                        <a:pt x="288" y="9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3" name="Google Shape;1253;p8"/>
                <p:cNvSpPr/>
                <p:nvPr/>
              </p:nvSpPr>
              <p:spPr>
                <a:xfrm>
                  <a:off x="2424437" y="3535118"/>
                  <a:ext cx="91902" cy="403424"/>
                </a:xfrm>
                <a:custGeom>
                  <a:rect b="b" l="l" r="r" t="t"/>
                  <a:pathLst>
                    <a:path extrusionOk="0" h="403424" w="91902">
                      <a:moveTo>
                        <a:pt x="58903" y="744"/>
                      </a:moveTo>
                      <a:cubicBezTo>
                        <a:pt x="56717" y="-3470"/>
                        <a:pt x="58180" y="11486"/>
                        <a:pt x="58417" y="13678"/>
                      </a:cubicBezTo>
                      <a:cubicBezTo>
                        <a:pt x="59692" y="25458"/>
                        <a:pt x="60488" y="37099"/>
                        <a:pt x="60129" y="48970"/>
                      </a:cubicBezTo>
                      <a:cubicBezTo>
                        <a:pt x="59146" y="81498"/>
                        <a:pt x="54865" y="113584"/>
                        <a:pt x="50043" y="145736"/>
                      </a:cubicBezTo>
                      <a:cubicBezTo>
                        <a:pt x="42344" y="197064"/>
                        <a:pt x="-21001" y="349179"/>
                        <a:pt x="7180" y="388502"/>
                      </a:cubicBezTo>
                      <a:cubicBezTo>
                        <a:pt x="48786" y="446571"/>
                        <a:pt x="78461" y="317707"/>
                        <a:pt x="81509" y="299247"/>
                      </a:cubicBezTo>
                      <a:cubicBezTo>
                        <a:pt x="95992" y="211528"/>
                        <a:pt x="100825" y="81486"/>
                        <a:pt x="58903" y="74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4" name="Google Shape;1254;p8"/>
                <p:cNvSpPr/>
                <p:nvPr/>
              </p:nvSpPr>
              <p:spPr>
                <a:xfrm>
                  <a:off x="2247472" y="3102352"/>
                  <a:ext cx="177808" cy="299542"/>
                </a:xfrm>
                <a:custGeom>
                  <a:rect b="b" l="l" r="r" t="t"/>
                  <a:pathLst>
                    <a:path extrusionOk="0" h="299542" w="177808">
                      <a:moveTo>
                        <a:pt x="540" y="217"/>
                      </a:moveTo>
                      <a:cubicBezTo>
                        <a:pt x="-2575" y="-1550"/>
                        <a:pt x="8780" y="8050"/>
                        <a:pt x="9496" y="8511"/>
                      </a:cubicBezTo>
                      <a:cubicBezTo>
                        <a:pt x="18088" y="14067"/>
                        <a:pt x="25982" y="21160"/>
                        <a:pt x="33670" y="27894"/>
                      </a:cubicBezTo>
                      <a:cubicBezTo>
                        <a:pt x="54005" y="45710"/>
                        <a:pt x="70388" y="71766"/>
                        <a:pt x="81020" y="96443"/>
                      </a:cubicBezTo>
                      <a:cubicBezTo>
                        <a:pt x="97100" y="133787"/>
                        <a:pt x="127600" y="278129"/>
                        <a:pt x="159983" y="296934"/>
                      </a:cubicBezTo>
                      <a:cubicBezTo>
                        <a:pt x="200011" y="320185"/>
                        <a:pt x="160584" y="180567"/>
                        <a:pt x="157330" y="172248"/>
                      </a:cubicBezTo>
                      <a:cubicBezTo>
                        <a:pt x="132476" y="108836"/>
                        <a:pt x="100306" y="66288"/>
                        <a:pt x="45844" y="24846"/>
                      </a:cubicBezTo>
                      <a:cubicBezTo>
                        <a:pt x="31581" y="13989"/>
                        <a:pt x="15101" y="8493"/>
                        <a:pt x="540" y="21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5" name="Google Shape;1255;p8"/>
                <p:cNvSpPr/>
                <p:nvPr/>
              </p:nvSpPr>
              <p:spPr>
                <a:xfrm>
                  <a:off x="2164659" y="2989086"/>
                  <a:ext cx="364234" cy="377361"/>
                </a:xfrm>
                <a:custGeom>
                  <a:rect b="b" l="l" r="r" t="t"/>
                  <a:pathLst>
                    <a:path extrusionOk="0" h="377361" w="364234">
                      <a:moveTo>
                        <a:pt x="0" y="0"/>
                      </a:moveTo>
                      <a:cubicBezTo>
                        <a:pt x="10268" y="31296"/>
                        <a:pt x="43963" y="50703"/>
                        <a:pt x="71160" y="66035"/>
                      </a:cubicBezTo>
                      <a:cubicBezTo>
                        <a:pt x="95163" y="79564"/>
                        <a:pt x="122573" y="80869"/>
                        <a:pt x="148580" y="89371"/>
                      </a:cubicBezTo>
                      <a:cubicBezTo>
                        <a:pt x="186446" y="101752"/>
                        <a:pt x="223001" y="126793"/>
                        <a:pt x="251808" y="154082"/>
                      </a:cubicBezTo>
                      <a:cubicBezTo>
                        <a:pt x="309044" y="208294"/>
                        <a:pt x="307714" y="236840"/>
                        <a:pt x="332452" y="303039"/>
                      </a:cubicBezTo>
                      <a:cubicBezTo>
                        <a:pt x="338427" y="319027"/>
                        <a:pt x="340808" y="337529"/>
                        <a:pt x="348009" y="352563"/>
                      </a:cubicBezTo>
                      <a:cubicBezTo>
                        <a:pt x="351713" y="360287"/>
                        <a:pt x="349454" y="381455"/>
                        <a:pt x="356553" y="376664"/>
                      </a:cubicBezTo>
                      <a:cubicBezTo>
                        <a:pt x="373100" y="365491"/>
                        <a:pt x="357913" y="297738"/>
                        <a:pt x="356929" y="280839"/>
                      </a:cubicBezTo>
                      <a:cubicBezTo>
                        <a:pt x="355186" y="250836"/>
                        <a:pt x="349375" y="220918"/>
                        <a:pt x="339660" y="192221"/>
                      </a:cubicBezTo>
                      <a:cubicBezTo>
                        <a:pt x="315663" y="163761"/>
                        <a:pt x="290997" y="136940"/>
                        <a:pt x="265470" y="113659"/>
                      </a:cubicBezTo>
                      <a:cubicBezTo>
                        <a:pt x="181990" y="37550"/>
                        <a:pt x="105043" y="7748"/>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6" name="Google Shape;1256;p8"/>
                <p:cNvSpPr/>
                <p:nvPr/>
              </p:nvSpPr>
              <p:spPr>
                <a:xfrm>
                  <a:off x="2504117" y="3417348"/>
                  <a:ext cx="34318" cy="90394"/>
                </a:xfrm>
                <a:custGeom>
                  <a:rect b="b" l="l" r="r" t="t"/>
                  <a:pathLst>
                    <a:path extrusionOk="0" h="90394" w="34318">
                      <a:moveTo>
                        <a:pt x="2588" y="987"/>
                      </a:moveTo>
                      <a:cubicBezTo>
                        <a:pt x="-4243" y="-5195"/>
                        <a:pt x="4513" y="19319"/>
                        <a:pt x="5375" y="28494"/>
                      </a:cubicBezTo>
                      <a:cubicBezTo>
                        <a:pt x="6201" y="37317"/>
                        <a:pt x="8466" y="90266"/>
                        <a:pt x="23160" y="90394"/>
                      </a:cubicBezTo>
                      <a:cubicBezTo>
                        <a:pt x="54499" y="90667"/>
                        <a:pt x="10403" y="17922"/>
                        <a:pt x="5357" y="9439"/>
                      </a:cubicBezTo>
                      <a:cubicBezTo>
                        <a:pt x="4331" y="7721"/>
                        <a:pt x="2266" y="6288"/>
                        <a:pt x="2284" y="4284"/>
                      </a:cubicBezTo>
                      <a:cubicBezTo>
                        <a:pt x="2296" y="2887"/>
                        <a:pt x="3408" y="1728"/>
                        <a:pt x="2588" y="9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7" name="Google Shape;1257;p8"/>
                <p:cNvSpPr/>
                <p:nvPr/>
              </p:nvSpPr>
              <p:spPr>
                <a:xfrm>
                  <a:off x="2481931" y="3411364"/>
                  <a:ext cx="220687" cy="576973"/>
                </a:xfrm>
                <a:custGeom>
                  <a:rect b="b" l="l" r="r" t="t"/>
                  <a:pathLst>
                    <a:path extrusionOk="0" h="576973" w="220687">
                      <a:moveTo>
                        <a:pt x="102280" y="2204"/>
                      </a:moveTo>
                      <a:cubicBezTo>
                        <a:pt x="99687" y="-8671"/>
                        <a:pt x="107745" y="23840"/>
                        <a:pt x="108917" y="31423"/>
                      </a:cubicBezTo>
                      <a:cubicBezTo>
                        <a:pt x="112038" y="51632"/>
                        <a:pt x="107308" y="72132"/>
                        <a:pt x="107399" y="92340"/>
                      </a:cubicBezTo>
                      <a:cubicBezTo>
                        <a:pt x="107690" y="153863"/>
                        <a:pt x="114321" y="215374"/>
                        <a:pt x="114613" y="276971"/>
                      </a:cubicBezTo>
                      <a:cubicBezTo>
                        <a:pt x="115019" y="363791"/>
                        <a:pt x="82709" y="432139"/>
                        <a:pt x="44782" y="507526"/>
                      </a:cubicBezTo>
                      <a:cubicBezTo>
                        <a:pt x="40933" y="515176"/>
                        <a:pt x="15472" y="550274"/>
                        <a:pt x="0" y="576973"/>
                      </a:cubicBezTo>
                      <a:cubicBezTo>
                        <a:pt x="133193" y="529331"/>
                        <a:pt x="199726" y="441746"/>
                        <a:pt x="220688" y="337505"/>
                      </a:cubicBezTo>
                      <a:cubicBezTo>
                        <a:pt x="217937" y="248012"/>
                        <a:pt x="184163" y="152709"/>
                        <a:pt x="148198" y="80572"/>
                      </a:cubicBezTo>
                      <a:cubicBezTo>
                        <a:pt x="134244" y="52585"/>
                        <a:pt x="107411" y="23712"/>
                        <a:pt x="102280" y="220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8" name="Google Shape;1258;p8"/>
                <p:cNvSpPr/>
                <p:nvPr/>
              </p:nvSpPr>
              <p:spPr>
                <a:xfrm>
                  <a:off x="2545249" y="3236904"/>
                  <a:ext cx="145601" cy="292035"/>
                </a:xfrm>
                <a:custGeom>
                  <a:rect b="b" l="l" r="r" t="t"/>
                  <a:pathLst>
                    <a:path extrusionOk="0" h="292035" w="145601">
                      <a:moveTo>
                        <a:pt x="2529" y="0"/>
                      </a:moveTo>
                      <a:cubicBezTo>
                        <a:pt x="1181" y="2137"/>
                        <a:pt x="197" y="4651"/>
                        <a:pt x="58" y="7590"/>
                      </a:cubicBezTo>
                      <a:cubicBezTo>
                        <a:pt x="-1096" y="32456"/>
                        <a:pt x="15317" y="56757"/>
                        <a:pt x="25488" y="78179"/>
                      </a:cubicBezTo>
                      <a:cubicBezTo>
                        <a:pt x="60099" y="151100"/>
                        <a:pt x="98227" y="220481"/>
                        <a:pt x="143137" y="287481"/>
                      </a:cubicBezTo>
                      <a:cubicBezTo>
                        <a:pt x="143562" y="288113"/>
                        <a:pt x="145080" y="291155"/>
                        <a:pt x="145602" y="292036"/>
                      </a:cubicBezTo>
                      <a:cubicBezTo>
                        <a:pt x="118617" y="190296"/>
                        <a:pt x="66257" y="88059"/>
                        <a:pt x="252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59" name="Google Shape;1259;p8"/>
              <p:cNvGrpSpPr/>
              <p:nvPr/>
            </p:nvGrpSpPr>
            <p:grpSpPr>
              <a:xfrm>
                <a:off x="1895911" y="2674136"/>
                <a:ext cx="317021" cy="431602"/>
                <a:chOff x="1895911" y="2674136"/>
                <a:chExt cx="317021" cy="431602"/>
              </a:xfrm>
            </p:grpSpPr>
            <p:sp>
              <p:nvSpPr>
                <p:cNvPr id="1260" name="Google Shape;1260;p8"/>
                <p:cNvSpPr/>
                <p:nvPr/>
              </p:nvSpPr>
              <p:spPr>
                <a:xfrm>
                  <a:off x="1895911" y="2674136"/>
                  <a:ext cx="317021" cy="431602"/>
                </a:xfrm>
                <a:custGeom>
                  <a:rect b="b" l="l" r="r" t="t"/>
                  <a:pathLst>
                    <a:path extrusionOk="0" h="431602" w="317021">
                      <a:moveTo>
                        <a:pt x="685" y="388648"/>
                      </a:moveTo>
                      <a:cubicBezTo>
                        <a:pt x="-3219" y="390731"/>
                        <a:pt x="10109" y="367189"/>
                        <a:pt x="26826" y="349616"/>
                      </a:cubicBezTo>
                      <a:cubicBezTo>
                        <a:pt x="43543" y="332049"/>
                        <a:pt x="67546" y="318375"/>
                        <a:pt x="67546" y="318375"/>
                      </a:cubicBezTo>
                      <a:cubicBezTo>
                        <a:pt x="67546" y="318375"/>
                        <a:pt x="85252" y="202274"/>
                        <a:pt x="110877" y="149349"/>
                      </a:cubicBezTo>
                      <a:cubicBezTo>
                        <a:pt x="139016" y="91250"/>
                        <a:pt x="202518" y="9270"/>
                        <a:pt x="210528" y="7667"/>
                      </a:cubicBezTo>
                      <a:cubicBezTo>
                        <a:pt x="219976" y="5778"/>
                        <a:pt x="260344" y="-2073"/>
                        <a:pt x="264230" y="520"/>
                      </a:cubicBezTo>
                      <a:cubicBezTo>
                        <a:pt x="266155" y="1801"/>
                        <a:pt x="232552" y="52941"/>
                        <a:pt x="222120" y="83842"/>
                      </a:cubicBezTo>
                      <a:cubicBezTo>
                        <a:pt x="205457" y="133234"/>
                        <a:pt x="201426" y="136573"/>
                        <a:pt x="200162" y="215931"/>
                      </a:cubicBezTo>
                      <a:cubicBezTo>
                        <a:pt x="199422" y="262893"/>
                        <a:pt x="209660" y="310554"/>
                        <a:pt x="209660" y="310554"/>
                      </a:cubicBezTo>
                      <a:lnTo>
                        <a:pt x="258796" y="311483"/>
                      </a:lnTo>
                      <a:cubicBezTo>
                        <a:pt x="258796" y="311483"/>
                        <a:pt x="277528" y="327070"/>
                        <a:pt x="293802" y="343180"/>
                      </a:cubicBezTo>
                      <a:cubicBezTo>
                        <a:pt x="304422" y="353690"/>
                        <a:pt x="317022" y="378198"/>
                        <a:pt x="317022" y="378198"/>
                      </a:cubicBezTo>
                      <a:cubicBezTo>
                        <a:pt x="317022" y="378198"/>
                        <a:pt x="203703" y="371348"/>
                        <a:pt x="183094" y="376431"/>
                      </a:cubicBezTo>
                      <a:cubicBezTo>
                        <a:pt x="169146" y="379868"/>
                        <a:pt x="146994" y="431603"/>
                        <a:pt x="143770" y="431603"/>
                      </a:cubicBezTo>
                      <a:cubicBezTo>
                        <a:pt x="135870" y="431603"/>
                        <a:pt x="124667" y="413319"/>
                        <a:pt x="102892" y="408292"/>
                      </a:cubicBezTo>
                      <a:cubicBezTo>
                        <a:pt x="84329" y="404011"/>
                        <a:pt x="48765" y="415323"/>
                        <a:pt x="48419" y="413599"/>
                      </a:cubicBezTo>
                      <a:cubicBezTo>
                        <a:pt x="48400" y="413514"/>
                        <a:pt x="74936" y="390791"/>
                        <a:pt x="73436" y="388162"/>
                      </a:cubicBezTo>
                      <a:cubicBezTo>
                        <a:pt x="72003" y="385660"/>
                        <a:pt x="11487" y="382879"/>
                        <a:pt x="685" y="388648"/>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1" name="Google Shape;1261;p8"/>
                <p:cNvSpPr/>
                <p:nvPr/>
              </p:nvSpPr>
              <p:spPr>
                <a:xfrm>
                  <a:off x="1971677" y="2759739"/>
                  <a:ext cx="73141" cy="322777"/>
                </a:xfrm>
                <a:custGeom>
                  <a:rect b="b" l="l" r="r" t="t"/>
                  <a:pathLst>
                    <a:path extrusionOk="0" h="322777" w="73141">
                      <a:moveTo>
                        <a:pt x="73141" y="0"/>
                      </a:moveTo>
                      <a:cubicBezTo>
                        <a:pt x="58756" y="21435"/>
                        <a:pt x="44887" y="43732"/>
                        <a:pt x="35190" y="63758"/>
                      </a:cubicBezTo>
                      <a:cubicBezTo>
                        <a:pt x="22572" y="89814"/>
                        <a:pt x="11867" y="131129"/>
                        <a:pt x="4258" y="166414"/>
                      </a:cubicBezTo>
                      <a:cubicBezTo>
                        <a:pt x="4252" y="166481"/>
                        <a:pt x="4264" y="166542"/>
                        <a:pt x="4258" y="166609"/>
                      </a:cubicBezTo>
                      <a:cubicBezTo>
                        <a:pt x="463" y="201141"/>
                        <a:pt x="-1116" y="235643"/>
                        <a:pt x="846" y="267747"/>
                      </a:cubicBezTo>
                      <a:cubicBezTo>
                        <a:pt x="1969" y="286182"/>
                        <a:pt x="3596" y="304453"/>
                        <a:pt x="4829" y="322773"/>
                      </a:cubicBezTo>
                      <a:cubicBezTo>
                        <a:pt x="4890" y="322767"/>
                        <a:pt x="4956" y="322785"/>
                        <a:pt x="5017" y="322773"/>
                      </a:cubicBezTo>
                      <a:cubicBezTo>
                        <a:pt x="10227" y="322142"/>
                        <a:pt x="14915" y="322172"/>
                        <a:pt x="19627" y="322397"/>
                      </a:cubicBezTo>
                      <a:cubicBezTo>
                        <a:pt x="20070" y="322415"/>
                        <a:pt x="20525" y="322366"/>
                        <a:pt x="20957" y="322397"/>
                      </a:cubicBezTo>
                      <a:cubicBezTo>
                        <a:pt x="21685" y="308983"/>
                        <a:pt x="21400" y="295576"/>
                        <a:pt x="22663" y="281980"/>
                      </a:cubicBezTo>
                      <a:cubicBezTo>
                        <a:pt x="31049" y="192051"/>
                        <a:pt x="48464" y="99596"/>
                        <a:pt x="70864" y="12333"/>
                      </a:cubicBezTo>
                      <a:cubicBezTo>
                        <a:pt x="71896" y="8307"/>
                        <a:pt x="72327" y="4099"/>
                        <a:pt x="73141"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2" name="Google Shape;1262;p8"/>
                <p:cNvSpPr/>
                <p:nvPr/>
              </p:nvSpPr>
              <p:spPr>
                <a:xfrm>
                  <a:off x="2070101" y="2780421"/>
                  <a:ext cx="59539" cy="270212"/>
                </a:xfrm>
                <a:custGeom>
                  <a:rect b="b" l="l" r="r" t="t"/>
                  <a:pathLst>
                    <a:path extrusionOk="0" h="270212" w="59539">
                      <a:moveTo>
                        <a:pt x="41129" y="0"/>
                      </a:moveTo>
                      <a:cubicBezTo>
                        <a:pt x="29282" y="19880"/>
                        <a:pt x="19160" y="42420"/>
                        <a:pt x="16652" y="50290"/>
                      </a:cubicBezTo>
                      <a:cubicBezTo>
                        <a:pt x="-6702" y="123551"/>
                        <a:pt x="-2154" y="196599"/>
                        <a:pt x="10009" y="270212"/>
                      </a:cubicBezTo>
                      <a:cubicBezTo>
                        <a:pt x="17994" y="268482"/>
                        <a:pt x="37795" y="268287"/>
                        <a:pt x="59540" y="268694"/>
                      </a:cubicBezTo>
                      <a:cubicBezTo>
                        <a:pt x="54481" y="247089"/>
                        <a:pt x="50285" y="225557"/>
                        <a:pt x="48531" y="204372"/>
                      </a:cubicBezTo>
                      <a:lnTo>
                        <a:pt x="35439" y="204177"/>
                      </a:lnTo>
                      <a:cubicBezTo>
                        <a:pt x="35439" y="204177"/>
                        <a:pt x="25201" y="156650"/>
                        <a:pt x="25948" y="109682"/>
                      </a:cubicBezTo>
                      <a:cubicBezTo>
                        <a:pt x="26956" y="46525"/>
                        <a:pt x="31644" y="28394"/>
                        <a:pt x="41129"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63" name="Google Shape;1263;p8"/>
            <p:cNvGrpSpPr/>
            <p:nvPr/>
          </p:nvGrpSpPr>
          <p:grpSpPr>
            <a:xfrm>
              <a:off x="1679720" y="4055443"/>
              <a:ext cx="407586" cy="566739"/>
              <a:chOff x="1579270" y="2755569"/>
              <a:chExt cx="370398" cy="515030"/>
            </a:xfrm>
          </p:grpSpPr>
          <p:sp>
            <p:nvSpPr>
              <p:cNvPr id="1264" name="Google Shape;1264;p8"/>
              <p:cNvSpPr/>
              <p:nvPr/>
            </p:nvSpPr>
            <p:spPr>
              <a:xfrm>
                <a:off x="1579270" y="2755569"/>
                <a:ext cx="349214" cy="268104"/>
              </a:xfrm>
              <a:custGeom>
                <a:rect b="b" l="l" r="r" t="t"/>
                <a:pathLst>
                  <a:path extrusionOk="0" h="268104" w="349214">
                    <a:moveTo>
                      <a:pt x="348386" y="242917"/>
                    </a:moveTo>
                    <a:cubicBezTo>
                      <a:pt x="348386" y="242917"/>
                      <a:pt x="355666" y="201213"/>
                      <a:pt x="327084" y="172218"/>
                    </a:cubicBezTo>
                    <a:cubicBezTo>
                      <a:pt x="292673" y="137303"/>
                      <a:pt x="287160" y="143618"/>
                      <a:pt x="264802" y="98259"/>
                    </a:cubicBezTo>
                    <a:cubicBezTo>
                      <a:pt x="253465" y="75245"/>
                      <a:pt x="235783" y="16327"/>
                      <a:pt x="235783" y="16327"/>
                    </a:cubicBezTo>
                    <a:lnTo>
                      <a:pt x="227810" y="75154"/>
                    </a:lnTo>
                    <a:cubicBezTo>
                      <a:pt x="227810" y="75154"/>
                      <a:pt x="158265" y="6842"/>
                      <a:pt x="97489" y="1954"/>
                    </a:cubicBezTo>
                    <a:cubicBezTo>
                      <a:pt x="30713" y="-3420"/>
                      <a:pt x="0" y="3994"/>
                      <a:pt x="0" y="3994"/>
                    </a:cubicBezTo>
                    <a:cubicBezTo>
                      <a:pt x="0" y="3994"/>
                      <a:pt x="1712" y="43215"/>
                      <a:pt x="3200" y="53416"/>
                    </a:cubicBezTo>
                    <a:cubicBezTo>
                      <a:pt x="7870" y="85343"/>
                      <a:pt x="10298" y="106147"/>
                      <a:pt x="18435" y="137242"/>
                    </a:cubicBezTo>
                    <a:cubicBezTo>
                      <a:pt x="29687" y="180258"/>
                      <a:pt x="42007" y="211930"/>
                      <a:pt x="85879" y="232740"/>
                    </a:cubicBezTo>
                    <a:cubicBezTo>
                      <a:pt x="100228" y="239541"/>
                      <a:pt x="160445" y="243354"/>
                      <a:pt x="160445" y="243354"/>
                    </a:cubicBezTo>
                    <a:lnTo>
                      <a:pt x="126557" y="268104"/>
                    </a:lnTo>
                    <a:cubicBezTo>
                      <a:pt x="126557" y="268104"/>
                      <a:pt x="176604" y="263465"/>
                      <a:pt x="186768" y="260496"/>
                    </a:cubicBezTo>
                    <a:cubicBezTo>
                      <a:pt x="245559" y="243348"/>
                      <a:pt x="348386" y="242917"/>
                      <a:pt x="348386" y="24291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5" name="Google Shape;1265;p8"/>
              <p:cNvSpPr/>
              <p:nvPr/>
            </p:nvSpPr>
            <p:spPr>
              <a:xfrm>
                <a:off x="1645092" y="2811523"/>
                <a:ext cx="304576" cy="459076"/>
              </a:xfrm>
              <a:custGeom>
                <a:rect b="b" l="l" r="r" t="t"/>
                <a:pathLst>
                  <a:path extrusionOk="0" h="459076" w="304576">
                    <a:moveTo>
                      <a:pt x="0" y="0"/>
                    </a:moveTo>
                    <a:cubicBezTo>
                      <a:pt x="61869" y="76400"/>
                      <a:pt x="165400" y="80706"/>
                      <a:pt x="237526" y="144403"/>
                    </a:cubicBezTo>
                    <a:cubicBezTo>
                      <a:pt x="270000" y="173088"/>
                      <a:pt x="282083" y="194195"/>
                      <a:pt x="304575" y="209788"/>
                    </a:cubicBezTo>
                    <a:cubicBezTo>
                      <a:pt x="305115" y="210164"/>
                      <a:pt x="183866" y="207851"/>
                      <a:pt x="156243" y="273922"/>
                    </a:cubicBezTo>
                    <a:cubicBezTo>
                      <a:pt x="107891" y="389592"/>
                      <a:pt x="267620" y="380368"/>
                      <a:pt x="253095" y="323095"/>
                    </a:cubicBezTo>
                    <a:cubicBezTo>
                      <a:pt x="239615" y="269939"/>
                      <a:pt x="83742" y="345052"/>
                      <a:pt x="99013" y="424221"/>
                    </a:cubicBezTo>
                    <a:cubicBezTo>
                      <a:pt x="107010" y="465682"/>
                      <a:pt x="157361" y="458620"/>
                      <a:pt x="157361" y="458620"/>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66" name="Google Shape;1266;p8"/>
            <p:cNvGrpSpPr/>
            <p:nvPr/>
          </p:nvGrpSpPr>
          <p:grpSpPr>
            <a:xfrm>
              <a:off x="1937626" y="4638599"/>
              <a:ext cx="641173" cy="614685"/>
              <a:chOff x="1937626" y="4638599"/>
              <a:chExt cx="641173" cy="614685"/>
            </a:xfrm>
          </p:grpSpPr>
          <p:sp>
            <p:nvSpPr>
              <p:cNvPr id="1267" name="Google Shape;1267;p8"/>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8" name="Google Shape;1268;p8"/>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9" name="Google Shape;1269;p8"/>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70" name="Google Shape;1270;p8"/>
            <p:cNvGrpSpPr/>
            <p:nvPr/>
          </p:nvGrpSpPr>
          <p:grpSpPr>
            <a:xfrm>
              <a:off x="1951148" y="4608576"/>
              <a:ext cx="641173" cy="614685"/>
              <a:chOff x="1937626" y="4638599"/>
              <a:chExt cx="641173" cy="614685"/>
            </a:xfrm>
          </p:grpSpPr>
          <p:sp>
            <p:nvSpPr>
              <p:cNvPr id="1271" name="Google Shape;1271;p8"/>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2" name="Google Shape;1272;p8"/>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3" name="Google Shape;1273;p8"/>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74" name="Google Shape;1274;p8"/>
          <p:cNvGrpSpPr/>
          <p:nvPr/>
        </p:nvGrpSpPr>
        <p:grpSpPr>
          <a:xfrm flipH="1">
            <a:off x="2133283" y="5449410"/>
            <a:ext cx="629600" cy="759062"/>
            <a:chOff x="1540411" y="5555060"/>
            <a:chExt cx="720943" cy="869188"/>
          </a:xfrm>
        </p:grpSpPr>
        <p:grpSp>
          <p:nvGrpSpPr>
            <p:cNvPr id="1275" name="Google Shape;1275;p8"/>
            <p:cNvGrpSpPr/>
            <p:nvPr/>
          </p:nvGrpSpPr>
          <p:grpSpPr>
            <a:xfrm>
              <a:off x="1540411" y="5555060"/>
              <a:ext cx="720943" cy="869188"/>
              <a:chOff x="4205388" y="2389281"/>
              <a:chExt cx="1459990" cy="1760203"/>
            </a:xfrm>
          </p:grpSpPr>
          <p:sp>
            <p:nvSpPr>
              <p:cNvPr id="1276" name="Google Shape;1276;p8"/>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77" name="Google Shape;1277;p8"/>
              <p:cNvGrpSpPr/>
              <p:nvPr/>
            </p:nvGrpSpPr>
            <p:grpSpPr>
              <a:xfrm>
                <a:off x="4205388" y="2669100"/>
                <a:ext cx="1426279" cy="1480384"/>
                <a:chOff x="4205388" y="2669100"/>
                <a:chExt cx="1426279" cy="1480384"/>
              </a:xfrm>
            </p:grpSpPr>
            <p:grpSp>
              <p:nvGrpSpPr>
                <p:cNvPr id="1278" name="Google Shape;1278;p8"/>
                <p:cNvGrpSpPr/>
                <p:nvPr/>
              </p:nvGrpSpPr>
              <p:grpSpPr>
                <a:xfrm>
                  <a:off x="4205388" y="2669100"/>
                  <a:ext cx="1426279" cy="1480384"/>
                  <a:chOff x="4205388" y="2669100"/>
                  <a:chExt cx="1426279" cy="1480384"/>
                </a:xfrm>
              </p:grpSpPr>
              <p:sp>
                <p:nvSpPr>
                  <p:cNvPr id="1279" name="Google Shape;1279;p8"/>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0" name="Google Shape;1280;p8"/>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1" name="Google Shape;1281;p8"/>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2" name="Google Shape;1282;p8"/>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83" name="Google Shape;1283;p8"/>
                  <p:cNvGrpSpPr/>
                  <p:nvPr/>
                </p:nvGrpSpPr>
                <p:grpSpPr>
                  <a:xfrm>
                    <a:off x="4919762" y="2669100"/>
                    <a:ext cx="454828" cy="400211"/>
                    <a:chOff x="4919762" y="2669100"/>
                    <a:chExt cx="454828" cy="400211"/>
                  </a:xfrm>
                </p:grpSpPr>
                <p:sp>
                  <p:nvSpPr>
                    <p:cNvPr id="1284" name="Google Shape;1284;p8"/>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5" name="Google Shape;1285;p8"/>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6" name="Google Shape;1286;p8"/>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7" name="Google Shape;1287;p8"/>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88" name="Google Shape;1288;p8"/>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9" name="Google Shape;1289;p8"/>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0" name="Google Shape;1290;p8"/>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1" name="Google Shape;1291;p8"/>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2" name="Google Shape;1292;p8"/>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3" name="Google Shape;1293;p8"/>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4" name="Google Shape;1294;p8"/>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95" name="Google Shape;1295;p8"/>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96" name="Google Shape;1296;p8"/>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97" name="Google Shape;1297;p8"/>
              <p:cNvGrpSpPr/>
              <p:nvPr/>
            </p:nvGrpSpPr>
            <p:grpSpPr>
              <a:xfrm>
                <a:off x="5212071" y="2861849"/>
                <a:ext cx="453307" cy="266672"/>
                <a:chOff x="5212071" y="2861849"/>
                <a:chExt cx="453307" cy="266672"/>
              </a:xfrm>
            </p:grpSpPr>
            <p:sp>
              <p:nvSpPr>
                <p:cNvPr id="1298" name="Google Shape;1298;p8"/>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9" name="Google Shape;1299;p8"/>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300" name="Google Shape;1300;p8"/>
            <p:cNvSpPr/>
            <p:nvPr/>
          </p:nvSpPr>
          <p:spPr>
            <a:xfrm>
              <a:off x="1681897" y="6088334"/>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01" name="Google Shape;1301;p8"/>
            <p:cNvGrpSpPr/>
            <p:nvPr/>
          </p:nvGrpSpPr>
          <p:grpSpPr>
            <a:xfrm>
              <a:off x="1840899" y="5957774"/>
              <a:ext cx="149579" cy="128998"/>
              <a:chOff x="5212362" y="4550114"/>
              <a:chExt cx="333360" cy="287492"/>
            </a:xfrm>
          </p:grpSpPr>
          <p:sp>
            <p:nvSpPr>
              <p:cNvPr id="1302" name="Google Shape;1302;p8"/>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3" name="Google Shape;1303;p8"/>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04" name="Google Shape;1304;p8"/>
            <p:cNvSpPr/>
            <p:nvPr/>
          </p:nvSpPr>
          <p:spPr>
            <a:xfrm>
              <a:off x="1664208" y="6080097"/>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05" name="Google Shape;1305;p8"/>
            <p:cNvGrpSpPr/>
            <p:nvPr/>
          </p:nvGrpSpPr>
          <p:grpSpPr>
            <a:xfrm>
              <a:off x="1823210" y="5949537"/>
              <a:ext cx="149579" cy="128998"/>
              <a:chOff x="5212362" y="4550114"/>
              <a:chExt cx="333360" cy="287492"/>
            </a:xfrm>
          </p:grpSpPr>
          <p:sp>
            <p:nvSpPr>
              <p:cNvPr id="1306" name="Google Shape;1306;p8"/>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7" name="Google Shape;1307;p8"/>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08" name="Google Shape;1308;p8"/>
          <p:cNvGrpSpPr/>
          <p:nvPr/>
        </p:nvGrpSpPr>
        <p:grpSpPr>
          <a:xfrm>
            <a:off x="1298085" y="5743418"/>
            <a:ext cx="998757" cy="594175"/>
            <a:chOff x="6422343" y="3364530"/>
            <a:chExt cx="1707568" cy="1015858"/>
          </a:xfrm>
        </p:grpSpPr>
        <p:sp>
          <p:nvSpPr>
            <p:cNvPr id="1309" name="Google Shape;1309;p8"/>
            <p:cNvSpPr/>
            <p:nvPr/>
          </p:nvSpPr>
          <p:spPr>
            <a:xfrm>
              <a:off x="6422343" y="3364530"/>
              <a:ext cx="1701794" cy="946194"/>
            </a:xfrm>
            <a:custGeom>
              <a:rect b="b" l="l" r="r" t="t"/>
              <a:pathLst>
                <a:path extrusionOk="0" h="946194" w="1701794">
                  <a:moveTo>
                    <a:pt x="582097" y="10"/>
                  </a:moveTo>
                  <a:cubicBezTo>
                    <a:pt x="574993" y="-627"/>
                    <a:pt x="558355" y="28641"/>
                    <a:pt x="535584" y="65984"/>
                  </a:cubicBezTo>
                  <a:cubicBezTo>
                    <a:pt x="512874" y="103322"/>
                    <a:pt x="494232" y="163923"/>
                    <a:pt x="494232" y="163923"/>
                  </a:cubicBezTo>
                  <a:cubicBezTo>
                    <a:pt x="494232" y="163923"/>
                    <a:pt x="450878" y="163206"/>
                    <a:pt x="413594" y="169928"/>
                  </a:cubicBezTo>
                  <a:cubicBezTo>
                    <a:pt x="367081" y="178326"/>
                    <a:pt x="324454" y="197945"/>
                    <a:pt x="324454" y="197945"/>
                  </a:cubicBezTo>
                  <a:cubicBezTo>
                    <a:pt x="324454" y="197945"/>
                    <a:pt x="316014" y="175776"/>
                    <a:pt x="298647" y="146933"/>
                  </a:cubicBezTo>
                  <a:cubicBezTo>
                    <a:pt x="278306" y="113275"/>
                    <a:pt x="232704" y="45090"/>
                    <a:pt x="221713" y="50913"/>
                  </a:cubicBezTo>
                  <a:cubicBezTo>
                    <a:pt x="207686" y="58388"/>
                    <a:pt x="207443" y="112686"/>
                    <a:pt x="212605" y="158191"/>
                  </a:cubicBezTo>
                  <a:cubicBezTo>
                    <a:pt x="216309" y="190768"/>
                    <a:pt x="224263" y="216617"/>
                    <a:pt x="224688" y="227353"/>
                  </a:cubicBezTo>
                  <a:cubicBezTo>
                    <a:pt x="225842" y="260246"/>
                    <a:pt x="221652" y="307014"/>
                    <a:pt x="227238" y="363309"/>
                  </a:cubicBezTo>
                  <a:cubicBezTo>
                    <a:pt x="231367" y="404922"/>
                    <a:pt x="249220" y="426114"/>
                    <a:pt x="263004" y="445193"/>
                  </a:cubicBezTo>
                  <a:cubicBezTo>
                    <a:pt x="268165" y="452309"/>
                    <a:pt x="283345" y="464599"/>
                    <a:pt x="283345" y="464599"/>
                  </a:cubicBezTo>
                  <a:cubicBezTo>
                    <a:pt x="283345" y="464599"/>
                    <a:pt x="279156" y="521963"/>
                    <a:pt x="280067" y="533780"/>
                  </a:cubicBezTo>
                  <a:cubicBezTo>
                    <a:pt x="284560" y="592449"/>
                    <a:pt x="267194" y="629362"/>
                    <a:pt x="219284" y="660233"/>
                  </a:cubicBezTo>
                  <a:cubicBezTo>
                    <a:pt x="191838" y="677897"/>
                    <a:pt x="164573" y="695938"/>
                    <a:pt x="138706" y="716018"/>
                  </a:cubicBezTo>
                  <a:cubicBezTo>
                    <a:pt x="115207" y="734278"/>
                    <a:pt x="-41917" y="819525"/>
                    <a:pt x="10717" y="864386"/>
                  </a:cubicBezTo>
                  <a:cubicBezTo>
                    <a:pt x="43816" y="892598"/>
                    <a:pt x="92825" y="832781"/>
                    <a:pt x="166760" y="787470"/>
                  </a:cubicBezTo>
                  <a:cubicBezTo>
                    <a:pt x="237136" y="744375"/>
                    <a:pt x="273205" y="700000"/>
                    <a:pt x="302169" y="709806"/>
                  </a:cubicBezTo>
                  <a:cubicBezTo>
                    <a:pt x="323179" y="716905"/>
                    <a:pt x="303323" y="746938"/>
                    <a:pt x="291847" y="754716"/>
                  </a:cubicBezTo>
                  <a:cubicBezTo>
                    <a:pt x="274480" y="766496"/>
                    <a:pt x="61638" y="891753"/>
                    <a:pt x="95709" y="928260"/>
                  </a:cubicBezTo>
                  <a:cubicBezTo>
                    <a:pt x="141681" y="977511"/>
                    <a:pt x="185280" y="915004"/>
                    <a:pt x="269622" y="864830"/>
                  </a:cubicBezTo>
                  <a:cubicBezTo>
                    <a:pt x="307634" y="842217"/>
                    <a:pt x="412562" y="769982"/>
                    <a:pt x="452396" y="750266"/>
                  </a:cubicBezTo>
                  <a:cubicBezTo>
                    <a:pt x="474498" y="739342"/>
                    <a:pt x="487675" y="738971"/>
                    <a:pt x="593027" y="754328"/>
                  </a:cubicBezTo>
                  <a:cubicBezTo>
                    <a:pt x="698319" y="769690"/>
                    <a:pt x="753637" y="766181"/>
                    <a:pt x="873683" y="811710"/>
                  </a:cubicBezTo>
                  <a:cubicBezTo>
                    <a:pt x="934102" y="834627"/>
                    <a:pt x="1000531" y="839727"/>
                    <a:pt x="1063925" y="849151"/>
                  </a:cubicBezTo>
                  <a:cubicBezTo>
                    <a:pt x="1128715" y="858776"/>
                    <a:pt x="1355815" y="839320"/>
                    <a:pt x="1418177" y="827212"/>
                  </a:cubicBezTo>
                  <a:cubicBezTo>
                    <a:pt x="1420423" y="826769"/>
                    <a:pt x="1417630" y="1009742"/>
                    <a:pt x="1646734" y="794301"/>
                  </a:cubicBezTo>
                  <a:cubicBezTo>
                    <a:pt x="1744557" y="702356"/>
                    <a:pt x="1711888" y="590202"/>
                    <a:pt x="1549883" y="464915"/>
                  </a:cubicBezTo>
                  <a:cubicBezTo>
                    <a:pt x="1419695" y="364196"/>
                    <a:pt x="1261332" y="344929"/>
                    <a:pt x="1115539" y="340405"/>
                  </a:cubicBezTo>
                  <a:cubicBezTo>
                    <a:pt x="1094711" y="339761"/>
                    <a:pt x="1076070" y="339670"/>
                    <a:pt x="1060646" y="340241"/>
                  </a:cubicBezTo>
                  <a:cubicBezTo>
                    <a:pt x="873319" y="347151"/>
                    <a:pt x="756126" y="391290"/>
                    <a:pt x="756126" y="391290"/>
                  </a:cubicBezTo>
                  <a:cubicBezTo>
                    <a:pt x="756126" y="391290"/>
                    <a:pt x="607357" y="449431"/>
                    <a:pt x="610151" y="440201"/>
                  </a:cubicBezTo>
                  <a:cubicBezTo>
                    <a:pt x="617498" y="415822"/>
                    <a:pt x="630128" y="378538"/>
                    <a:pt x="635047" y="353060"/>
                  </a:cubicBezTo>
                  <a:cubicBezTo>
                    <a:pt x="648466" y="283162"/>
                    <a:pt x="636747" y="239187"/>
                    <a:pt x="608086" y="174331"/>
                  </a:cubicBezTo>
                  <a:cubicBezTo>
                    <a:pt x="594606" y="143757"/>
                    <a:pt x="605658" y="115248"/>
                    <a:pt x="598553" y="69002"/>
                  </a:cubicBezTo>
                  <a:cubicBezTo>
                    <a:pt x="596488" y="55546"/>
                    <a:pt x="589930" y="721"/>
                    <a:pt x="582097" y="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0" name="Google Shape;1310;p8"/>
            <p:cNvSpPr/>
            <p:nvPr/>
          </p:nvSpPr>
          <p:spPr>
            <a:xfrm>
              <a:off x="6658505" y="3472056"/>
              <a:ext cx="61823" cy="104665"/>
            </a:xfrm>
            <a:custGeom>
              <a:rect b="b" l="l" r="r" t="t"/>
              <a:pathLst>
                <a:path extrusionOk="0" h="104665" w="61823">
                  <a:moveTo>
                    <a:pt x="2431" y="45692"/>
                  </a:moveTo>
                  <a:cubicBezTo>
                    <a:pt x="731" y="19666"/>
                    <a:pt x="-2002" y="2573"/>
                    <a:pt x="2310" y="357"/>
                  </a:cubicBezTo>
                  <a:cubicBezTo>
                    <a:pt x="9110" y="-3117"/>
                    <a:pt x="22105" y="19375"/>
                    <a:pt x="36982" y="41296"/>
                  </a:cubicBezTo>
                  <a:cubicBezTo>
                    <a:pt x="51859" y="63216"/>
                    <a:pt x="62121" y="87778"/>
                    <a:pt x="61817" y="88045"/>
                  </a:cubicBezTo>
                  <a:cubicBezTo>
                    <a:pt x="61695" y="88142"/>
                    <a:pt x="44936" y="85598"/>
                    <a:pt x="31699" y="89703"/>
                  </a:cubicBezTo>
                  <a:cubicBezTo>
                    <a:pt x="18462" y="93802"/>
                    <a:pt x="10143" y="106456"/>
                    <a:pt x="8928" y="104452"/>
                  </a:cubicBezTo>
                  <a:cubicBezTo>
                    <a:pt x="8564" y="103839"/>
                    <a:pt x="4070" y="71717"/>
                    <a:pt x="2431" y="45692"/>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1" name="Google Shape;1311;p8"/>
            <p:cNvSpPr/>
            <p:nvPr/>
          </p:nvSpPr>
          <p:spPr>
            <a:xfrm>
              <a:off x="6944204" y="3428782"/>
              <a:ext cx="56774" cy="107874"/>
            </a:xfrm>
            <a:custGeom>
              <a:rect b="b" l="l" r="r" t="t"/>
              <a:pathLst>
                <a:path extrusionOk="0" h="107874" w="56774">
                  <a:moveTo>
                    <a:pt x="0" y="94576"/>
                  </a:moveTo>
                  <a:cubicBezTo>
                    <a:pt x="0" y="94576"/>
                    <a:pt x="7105" y="63809"/>
                    <a:pt x="13298" y="49314"/>
                  </a:cubicBezTo>
                  <a:cubicBezTo>
                    <a:pt x="20949" y="31450"/>
                    <a:pt x="47849" y="-769"/>
                    <a:pt x="51796" y="14"/>
                  </a:cubicBezTo>
                  <a:cubicBezTo>
                    <a:pt x="54346" y="518"/>
                    <a:pt x="56714" y="48154"/>
                    <a:pt x="56775" y="68083"/>
                  </a:cubicBezTo>
                  <a:cubicBezTo>
                    <a:pt x="56775" y="71544"/>
                    <a:pt x="55743" y="107874"/>
                    <a:pt x="55743" y="107874"/>
                  </a:cubicBezTo>
                  <a:cubicBezTo>
                    <a:pt x="55743" y="107874"/>
                    <a:pt x="42627" y="95323"/>
                    <a:pt x="28661" y="91996"/>
                  </a:cubicBezTo>
                  <a:cubicBezTo>
                    <a:pt x="14756" y="88674"/>
                    <a:pt x="0" y="94576"/>
                    <a:pt x="0" y="94576"/>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2" name="Google Shape;1312;p8"/>
            <p:cNvSpPr/>
            <p:nvPr/>
          </p:nvSpPr>
          <p:spPr>
            <a:xfrm>
              <a:off x="6681292" y="3614131"/>
              <a:ext cx="102293" cy="111886"/>
            </a:xfrm>
            <a:custGeom>
              <a:rect b="b" l="l" r="r" t="t"/>
              <a:pathLst>
                <a:path extrusionOk="0" h="111886" w="102293">
                  <a:moveTo>
                    <a:pt x="10734" y="18782"/>
                  </a:moveTo>
                  <a:cubicBezTo>
                    <a:pt x="1930" y="29402"/>
                    <a:pt x="-742" y="46641"/>
                    <a:pt x="169" y="60042"/>
                  </a:cubicBezTo>
                  <a:cubicBezTo>
                    <a:pt x="2112" y="88150"/>
                    <a:pt x="28829" y="117084"/>
                    <a:pt x="58826" y="111091"/>
                  </a:cubicBezTo>
                  <a:cubicBezTo>
                    <a:pt x="100785" y="102717"/>
                    <a:pt x="119912" y="28461"/>
                    <a:pt x="81597" y="5392"/>
                  </a:cubicBezTo>
                  <a:cubicBezTo>
                    <a:pt x="73400" y="468"/>
                    <a:pt x="57126" y="-1451"/>
                    <a:pt x="47775" y="1184"/>
                  </a:cubicBezTo>
                  <a:cubicBezTo>
                    <a:pt x="42917" y="2545"/>
                    <a:pt x="21482" y="5842"/>
                    <a:pt x="10734" y="18782"/>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3" name="Google Shape;1313;p8"/>
            <p:cNvSpPr/>
            <p:nvPr/>
          </p:nvSpPr>
          <p:spPr>
            <a:xfrm>
              <a:off x="6920362" y="3586618"/>
              <a:ext cx="105073" cy="107444"/>
            </a:xfrm>
            <a:custGeom>
              <a:rect b="b" l="l" r="r" t="t"/>
              <a:pathLst>
                <a:path extrusionOk="0" h="107444" w="105073">
                  <a:moveTo>
                    <a:pt x="20078" y="100853"/>
                  </a:moveTo>
                  <a:cubicBezTo>
                    <a:pt x="29125" y="108607"/>
                    <a:pt x="82074" y="117333"/>
                    <a:pt x="100473" y="77153"/>
                  </a:cubicBezTo>
                  <a:cubicBezTo>
                    <a:pt x="111343" y="53442"/>
                    <a:pt x="102963" y="11331"/>
                    <a:pt x="75213" y="2308"/>
                  </a:cubicBezTo>
                  <a:cubicBezTo>
                    <a:pt x="59911" y="-2665"/>
                    <a:pt x="46431" y="796"/>
                    <a:pt x="29125" y="8896"/>
                  </a:cubicBezTo>
                  <a:cubicBezTo>
                    <a:pt x="11880" y="17002"/>
                    <a:pt x="-21638" y="65027"/>
                    <a:pt x="20078" y="100853"/>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4" name="Google Shape;1314;p8"/>
            <p:cNvSpPr/>
            <p:nvPr/>
          </p:nvSpPr>
          <p:spPr>
            <a:xfrm>
              <a:off x="6712901" y="3614193"/>
              <a:ext cx="70748" cy="111659"/>
            </a:xfrm>
            <a:custGeom>
              <a:rect b="b" l="l" r="r" t="t"/>
              <a:pathLst>
                <a:path extrusionOk="0" h="111659" w="70748">
                  <a:moveTo>
                    <a:pt x="33592" y="339"/>
                  </a:moveTo>
                  <a:cubicBezTo>
                    <a:pt x="27885" y="-360"/>
                    <a:pt x="22298" y="84"/>
                    <a:pt x="17744" y="1104"/>
                  </a:cubicBezTo>
                  <a:cubicBezTo>
                    <a:pt x="17319" y="1851"/>
                    <a:pt x="16834" y="2337"/>
                    <a:pt x="16347" y="3120"/>
                  </a:cubicBezTo>
                  <a:cubicBezTo>
                    <a:pt x="195" y="29182"/>
                    <a:pt x="-6302" y="80735"/>
                    <a:pt x="7604" y="109662"/>
                  </a:cubicBezTo>
                  <a:cubicBezTo>
                    <a:pt x="13858" y="111502"/>
                    <a:pt x="20477" y="112352"/>
                    <a:pt x="27338" y="110986"/>
                  </a:cubicBezTo>
                  <a:cubicBezTo>
                    <a:pt x="69237" y="102613"/>
                    <a:pt x="88363" y="28380"/>
                    <a:pt x="50048" y="5312"/>
                  </a:cubicBezTo>
                  <a:cubicBezTo>
                    <a:pt x="45980" y="2847"/>
                    <a:pt x="39847" y="1104"/>
                    <a:pt x="33592" y="339"/>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5" name="Google Shape;1315;p8"/>
            <p:cNvSpPr/>
            <p:nvPr/>
          </p:nvSpPr>
          <p:spPr>
            <a:xfrm>
              <a:off x="6956039" y="3586548"/>
              <a:ext cx="69456" cy="107029"/>
            </a:xfrm>
            <a:custGeom>
              <a:rect b="b" l="l" r="r" t="t"/>
              <a:pathLst>
                <a:path extrusionOk="0" h="107029" w="69456">
                  <a:moveTo>
                    <a:pt x="17251" y="689"/>
                  </a:moveTo>
                  <a:cubicBezTo>
                    <a:pt x="14457" y="1157"/>
                    <a:pt x="11239" y="2967"/>
                    <a:pt x="8385" y="3872"/>
                  </a:cubicBezTo>
                  <a:cubicBezTo>
                    <a:pt x="6260" y="10089"/>
                    <a:pt x="3527" y="16004"/>
                    <a:pt x="2738" y="22598"/>
                  </a:cubicBezTo>
                  <a:cubicBezTo>
                    <a:pt x="1705" y="31032"/>
                    <a:pt x="1523" y="39685"/>
                    <a:pt x="1098" y="48168"/>
                  </a:cubicBezTo>
                  <a:cubicBezTo>
                    <a:pt x="248" y="65401"/>
                    <a:pt x="-1877" y="88086"/>
                    <a:pt x="3831" y="106431"/>
                  </a:cubicBezTo>
                  <a:cubicBezTo>
                    <a:pt x="23626" y="108841"/>
                    <a:pt x="52227" y="104900"/>
                    <a:pt x="64856" y="77254"/>
                  </a:cubicBezTo>
                  <a:cubicBezTo>
                    <a:pt x="75726" y="53542"/>
                    <a:pt x="67346" y="11358"/>
                    <a:pt x="39596" y="2329"/>
                  </a:cubicBezTo>
                  <a:cubicBezTo>
                    <a:pt x="31945" y="-154"/>
                    <a:pt x="24719" y="-567"/>
                    <a:pt x="17251" y="689"/>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6" name="Google Shape;1316;p8"/>
            <p:cNvSpPr/>
            <p:nvPr/>
          </p:nvSpPr>
          <p:spPr>
            <a:xfrm>
              <a:off x="7471787" y="3915488"/>
              <a:ext cx="608462" cy="394914"/>
            </a:xfrm>
            <a:custGeom>
              <a:rect b="b" l="l" r="r" t="t"/>
              <a:pathLst>
                <a:path extrusionOk="0" h="394914" w="608462">
                  <a:moveTo>
                    <a:pt x="608463" y="232413"/>
                  </a:moveTo>
                  <a:cubicBezTo>
                    <a:pt x="485622" y="438588"/>
                    <a:pt x="15149" y="405440"/>
                    <a:pt x="2701" y="363639"/>
                  </a:cubicBezTo>
                  <a:cubicBezTo>
                    <a:pt x="-16669" y="298260"/>
                    <a:pt x="71499" y="309578"/>
                    <a:pt x="159668" y="301204"/>
                  </a:cubicBezTo>
                  <a:cubicBezTo>
                    <a:pt x="290645" y="288775"/>
                    <a:pt x="275829" y="260715"/>
                    <a:pt x="275829" y="260715"/>
                  </a:cubicBezTo>
                  <a:cubicBezTo>
                    <a:pt x="275829" y="260715"/>
                    <a:pt x="217596" y="183708"/>
                    <a:pt x="231684" y="118529"/>
                  </a:cubicBezTo>
                  <a:cubicBezTo>
                    <a:pt x="245771" y="53350"/>
                    <a:pt x="332239" y="0"/>
                    <a:pt x="332239" y="0"/>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7" name="Google Shape;1317;p8"/>
            <p:cNvSpPr/>
            <p:nvPr/>
          </p:nvSpPr>
          <p:spPr>
            <a:xfrm>
              <a:off x="7274723" y="3953791"/>
              <a:ext cx="855188" cy="426597"/>
            </a:xfrm>
            <a:custGeom>
              <a:rect b="b" l="l" r="r" t="t"/>
              <a:pathLst>
                <a:path extrusionOk="0" h="426597" w="855188">
                  <a:moveTo>
                    <a:pt x="745230" y="87834"/>
                  </a:moveTo>
                  <a:cubicBezTo>
                    <a:pt x="764722" y="125919"/>
                    <a:pt x="767394" y="171497"/>
                    <a:pt x="751424" y="209843"/>
                  </a:cubicBezTo>
                  <a:cubicBezTo>
                    <a:pt x="737336" y="243756"/>
                    <a:pt x="729382" y="270625"/>
                    <a:pt x="670360" y="298849"/>
                  </a:cubicBezTo>
                  <a:cubicBezTo>
                    <a:pt x="612249" y="326641"/>
                    <a:pt x="540112" y="338785"/>
                    <a:pt x="512241" y="330035"/>
                  </a:cubicBezTo>
                  <a:cubicBezTo>
                    <a:pt x="444050" y="308637"/>
                    <a:pt x="443442" y="275568"/>
                    <a:pt x="385635" y="244181"/>
                  </a:cubicBezTo>
                  <a:cubicBezTo>
                    <a:pt x="322545" y="209927"/>
                    <a:pt x="282651" y="208343"/>
                    <a:pt x="233891" y="203230"/>
                  </a:cubicBezTo>
                  <a:cubicBezTo>
                    <a:pt x="184282" y="198026"/>
                    <a:pt x="22882" y="207839"/>
                    <a:pt x="1569" y="268263"/>
                  </a:cubicBezTo>
                  <a:cubicBezTo>
                    <a:pt x="-6871" y="292206"/>
                    <a:pt x="19907" y="330758"/>
                    <a:pt x="53851" y="326933"/>
                  </a:cubicBezTo>
                  <a:cubicBezTo>
                    <a:pt x="86276" y="323277"/>
                    <a:pt x="111719" y="298320"/>
                    <a:pt x="142747" y="291659"/>
                  </a:cubicBezTo>
                  <a:cubicBezTo>
                    <a:pt x="190839" y="281336"/>
                    <a:pt x="235713" y="276570"/>
                    <a:pt x="283137" y="295539"/>
                  </a:cubicBezTo>
                  <a:cubicBezTo>
                    <a:pt x="409195" y="345945"/>
                    <a:pt x="443078" y="405112"/>
                    <a:pt x="512301" y="421732"/>
                  </a:cubicBezTo>
                  <a:cubicBezTo>
                    <a:pt x="585228" y="439250"/>
                    <a:pt x="687909" y="407183"/>
                    <a:pt x="751120" y="362054"/>
                  </a:cubicBezTo>
                  <a:cubicBezTo>
                    <a:pt x="787371" y="336144"/>
                    <a:pt x="813360" y="286935"/>
                    <a:pt x="831941" y="234666"/>
                  </a:cubicBezTo>
                  <a:cubicBezTo>
                    <a:pt x="841596" y="207456"/>
                    <a:pt x="869649" y="141075"/>
                    <a:pt x="845846" y="60175"/>
                  </a:cubicBezTo>
                  <a:cubicBezTo>
                    <a:pt x="839106" y="37253"/>
                    <a:pt x="815789" y="0"/>
                    <a:pt x="815789" y="0"/>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8" name="Google Shape;1318;p8"/>
            <p:cNvSpPr/>
            <p:nvPr/>
          </p:nvSpPr>
          <p:spPr>
            <a:xfrm>
              <a:off x="6825311" y="3708420"/>
              <a:ext cx="62846" cy="32953"/>
            </a:xfrm>
            <a:custGeom>
              <a:rect b="b" l="l" r="r" t="t"/>
              <a:pathLst>
                <a:path extrusionOk="0" h="32953" w="62846">
                  <a:moveTo>
                    <a:pt x="0" y="32954"/>
                  </a:moveTo>
                  <a:lnTo>
                    <a:pt x="30786" y="0"/>
                  </a:lnTo>
                  <a:lnTo>
                    <a:pt x="62847" y="32923"/>
                  </a:lnTo>
                </a:path>
              </a:pathLst>
            </a:custGeom>
            <a:noFill/>
            <a:ln cap="rnd" cmpd="sng" w="9525">
              <a:solidFill>
                <a:srgbClr val="E9E5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9" name="Google Shape;1319;p8"/>
            <p:cNvSpPr/>
            <p:nvPr/>
          </p:nvSpPr>
          <p:spPr>
            <a:xfrm>
              <a:off x="6828566" y="3677556"/>
              <a:ext cx="50709" cy="37784"/>
            </a:xfrm>
            <a:custGeom>
              <a:rect b="b" l="l" r="r" t="t"/>
              <a:pathLst>
                <a:path extrusionOk="0" h="37784" w="50709">
                  <a:moveTo>
                    <a:pt x="449" y="8871"/>
                  </a:moveTo>
                  <a:cubicBezTo>
                    <a:pt x="5064" y="-1245"/>
                    <a:pt x="39311" y="-2369"/>
                    <a:pt x="46719" y="3770"/>
                  </a:cubicBezTo>
                  <a:cubicBezTo>
                    <a:pt x="59228" y="14111"/>
                    <a:pt x="39371" y="36457"/>
                    <a:pt x="27774" y="37732"/>
                  </a:cubicBezTo>
                  <a:cubicBezTo>
                    <a:pt x="16176" y="39007"/>
                    <a:pt x="-3194" y="16777"/>
                    <a:pt x="449" y="8871"/>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20" name="Google Shape;1320;p8"/>
          <p:cNvGrpSpPr/>
          <p:nvPr/>
        </p:nvGrpSpPr>
        <p:grpSpPr>
          <a:xfrm>
            <a:off x="1566351" y="6027631"/>
            <a:ext cx="251300" cy="296980"/>
            <a:chOff x="2558790" y="3835202"/>
            <a:chExt cx="472813" cy="558759"/>
          </a:xfrm>
        </p:grpSpPr>
        <p:sp>
          <p:nvSpPr>
            <p:cNvPr id="1321" name="Google Shape;1321;p8"/>
            <p:cNvSpPr/>
            <p:nvPr/>
          </p:nvSpPr>
          <p:spPr>
            <a:xfrm>
              <a:off x="2558790" y="3835202"/>
              <a:ext cx="472813" cy="558759"/>
            </a:xfrm>
            <a:custGeom>
              <a:rect b="b" l="l" r="r" t="t"/>
              <a:pathLst>
                <a:path extrusionOk="0" h="558759" w="472813">
                  <a:moveTo>
                    <a:pt x="272606" y="452833"/>
                  </a:moveTo>
                  <a:cubicBezTo>
                    <a:pt x="272606" y="452833"/>
                    <a:pt x="157872" y="480134"/>
                    <a:pt x="56515" y="374368"/>
                  </a:cubicBezTo>
                  <a:cubicBezTo>
                    <a:pt x="-44842" y="268603"/>
                    <a:pt x="5891" y="118298"/>
                    <a:pt x="85473" y="54552"/>
                  </a:cubicBezTo>
                  <a:cubicBezTo>
                    <a:pt x="191810" y="-30616"/>
                    <a:pt x="524511" y="-63090"/>
                    <a:pt x="465957" y="320259"/>
                  </a:cubicBezTo>
                  <a:cubicBezTo>
                    <a:pt x="451438" y="415301"/>
                    <a:pt x="468294" y="498441"/>
                    <a:pt x="438996" y="505795"/>
                  </a:cubicBezTo>
                  <a:cubicBezTo>
                    <a:pt x="404883" y="514357"/>
                    <a:pt x="380734" y="452117"/>
                    <a:pt x="380734" y="452117"/>
                  </a:cubicBezTo>
                  <a:cubicBezTo>
                    <a:pt x="380734" y="452117"/>
                    <a:pt x="394766" y="523040"/>
                    <a:pt x="364667" y="531517"/>
                  </a:cubicBezTo>
                  <a:cubicBezTo>
                    <a:pt x="333273" y="540352"/>
                    <a:pt x="324238" y="484475"/>
                    <a:pt x="324238" y="484475"/>
                  </a:cubicBezTo>
                  <a:cubicBezTo>
                    <a:pt x="324238" y="484475"/>
                    <a:pt x="330784" y="550103"/>
                    <a:pt x="303301" y="558198"/>
                  </a:cubicBezTo>
                  <a:cubicBezTo>
                    <a:pt x="270906" y="567731"/>
                    <a:pt x="272606" y="452833"/>
                    <a:pt x="272606" y="452833"/>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2" name="Google Shape;1322;p8"/>
            <p:cNvSpPr/>
            <p:nvPr/>
          </p:nvSpPr>
          <p:spPr>
            <a:xfrm>
              <a:off x="2726551" y="4002427"/>
              <a:ext cx="108585" cy="168120"/>
            </a:xfrm>
            <a:custGeom>
              <a:rect b="b" l="l" r="r" t="t"/>
              <a:pathLst>
                <a:path extrusionOk="0" h="168120" w="108585">
                  <a:moveTo>
                    <a:pt x="55314" y="105"/>
                  </a:moveTo>
                  <a:cubicBezTo>
                    <a:pt x="97413" y="-2742"/>
                    <a:pt x="108519" y="52697"/>
                    <a:pt x="108585" y="94655"/>
                  </a:cubicBezTo>
                  <a:cubicBezTo>
                    <a:pt x="108652" y="136608"/>
                    <a:pt x="97279" y="164225"/>
                    <a:pt x="55581" y="167935"/>
                  </a:cubicBezTo>
                  <a:cubicBezTo>
                    <a:pt x="13890" y="171639"/>
                    <a:pt x="749" y="119187"/>
                    <a:pt x="27" y="84163"/>
                  </a:cubicBezTo>
                  <a:cubicBezTo>
                    <a:pt x="-702" y="49138"/>
                    <a:pt x="13216" y="2960"/>
                    <a:pt x="55314" y="105"/>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3" name="Google Shape;1323;p8"/>
            <p:cNvSpPr/>
            <p:nvPr/>
          </p:nvSpPr>
          <p:spPr>
            <a:xfrm>
              <a:off x="2957221" y="3970961"/>
              <a:ext cx="56748" cy="142323"/>
            </a:xfrm>
            <a:custGeom>
              <a:rect b="b" l="l" r="r" t="t"/>
              <a:pathLst>
                <a:path extrusionOk="0" h="142323" w="56748">
                  <a:moveTo>
                    <a:pt x="17357" y="27"/>
                  </a:moveTo>
                  <a:cubicBezTo>
                    <a:pt x="30473" y="-1206"/>
                    <a:pt x="52096" y="40104"/>
                    <a:pt x="55867" y="78322"/>
                  </a:cubicBezTo>
                  <a:cubicBezTo>
                    <a:pt x="59638" y="116546"/>
                    <a:pt x="51355" y="142074"/>
                    <a:pt x="30303" y="142323"/>
                  </a:cubicBezTo>
                  <a:cubicBezTo>
                    <a:pt x="9251" y="142578"/>
                    <a:pt x="993" y="101566"/>
                    <a:pt x="100" y="75019"/>
                  </a:cubicBezTo>
                  <a:cubicBezTo>
                    <a:pt x="-793" y="48471"/>
                    <a:pt x="4241" y="1266"/>
                    <a:pt x="17357" y="27"/>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4" name="Google Shape;1324;p8"/>
            <p:cNvSpPr/>
            <p:nvPr/>
          </p:nvSpPr>
          <p:spPr>
            <a:xfrm>
              <a:off x="2898503" y="4117935"/>
              <a:ext cx="43058" cy="89993"/>
            </a:xfrm>
            <a:custGeom>
              <a:rect b="b" l="l" r="r" t="t"/>
              <a:pathLst>
                <a:path extrusionOk="0" h="89993" w="43058">
                  <a:moveTo>
                    <a:pt x="10447" y="0"/>
                  </a:moveTo>
                  <a:cubicBezTo>
                    <a:pt x="10447" y="0"/>
                    <a:pt x="-3689" y="37314"/>
                    <a:pt x="926" y="59659"/>
                  </a:cubicBezTo>
                  <a:cubicBezTo>
                    <a:pt x="5541" y="81999"/>
                    <a:pt x="17649" y="92807"/>
                    <a:pt x="28913" y="89364"/>
                  </a:cubicBezTo>
                  <a:cubicBezTo>
                    <a:pt x="40183" y="85922"/>
                    <a:pt x="46097" y="74973"/>
                    <a:pt x="41482" y="52634"/>
                  </a:cubicBezTo>
                  <a:cubicBezTo>
                    <a:pt x="36861" y="30288"/>
                    <a:pt x="10447" y="0"/>
                    <a:pt x="10447" y="0"/>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25" name="Google Shape;1325;p8"/>
          <p:cNvGrpSpPr/>
          <p:nvPr/>
        </p:nvGrpSpPr>
        <p:grpSpPr>
          <a:xfrm flipH="1">
            <a:off x="9959916" y="5864010"/>
            <a:ext cx="553441" cy="624469"/>
            <a:chOff x="3778311" y="2924392"/>
            <a:chExt cx="1041282" cy="1174919"/>
          </a:xfrm>
        </p:grpSpPr>
        <p:sp>
          <p:nvSpPr>
            <p:cNvPr id="1326" name="Google Shape;1326;p8"/>
            <p:cNvSpPr/>
            <p:nvPr/>
          </p:nvSpPr>
          <p:spPr>
            <a:xfrm>
              <a:off x="3778311" y="2924392"/>
              <a:ext cx="1041282" cy="794746"/>
            </a:xfrm>
            <a:custGeom>
              <a:rect b="b" l="l" r="r" t="t"/>
              <a:pathLst>
                <a:path extrusionOk="0" h="794746" w="1041282">
                  <a:moveTo>
                    <a:pt x="1041283" y="794746"/>
                  </a:moveTo>
                  <a:cubicBezTo>
                    <a:pt x="1041283" y="794746"/>
                    <a:pt x="658856" y="562606"/>
                    <a:pt x="439438" y="398366"/>
                  </a:cubicBezTo>
                  <a:cubicBezTo>
                    <a:pt x="220019" y="234125"/>
                    <a:pt x="0" y="0"/>
                    <a:pt x="0"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1327" name="Google Shape;1327;p8"/>
            <p:cNvSpPr/>
            <p:nvPr/>
          </p:nvSpPr>
          <p:spPr>
            <a:xfrm>
              <a:off x="3778311" y="2924392"/>
              <a:ext cx="777166" cy="873393"/>
            </a:xfrm>
            <a:custGeom>
              <a:rect b="b" l="l" r="r" t="t"/>
              <a:pathLst>
                <a:path extrusionOk="0" h="873393" w="777166">
                  <a:moveTo>
                    <a:pt x="777167" y="873393"/>
                  </a:moveTo>
                  <a:cubicBezTo>
                    <a:pt x="777167" y="873393"/>
                    <a:pt x="574678" y="753273"/>
                    <a:pt x="380386" y="534923"/>
                  </a:cubicBezTo>
                  <a:cubicBezTo>
                    <a:pt x="186094" y="316574"/>
                    <a:pt x="0" y="0"/>
                    <a:pt x="0"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1328" name="Google Shape;1328;p8"/>
            <p:cNvSpPr/>
            <p:nvPr/>
          </p:nvSpPr>
          <p:spPr>
            <a:xfrm>
              <a:off x="3778311" y="2924392"/>
              <a:ext cx="508721" cy="1041525"/>
            </a:xfrm>
            <a:custGeom>
              <a:rect b="b" l="l" r="r" t="t"/>
              <a:pathLst>
                <a:path extrusionOk="0" h="1041525" w="508721">
                  <a:moveTo>
                    <a:pt x="508722" y="1041526"/>
                  </a:moveTo>
                  <a:cubicBezTo>
                    <a:pt x="508722" y="1041526"/>
                    <a:pt x="384806" y="912115"/>
                    <a:pt x="257625" y="651734"/>
                  </a:cubicBezTo>
                  <a:cubicBezTo>
                    <a:pt x="130449" y="391353"/>
                    <a:pt x="64408" y="162935"/>
                    <a:pt x="0"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1329" name="Google Shape;1329;p8"/>
            <p:cNvSpPr/>
            <p:nvPr/>
          </p:nvSpPr>
          <p:spPr>
            <a:xfrm>
              <a:off x="3778311" y="2924392"/>
              <a:ext cx="220244" cy="1174919"/>
            </a:xfrm>
            <a:custGeom>
              <a:rect b="b" l="l" r="r" t="t"/>
              <a:pathLst>
                <a:path extrusionOk="0" h="1174919" w="220244">
                  <a:moveTo>
                    <a:pt x="220244" y="1174920"/>
                  </a:moveTo>
                  <a:cubicBezTo>
                    <a:pt x="220244" y="1174920"/>
                    <a:pt x="131596" y="976232"/>
                    <a:pt x="76534" y="682502"/>
                  </a:cubicBezTo>
                  <a:cubicBezTo>
                    <a:pt x="21477" y="388772"/>
                    <a:pt x="0" y="0"/>
                    <a:pt x="0"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1330" name="Google Shape;1330;p8"/>
            <p:cNvSpPr/>
            <p:nvPr/>
          </p:nvSpPr>
          <p:spPr>
            <a:xfrm>
              <a:off x="3810585" y="3168238"/>
              <a:ext cx="231174" cy="131505"/>
            </a:xfrm>
            <a:custGeom>
              <a:rect b="b" l="l" r="r" t="t"/>
              <a:pathLst>
                <a:path extrusionOk="0" h="131505" w="231174">
                  <a:moveTo>
                    <a:pt x="231174" y="9977"/>
                  </a:moveTo>
                  <a:cubicBezTo>
                    <a:pt x="231174" y="9977"/>
                    <a:pt x="184303" y="-6691"/>
                    <a:pt x="165862" y="3061"/>
                  </a:cubicBezTo>
                  <a:cubicBezTo>
                    <a:pt x="147420" y="12807"/>
                    <a:pt x="157403" y="48979"/>
                    <a:pt x="157403" y="48979"/>
                  </a:cubicBezTo>
                  <a:cubicBezTo>
                    <a:pt x="157403" y="48979"/>
                    <a:pt x="130515" y="40866"/>
                    <a:pt x="115214" y="53011"/>
                  </a:cubicBezTo>
                  <a:cubicBezTo>
                    <a:pt x="99912" y="65161"/>
                    <a:pt x="96195" y="97568"/>
                    <a:pt x="96195" y="97568"/>
                  </a:cubicBezTo>
                  <a:cubicBezTo>
                    <a:pt x="96195" y="97568"/>
                    <a:pt x="67025" y="75247"/>
                    <a:pt x="42979" y="83730"/>
                  </a:cubicBezTo>
                  <a:cubicBezTo>
                    <a:pt x="18927" y="92213"/>
                    <a:pt x="0" y="131506"/>
                    <a:pt x="0" y="131506"/>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1331" name="Google Shape;1331;p8"/>
            <p:cNvSpPr/>
            <p:nvPr/>
          </p:nvSpPr>
          <p:spPr>
            <a:xfrm>
              <a:off x="3834218" y="3231328"/>
              <a:ext cx="280832" cy="251674"/>
            </a:xfrm>
            <a:custGeom>
              <a:rect b="b" l="l" r="r" t="t"/>
              <a:pathLst>
                <a:path extrusionOk="0" h="251674" w="280832">
                  <a:moveTo>
                    <a:pt x="280833" y="9340"/>
                  </a:moveTo>
                  <a:cubicBezTo>
                    <a:pt x="280833" y="9340"/>
                    <a:pt x="233160" y="-11931"/>
                    <a:pt x="215830" y="9728"/>
                  </a:cubicBezTo>
                  <a:cubicBezTo>
                    <a:pt x="198506" y="31394"/>
                    <a:pt x="217998" y="98540"/>
                    <a:pt x="217998" y="98540"/>
                  </a:cubicBezTo>
                  <a:cubicBezTo>
                    <a:pt x="217998" y="98540"/>
                    <a:pt x="162079" y="80493"/>
                    <a:pt x="139290" y="97216"/>
                  </a:cubicBezTo>
                  <a:cubicBezTo>
                    <a:pt x="116501" y="113939"/>
                    <a:pt x="120308" y="164259"/>
                    <a:pt x="120308" y="164259"/>
                  </a:cubicBezTo>
                  <a:cubicBezTo>
                    <a:pt x="120308" y="164259"/>
                    <a:pt x="70037" y="153427"/>
                    <a:pt x="40453" y="176082"/>
                  </a:cubicBezTo>
                  <a:cubicBezTo>
                    <a:pt x="10869" y="198737"/>
                    <a:pt x="0" y="251675"/>
                    <a:pt x="0" y="251675"/>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1332" name="Google Shape;1332;p8"/>
            <p:cNvSpPr/>
            <p:nvPr/>
          </p:nvSpPr>
          <p:spPr>
            <a:xfrm>
              <a:off x="3854845" y="3319987"/>
              <a:ext cx="362904" cy="286905"/>
            </a:xfrm>
            <a:custGeom>
              <a:rect b="b" l="l" r="r" t="t"/>
              <a:pathLst>
                <a:path extrusionOk="0" h="286905" w="362904">
                  <a:moveTo>
                    <a:pt x="362904" y="2770"/>
                  </a:moveTo>
                  <a:cubicBezTo>
                    <a:pt x="362904" y="2770"/>
                    <a:pt x="296505" y="-9672"/>
                    <a:pt x="276248" y="18181"/>
                  </a:cubicBezTo>
                  <a:cubicBezTo>
                    <a:pt x="255991" y="46028"/>
                    <a:pt x="281877" y="114164"/>
                    <a:pt x="281877" y="114164"/>
                  </a:cubicBezTo>
                  <a:cubicBezTo>
                    <a:pt x="281877" y="114164"/>
                    <a:pt x="221404" y="95231"/>
                    <a:pt x="193678" y="125695"/>
                  </a:cubicBezTo>
                  <a:cubicBezTo>
                    <a:pt x="165947" y="156153"/>
                    <a:pt x="169147" y="231394"/>
                    <a:pt x="169147" y="231394"/>
                  </a:cubicBezTo>
                  <a:cubicBezTo>
                    <a:pt x="169147" y="231394"/>
                    <a:pt x="117509" y="209959"/>
                    <a:pt x="75319" y="224435"/>
                  </a:cubicBezTo>
                  <a:cubicBezTo>
                    <a:pt x="33136" y="238911"/>
                    <a:pt x="0" y="286906"/>
                    <a:pt x="0" y="286906"/>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1333" name="Google Shape;1333;p8"/>
            <p:cNvSpPr/>
            <p:nvPr/>
          </p:nvSpPr>
          <p:spPr>
            <a:xfrm>
              <a:off x="3921712" y="3418875"/>
              <a:ext cx="429249" cy="463525"/>
            </a:xfrm>
            <a:custGeom>
              <a:rect b="b" l="l" r="r" t="t"/>
              <a:pathLst>
                <a:path extrusionOk="0" h="463525" w="429249">
                  <a:moveTo>
                    <a:pt x="429249" y="1718"/>
                  </a:moveTo>
                  <a:cubicBezTo>
                    <a:pt x="429249" y="1718"/>
                    <a:pt x="356170" y="-10038"/>
                    <a:pt x="335622" y="27961"/>
                  </a:cubicBezTo>
                  <a:cubicBezTo>
                    <a:pt x="315068" y="65961"/>
                    <a:pt x="351209" y="157918"/>
                    <a:pt x="351209" y="157918"/>
                  </a:cubicBezTo>
                  <a:cubicBezTo>
                    <a:pt x="351209" y="157918"/>
                    <a:pt x="264499" y="133047"/>
                    <a:pt x="227956" y="179511"/>
                  </a:cubicBezTo>
                  <a:cubicBezTo>
                    <a:pt x="191420" y="225969"/>
                    <a:pt x="201651" y="318923"/>
                    <a:pt x="201651" y="318923"/>
                  </a:cubicBezTo>
                  <a:cubicBezTo>
                    <a:pt x="201651" y="318923"/>
                    <a:pt x="131408" y="268274"/>
                    <a:pt x="77785" y="306329"/>
                  </a:cubicBezTo>
                  <a:cubicBezTo>
                    <a:pt x="24167" y="344389"/>
                    <a:pt x="0" y="463525"/>
                    <a:pt x="0" y="463525"/>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1334" name="Google Shape;1334;p8"/>
            <p:cNvSpPr/>
            <p:nvPr/>
          </p:nvSpPr>
          <p:spPr>
            <a:xfrm>
              <a:off x="3978493" y="3530160"/>
              <a:ext cx="564361" cy="519760"/>
            </a:xfrm>
            <a:custGeom>
              <a:rect b="b" l="l" r="r" t="t"/>
              <a:pathLst>
                <a:path extrusionOk="0" h="519760" w="564361">
                  <a:moveTo>
                    <a:pt x="564361" y="15034"/>
                  </a:moveTo>
                  <a:cubicBezTo>
                    <a:pt x="564361" y="15034"/>
                    <a:pt x="475313" y="-24466"/>
                    <a:pt x="449627" y="24586"/>
                  </a:cubicBezTo>
                  <a:cubicBezTo>
                    <a:pt x="423942" y="73637"/>
                    <a:pt x="468888" y="193435"/>
                    <a:pt x="468888" y="193435"/>
                  </a:cubicBezTo>
                  <a:cubicBezTo>
                    <a:pt x="468888" y="193435"/>
                    <a:pt x="351264" y="160432"/>
                    <a:pt x="297476" y="207274"/>
                  </a:cubicBezTo>
                  <a:cubicBezTo>
                    <a:pt x="243683" y="254114"/>
                    <a:pt x="247860" y="361805"/>
                    <a:pt x="247860" y="361805"/>
                  </a:cubicBezTo>
                  <a:cubicBezTo>
                    <a:pt x="247860" y="361805"/>
                    <a:pt x="153997" y="321479"/>
                    <a:pt x="92158" y="360912"/>
                  </a:cubicBezTo>
                  <a:cubicBezTo>
                    <a:pt x="30318" y="400351"/>
                    <a:pt x="0" y="519760"/>
                    <a:pt x="0" y="51976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grpSp>
      <p:sp>
        <p:nvSpPr>
          <p:cNvPr id="1335" name="Google Shape;1335;p8"/>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rgbClr val="FFFFFF">
              <a:alpha val="744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1336" name="Shape 1336"/>
        <p:cNvGrpSpPr/>
        <p:nvPr/>
      </p:nvGrpSpPr>
      <p:grpSpPr>
        <a:xfrm>
          <a:off x="0" y="0"/>
          <a:ext cx="0" cy="0"/>
          <a:chOff x="0" y="0"/>
          <a:chExt cx="0" cy="0"/>
        </a:xfrm>
      </p:grpSpPr>
      <p:pic>
        <p:nvPicPr>
          <p:cNvPr id="1337" name="Google Shape;1337;p9"/>
          <p:cNvPicPr preferRelativeResize="0"/>
          <p:nvPr/>
        </p:nvPicPr>
        <p:blipFill>
          <a:blip r:embed="rId2">
            <a:alphaModFix amt="34000"/>
          </a:blip>
          <a:stretch>
            <a:fillRect/>
          </a:stretch>
        </p:blipFill>
        <p:spPr>
          <a:xfrm>
            <a:off x="0" y="2184400"/>
            <a:ext cx="3505202" cy="4673603"/>
          </a:xfrm>
          <a:prstGeom prst="rect">
            <a:avLst/>
          </a:prstGeom>
          <a:noFill/>
          <a:ln>
            <a:noFill/>
          </a:ln>
        </p:spPr>
      </p:pic>
      <p:sp>
        <p:nvSpPr>
          <p:cNvPr id="1338" name="Google Shape;1338;p9"/>
          <p:cNvSpPr txBox="1"/>
          <p:nvPr>
            <p:ph idx="1" type="subTitle"/>
          </p:nvPr>
        </p:nvSpPr>
        <p:spPr>
          <a:xfrm>
            <a:off x="1242302" y="3909350"/>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solidFill>
                  <a:schemeClr val="dk1"/>
                </a:solidFill>
              </a:defRPr>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339" name="Google Shape;1339;p9"/>
          <p:cNvSpPr txBox="1"/>
          <p:nvPr>
            <p:ph idx="2" type="subTitle"/>
          </p:nvPr>
        </p:nvSpPr>
        <p:spPr>
          <a:xfrm>
            <a:off x="4766552" y="3909350"/>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solidFill>
                  <a:schemeClr val="dk1"/>
                </a:solidFill>
              </a:defRPr>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340" name="Google Shape;1340;p9"/>
          <p:cNvSpPr txBox="1"/>
          <p:nvPr>
            <p:ph idx="3" type="subTitle"/>
          </p:nvPr>
        </p:nvSpPr>
        <p:spPr>
          <a:xfrm>
            <a:off x="8290802" y="3909350"/>
            <a:ext cx="26586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solidFill>
                  <a:schemeClr val="dk1"/>
                </a:solidFill>
              </a:defRPr>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341" name="Google Shape;1341;p9"/>
          <p:cNvSpPr txBox="1"/>
          <p:nvPr>
            <p:ph type="title"/>
          </p:nvPr>
        </p:nvSpPr>
        <p:spPr>
          <a:xfrm>
            <a:off x="1189050" y="669575"/>
            <a:ext cx="9707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42" name="Google Shape;1342;p9"/>
          <p:cNvSpPr txBox="1"/>
          <p:nvPr>
            <p:ph idx="4" type="body"/>
          </p:nvPr>
        </p:nvSpPr>
        <p:spPr>
          <a:xfrm>
            <a:off x="1242300" y="4475057"/>
            <a:ext cx="2658900" cy="1664100"/>
          </a:xfrm>
          <a:prstGeom prst="rect">
            <a:avLst/>
          </a:prstGeom>
        </p:spPr>
        <p:txBody>
          <a:bodyPr anchorCtr="0" anchor="t" bIns="121900" lIns="121900" spcFirstLastPara="1" rIns="121900" wrap="square" tIns="121900">
            <a:noAutofit/>
          </a:bodyPr>
          <a:lstStyle>
            <a:lvl1pPr indent="-336550" lvl="0" marL="457200" rtl="0" algn="ctr">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343" name="Google Shape;1343;p9"/>
          <p:cNvSpPr txBox="1"/>
          <p:nvPr>
            <p:ph idx="5" type="body"/>
          </p:nvPr>
        </p:nvSpPr>
        <p:spPr>
          <a:xfrm>
            <a:off x="4766550" y="4475057"/>
            <a:ext cx="2658900" cy="1660800"/>
          </a:xfrm>
          <a:prstGeom prst="rect">
            <a:avLst/>
          </a:prstGeom>
        </p:spPr>
        <p:txBody>
          <a:bodyPr anchorCtr="0" anchor="t" bIns="121900" lIns="121900" spcFirstLastPara="1" rIns="121900" wrap="square" tIns="121900">
            <a:noAutofit/>
          </a:bodyPr>
          <a:lstStyle>
            <a:lvl1pPr indent="-336550" lvl="0" marL="457200" rtl="0" algn="ctr">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344" name="Google Shape;1344;p9"/>
          <p:cNvSpPr txBox="1"/>
          <p:nvPr>
            <p:ph idx="6" type="body"/>
          </p:nvPr>
        </p:nvSpPr>
        <p:spPr>
          <a:xfrm>
            <a:off x="8290800" y="4475057"/>
            <a:ext cx="2658900" cy="1660800"/>
          </a:xfrm>
          <a:prstGeom prst="rect">
            <a:avLst/>
          </a:prstGeom>
        </p:spPr>
        <p:txBody>
          <a:bodyPr anchorCtr="0" anchor="t" bIns="121900" lIns="121900" spcFirstLastPara="1" rIns="121900" wrap="square" tIns="121900">
            <a:noAutofit/>
          </a:bodyPr>
          <a:lstStyle>
            <a:lvl1pPr indent="-336550" lvl="0" marL="457200" rtl="0" algn="ctr">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345" name="Google Shape;1345;p9"/>
          <p:cNvSpPr/>
          <p:nvPr/>
        </p:nvSpPr>
        <p:spPr>
          <a:xfrm flipH="1">
            <a:off x="9062800" y="0"/>
            <a:ext cx="3129200" cy="2152727"/>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6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6" name="Google Shape;1346;p9"/>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rgbClr val="FFFFFF">
              <a:alpha val="744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1347" name="Shape 1347"/>
        <p:cNvGrpSpPr/>
        <p:nvPr/>
      </p:nvGrpSpPr>
      <p:grpSpPr>
        <a:xfrm>
          <a:off x="0" y="0"/>
          <a:ext cx="0" cy="0"/>
          <a:chOff x="0" y="0"/>
          <a:chExt cx="0" cy="0"/>
        </a:xfrm>
      </p:grpSpPr>
      <p:sp>
        <p:nvSpPr>
          <p:cNvPr id="1348" name="Google Shape;1348;p10"/>
          <p:cNvSpPr txBox="1"/>
          <p:nvPr>
            <p:ph type="title"/>
          </p:nvPr>
        </p:nvSpPr>
        <p:spPr>
          <a:xfrm>
            <a:off x="925500" y="1946013"/>
            <a:ext cx="5170500" cy="7992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1349" name="Google Shape;1349;p10"/>
          <p:cNvSpPr txBox="1"/>
          <p:nvPr>
            <p:ph idx="1" type="subTitle"/>
          </p:nvPr>
        </p:nvSpPr>
        <p:spPr>
          <a:xfrm>
            <a:off x="439850" y="4343238"/>
            <a:ext cx="38751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
        <p:nvSpPr>
          <p:cNvPr id="1350" name="Google Shape;1350;p10"/>
          <p:cNvSpPr/>
          <p:nvPr>
            <p:ph idx="2" type="pic"/>
          </p:nvPr>
        </p:nvSpPr>
        <p:spPr>
          <a:xfrm>
            <a:off x="4572000" y="1040950"/>
            <a:ext cx="6981900" cy="44769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Henny Penny"/>
              <a:buNone/>
              <a:defRPr b="1" sz="4000">
                <a:solidFill>
                  <a:schemeClr val="dk1"/>
                </a:solidFill>
                <a:latin typeface="Henny Penny"/>
                <a:ea typeface="Henny Penny"/>
                <a:cs typeface="Henny Penny"/>
                <a:sym typeface="Henny Penny"/>
              </a:defRPr>
            </a:lvl1pPr>
            <a:lvl2pPr lvl="1">
              <a:spcBef>
                <a:spcPts val="0"/>
              </a:spcBef>
              <a:spcAft>
                <a:spcPts val="0"/>
              </a:spcAft>
              <a:buClr>
                <a:schemeClr val="dk1"/>
              </a:buClr>
              <a:buSzPts val="4000"/>
              <a:buFont typeface="Henny Penny"/>
              <a:buNone/>
              <a:defRPr b="1" sz="4000">
                <a:solidFill>
                  <a:schemeClr val="dk1"/>
                </a:solidFill>
                <a:latin typeface="Henny Penny"/>
                <a:ea typeface="Henny Penny"/>
                <a:cs typeface="Henny Penny"/>
                <a:sym typeface="Henny Penny"/>
              </a:defRPr>
            </a:lvl2pPr>
            <a:lvl3pPr lvl="2">
              <a:spcBef>
                <a:spcPts val="0"/>
              </a:spcBef>
              <a:spcAft>
                <a:spcPts val="0"/>
              </a:spcAft>
              <a:buClr>
                <a:schemeClr val="dk1"/>
              </a:buClr>
              <a:buSzPts val="4000"/>
              <a:buFont typeface="Henny Penny"/>
              <a:buNone/>
              <a:defRPr b="1" sz="4000">
                <a:solidFill>
                  <a:schemeClr val="dk1"/>
                </a:solidFill>
                <a:latin typeface="Henny Penny"/>
                <a:ea typeface="Henny Penny"/>
                <a:cs typeface="Henny Penny"/>
                <a:sym typeface="Henny Penny"/>
              </a:defRPr>
            </a:lvl3pPr>
            <a:lvl4pPr lvl="3">
              <a:spcBef>
                <a:spcPts val="0"/>
              </a:spcBef>
              <a:spcAft>
                <a:spcPts val="0"/>
              </a:spcAft>
              <a:buClr>
                <a:schemeClr val="dk1"/>
              </a:buClr>
              <a:buSzPts val="4000"/>
              <a:buFont typeface="Henny Penny"/>
              <a:buNone/>
              <a:defRPr b="1" sz="4000">
                <a:solidFill>
                  <a:schemeClr val="dk1"/>
                </a:solidFill>
                <a:latin typeface="Henny Penny"/>
                <a:ea typeface="Henny Penny"/>
                <a:cs typeface="Henny Penny"/>
                <a:sym typeface="Henny Penny"/>
              </a:defRPr>
            </a:lvl4pPr>
            <a:lvl5pPr lvl="4">
              <a:spcBef>
                <a:spcPts val="0"/>
              </a:spcBef>
              <a:spcAft>
                <a:spcPts val="0"/>
              </a:spcAft>
              <a:buClr>
                <a:schemeClr val="dk1"/>
              </a:buClr>
              <a:buSzPts val="4000"/>
              <a:buFont typeface="Henny Penny"/>
              <a:buNone/>
              <a:defRPr b="1" sz="4000">
                <a:solidFill>
                  <a:schemeClr val="dk1"/>
                </a:solidFill>
                <a:latin typeface="Henny Penny"/>
                <a:ea typeface="Henny Penny"/>
                <a:cs typeface="Henny Penny"/>
                <a:sym typeface="Henny Penny"/>
              </a:defRPr>
            </a:lvl5pPr>
            <a:lvl6pPr lvl="5">
              <a:spcBef>
                <a:spcPts val="0"/>
              </a:spcBef>
              <a:spcAft>
                <a:spcPts val="0"/>
              </a:spcAft>
              <a:buClr>
                <a:schemeClr val="dk1"/>
              </a:buClr>
              <a:buSzPts val="4000"/>
              <a:buFont typeface="Henny Penny"/>
              <a:buNone/>
              <a:defRPr b="1" sz="4000">
                <a:solidFill>
                  <a:schemeClr val="dk1"/>
                </a:solidFill>
                <a:latin typeface="Henny Penny"/>
                <a:ea typeface="Henny Penny"/>
                <a:cs typeface="Henny Penny"/>
                <a:sym typeface="Henny Penny"/>
              </a:defRPr>
            </a:lvl6pPr>
            <a:lvl7pPr lvl="6">
              <a:spcBef>
                <a:spcPts val="0"/>
              </a:spcBef>
              <a:spcAft>
                <a:spcPts val="0"/>
              </a:spcAft>
              <a:buClr>
                <a:schemeClr val="dk1"/>
              </a:buClr>
              <a:buSzPts val="4000"/>
              <a:buFont typeface="Henny Penny"/>
              <a:buNone/>
              <a:defRPr b="1" sz="4000">
                <a:solidFill>
                  <a:schemeClr val="dk1"/>
                </a:solidFill>
                <a:latin typeface="Henny Penny"/>
                <a:ea typeface="Henny Penny"/>
                <a:cs typeface="Henny Penny"/>
                <a:sym typeface="Henny Penny"/>
              </a:defRPr>
            </a:lvl7pPr>
            <a:lvl8pPr lvl="7">
              <a:spcBef>
                <a:spcPts val="0"/>
              </a:spcBef>
              <a:spcAft>
                <a:spcPts val="0"/>
              </a:spcAft>
              <a:buClr>
                <a:schemeClr val="dk1"/>
              </a:buClr>
              <a:buSzPts val="4000"/>
              <a:buFont typeface="Henny Penny"/>
              <a:buNone/>
              <a:defRPr b="1" sz="4000">
                <a:solidFill>
                  <a:schemeClr val="dk1"/>
                </a:solidFill>
                <a:latin typeface="Henny Penny"/>
                <a:ea typeface="Henny Penny"/>
                <a:cs typeface="Henny Penny"/>
                <a:sym typeface="Henny Penny"/>
              </a:defRPr>
            </a:lvl8pPr>
            <a:lvl9pPr lvl="8">
              <a:spcBef>
                <a:spcPts val="0"/>
              </a:spcBef>
              <a:spcAft>
                <a:spcPts val="0"/>
              </a:spcAft>
              <a:buClr>
                <a:schemeClr val="dk1"/>
              </a:buClr>
              <a:buSzPts val="4000"/>
              <a:buFont typeface="Henny Penny"/>
              <a:buNone/>
              <a:defRPr b="1" sz="4000">
                <a:solidFill>
                  <a:schemeClr val="dk1"/>
                </a:solidFill>
                <a:latin typeface="Henny Penny"/>
                <a:ea typeface="Henny Penny"/>
                <a:cs typeface="Henny Penny"/>
                <a:sym typeface="Henny Penny"/>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Grandstander"/>
              <a:buChar char="🎃"/>
              <a:defRPr sz="1900">
                <a:solidFill>
                  <a:schemeClr val="dk2"/>
                </a:solidFill>
                <a:latin typeface="Grandstander"/>
                <a:ea typeface="Grandstander"/>
                <a:cs typeface="Grandstander"/>
                <a:sym typeface="Grandstander"/>
              </a:defRPr>
            </a:lvl1pPr>
            <a:lvl2pPr indent="-349250" lvl="1" marL="914400">
              <a:lnSpc>
                <a:spcPct val="115000"/>
              </a:lnSpc>
              <a:spcBef>
                <a:spcPts val="2100"/>
              </a:spcBef>
              <a:spcAft>
                <a:spcPts val="0"/>
              </a:spcAft>
              <a:buClr>
                <a:schemeClr val="dk2"/>
              </a:buClr>
              <a:buSzPts val="1900"/>
              <a:buFont typeface="Grandstander"/>
              <a:buChar char="🎃"/>
              <a:defRPr sz="1900">
                <a:solidFill>
                  <a:schemeClr val="dk2"/>
                </a:solidFill>
                <a:latin typeface="Grandstander"/>
                <a:ea typeface="Grandstander"/>
                <a:cs typeface="Grandstander"/>
                <a:sym typeface="Grandstander"/>
              </a:defRPr>
            </a:lvl2pPr>
            <a:lvl3pPr indent="-349250" lvl="2" marL="1371600">
              <a:lnSpc>
                <a:spcPct val="115000"/>
              </a:lnSpc>
              <a:spcBef>
                <a:spcPts val="2100"/>
              </a:spcBef>
              <a:spcAft>
                <a:spcPts val="0"/>
              </a:spcAft>
              <a:buClr>
                <a:schemeClr val="dk2"/>
              </a:buClr>
              <a:buSzPts val="1900"/>
              <a:buFont typeface="Grandstander"/>
              <a:buChar char="🎃"/>
              <a:defRPr sz="1900">
                <a:solidFill>
                  <a:schemeClr val="dk2"/>
                </a:solidFill>
                <a:latin typeface="Grandstander"/>
                <a:ea typeface="Grandstander"/>
                <a:cs typeface="Grandstander"/>
                <a:sym typeface="Grandstander"/>
              </a:defRPr>
            </a:lvl3pPr>
            <a:lvl4pPr indent="-349250" lvl="3" marL="1828800">
              <a:lnSpc>
                <a:spcPct val="115000"/>
              </a:lnSpc>
              <a:spcBef>
                <a:spcPts val="2100"/>
              </a:spcBef>
              <a:spcAft>
                <a:spcPts val="0"/>
              </a:spcAft>
              <a:buClr>
                <a:schemeClr val="dk2"/>
              </a:buClr>
              <a:buSzPts val="1900"/>
              <a:buFont typeface="Grandstander"/>
              <a:buChar char="🎃"/>
              <a:defRPr sz="1900">
                <a:solidFill>
                  <a:schemeClr val="dk2"/>
                </a:solidFill>
                <a:latin typeface="Grandstander"/>
                <a:ea typeface="Grandstander"/>
                <a:cs typeface="Grandstander"/>
                <a:sym typeface="Grandstander"/>
              </a:defRPr>
            </a:lvl4pPr>
            <a:lvl5pPr indent="-349250" lvl="4" marL="2286000">
              <a:lnSpc>
                <a:spcPct val="115000"/>
              </a:lnSpc>
              <a:spcBef>
                <a:spcPts val="2100"/>
              </a:spcBef>
              <a:spcAft>
                <a:spcPts val="0"/>
              </a:spcAft>
              <a:buClr>
                <a:schemeClr val="dk2"/>
              </a:buClr>
              <a:buSzPts val="1900"/>
              <a:buFont typeface="Grandstander"/>
              <a:buChar char="🎃"/>
              <a:defRPr sz="1900">
                <a:solidFill>
                  <a:schemeClr val="dk2"/>
                </a:solidFill>
                <a:latin typeface="Grandstander"/>
                <a:ea typeface="Grandstander"/>
                <a:cs typeface="Grandstander"/>
                <a:sym typeface="Grandstander"/>
              </a:defRPr>
            </a:lvl5pPr>
            <a:lvl6pPr indent="-349250" lvl="5" marL="2743200">
              <a:lnSpc>
                <a:spcPct val="115000"/>
              </a:lnSpc>
              <a:spcBef>
                <a:spcPts val="2100"/>
              </a:spcBef>
              <a:spcAft>
                <a:spcPts val="0"/>
              </a:spcAft>
              <a:buClr>
                <a:schemeClr val="dk2"/>
              </a:buClr>
              <a:buSzPts val="1900"/>
              <a:buFont typeface="Grandstander"/>
              <a:buChar char="🎃"/>
              <a:defRPr sz="1900">
                <a:solidFill>
                  <a:schemeClr val="dk2"/>
                </a:solidFill>
                <a:latin typeface="Grandstander"/>
                <a:ea typeface="Grandstander"/>
                <a:cs typeface="Grandstander"/>
                <a:sym typeface="Grandstander"/>
              </a:defRPr>
            </a:lvl6pPr>
            <a:lvl7pPr indent="-349250" lvl="6" marL="3200400">
              <a:lnSpc>
                <a:spcPct val="115000"/>
              </a:lnSpc>
              <a:spcBef>
                <a:spcPts val="2100"/>
              </a:spcBef>
              <a:spcAft>
                <a:spcPts val="0"/>
              </a:spcAft>
              <a:buClr>
                <a:schemeClr val="dk2"/>
              </a:buClr>
              <a:buSzPts val="1900"/>
              <a:buFont typeface="Grandstander"/>
              <a:buChar char="🎃"/>
              <a:defRPr sz="1900">
                <a:solidFill>
                  <a:schemeClr val="dk2"/>
                </a:solidFill>
                <a:latin typeface="Grandstander"/>
                <a:ea typeface="Grandstander"/>
                <a:cs typeface="Grandstander"/>
                <a:sym typeface="Grandstander"/>
              </a:defRPr>
            </a:lvl7pPr>
            <a:lvl8pPr indent="-349250" lvl="7" marL="3657600">
              <a:lnSpc>
                <a:spcPct val="115000"/>
              </a:lnSpc>
              <a:spcBef>
                <a:spcPts val="2100"/>
              </a:spcBef>
              <a:spcAft>
                <a:spcPts val="0"/>
              </a:spcAft>
              <a:buClr>
                <a:schemeClr val="dk2"/>
              </a:buClr>
              <a:buSzPts val="1900"/>
              <a:buFont typeface="Grandstander"/>
              <a:buChar char="🎃"/>
              <a:defRPr sz="1900">
                <a:solidFill>
                  <a:schemeClr val="dk2"/>
                </a:solidFill>
                <a:latin typeface="Grandstander"/>
                <a:ea typeface="Grandstander"/>
                <a:cs typeface="Grandstander"/>
                <a:sym typeface="Grandstander"/>
              </a:defRPr>
            </a:lvl8pPr>
            <a:lvl9pPr indent="-349250" lvl="8" marL="4114800">
              <a:lnSpc>
                <a:spcPct val="115000"/>
              </a:lnSpc>
              <a:spcBef>
                <a:spcPts val="2100"/>
              </a:spcBef>
              <a:spcAft>
                <a:spcPts val="2100"/>
              </a:spcAft>
              <a:buClr>
                <a:schemeClr val="dk2"/>
              </a:buClr>
              <a:buSzPts val="1900"/>
              <a:buFont typeface="Grandstander"/>
              <a:buChar char="🎃"/>
              <a:defRPr sz="1900">
                <a:solidFill>
                  <a:schemeClr val="dk2"/>
                </a:solidFill>
                <a:latin typeface="Grandstander"/>
                <a:ea typeface="Grandstander"/>
                <a:cs typeface="Grandstander"/>
                <a:sym typeface="Grandstander"/>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rgbClr val="FFFFFF">
              <a:alpha val="744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5" name="Shape 1555"/>
        <p:cNvGrpSpPr/>
        <p:nvPr/>
      </p:nvGrpSpPr>
      <p:grpSpPr>
        <a:xfrm>
          <a:off x="0" y="0"/>
          <a:ext cx="0" cy="0"/>
          <a:chOff x="0" y="0"/>
          <a:chExt cx="0" cy="0"/>
        </a:xfrm>
      </p:grpSpPr>
      <p:sp>
        <p:nvSpPr>
          <p:cNvPr id="1556" name="Google Shape;1556;p17"/>
          <p:cNvSpPr txBox="1"/>
          <p:nvPr>
            <p:ph idx="1" type="subTitle"/>
          </p:nvPr>
        </p:nvSpPr>
        <p:spPr>
          <a:xfrm>
            <a:off x="5604975" y="4330200"/>
            <a:ext cx="6089700" cy="58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here you can add a subtitle.</a:t>
            </a:r>
            <a:endParaRPr/>
          </a:p>
        </p:txBody>
      </p:sp>
      <p:sp>
        <p:nvSpPr>
          <p:cNvPr id="1557" name="Google Shape;1557;p17"/>
          <p:cNvSpPr txBox="1"/>
          <p:nvPr>
            <p:ph type="title"/>
          </p:nvPr>
        </p:nvSpPr>
        <p:spPr>
          <a:xfrm>
            <a:off x="5418675" y="1302200"/>
            <a:ext cx="6462300" cy="252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Your Halloween story </a:t>
            </a:r>
            <a:r>
              <a:rPr lang="en"/>
              <a:t>begins</a:t>
            </a:r>
            <a:r>
              <a:rPr lang="en"/>
              <a:t>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7" name="Shape 1807"/>
        <p:cNvGrpSpPr/>
        <p:nvPr/>
      </p:nvGrpSpPr>
      <p:grpSpPr>
        <a:xfrm>
          <a:off x="0" y="0"/>
          <a:ext cx="0" cy="0"/>
          <a:chOff x="0" y="0"/>
          <a:chExt cx="0" cy="0"/>
        </a:xfrm>
      </p:grpSpPr>
      <p:grpSp>
        <p:nvGrpSpPr>
          <p:cNvPr id="1808" name="Google Shape;1808;p26"/>
          <p:cNvGrpSpPr/>
          <p:nvPr/>
        </p:nvGrpSpPr>
        <p:grpSpPr>
          <a:xfrm>
            <a:off x="4486131" y="520243"/>
            <a:ext cx="5730299" cy="5215729"/>
            <a:chOff x="4486131" y="520243"/>
            <a:chExt cx="5730299" cy="5215729"/>
          </a:xfrm>
        </p:grpSpPr>
        <p:sp>
          <p:nvSpPr>
            <p:cNvPr id="1809" name="Google Shape;1809;p26"/>
            <p:cNvSpPr/>
            <p:nvPr/>
          </p:nvSpPr>
          <p:spPr>
            <a:xfrm rot="1432723">
              <a:off x="5024485" y="1306186"/>
              <a:ext cx="4653591" cy="3643844"/>
            </a:xfrm>
            <a:custGeom>
              <a:rect b="b" l="l" r="r" t="t"/>
              <a:pathLst>
                <a:path extrusionOk="0" h="1213609" w="1549913">
                  <a:moveTo>
                    <a:pt x="374146" y="947619"/>
                  </a:moveTo>
                  <a:cubicBezTo>
                    <a:pt x="92057" y="801168"/>
                    <a:pt x="-139197" y="400921"/>
                    <a:pt x="99003" y="155304"/>
                  </a:cubicBezTo>
                  <a:cubicBezTo>
                    <a:pt x="349189" y="-102671"/>
                    <a:pt x="586618" y="6911"/>
                    <a:pt x="758765" y="152429"/>
                  </a:cubicBezTo>
                  <a:cubicBezTo>
                    <a:pt x="984274" y="343060"/>
                    <a:pt x="1004251" y="823683"/>
                    <a:pt x="1092960" y="930007"/>
                  </a:cubicBezTo>
                  <a:cubicBezTo>
                    <a:pt x="1158145" y="1008144"/>
                    <a:pt x="1554130" y="1174483"/>
                    <a:pt x="1549880" y="1188820"/>
                  </a:cubicBezTo>
                  <a:cubicBezTo>
                    <a:pt x="1546333" y="1200784"/>
                    <a:pt x="1371460" y="1215150"/>
                    <a:pt x="1294186" y="1213476"/>
                  </a:cubicBezTo>
                  <a:cubicBezTo>
                    <a:pt x="1269344" y="1212936"/>
                    <a:pt x="741428" y="1138294"/>
                    <a:pt x="374146" y="947619"/>
                  </a:cubicBezTo>
                  <a:close/>
                </a:path>
              </a:pathLst>
            </a:custGeom>
            <a:solidFill>
              <a:srgbClr val="F9F7F7">
                <a:alpha val="6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0" name="Google Shape;1810;p26"/>
            <p:cNvSpPr/>
            <p:nvPr/>
          </p:nvSpPr>
          <p:spPr>
            <a:xfrm flipH="1" rot="-1016838">
              <a:off x="6459813" y="2408449"/>
              <a:ext cx="357914" cy="153917"/>
            </a:xfrm>
            <a:custGeom>
              <a:rect b="b" l="l" r="r" t="t"/>
              <a:pathLst>
                <a:path extrusionOk="0" h="56792" w="132062">
                  <a:moveTo>
                    <a:pt x="0" y="16036"/>
                  </a:moveTo>
                  <a:cubicBezTo>
                    <a:pt x="0" y="16036"/>
                    <a:pt x="51966" y="33250"/>
                    <a:pt x="74415" y="26377"/>
                  </a:cubicBezTo>
                  <a:cubicBezTo>
                    <a:pt x="105073" y="16989"/>
                    <a:pt x="103027" y="-7725"/>
                    <a:pt x="124383" y="2386"/>
                  </a:cubicBezTo>
                  <a:cubicBezTo>
                    <a:pt x="146601" y="12909"/>
                    <a:pt x="117005" y="55165"/>
                    <a:pt x="81598" y="56726"/>
                  </a:cubicBezTo>
                  <a:cubicBezTo>
                    <a:pt x="36676" y="58711"/>
                    <a:pt x="0" y="16036"/>
                    <a:pt x="0" y="1603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811" name="Google Shape;1811;p26"/>
            <p:cNvSpPr/>
            <p:nvPr/>
          </p:nvSpPr>
          <p:spPr>
            <a:xfrm rot="-446719">
              <a:off x="6535588" y="1653383"/>
              <a:ext cx="250571" cy="423404"/>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2" name="Google Shape;1812;p26"/>
            <p:cNvSpPr/>
            <p:nvPr/>
          </p:nvSpPr>
          <p:spPr>
            <a:xfrm rot="-446719">
              <a:off x="6131443" y="1628877"/>
              <a:ext cx="304848" cy="566987"/>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13" name="Google Shape;1813;p26"/>
          <p:cNvSpPr/>
          <p:nvPr/>
        </p:nvSpPr>
        <p:spPr>
          <a:xfrm>
            <a:off x="-1100" y="0"/>
            <a:ext cx="3129200" cy="2152727"/>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6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14" name="Google Shape;1814;p26"/>
          <p:cNvPicPr preferRelativeResize="0"/>
          <p:nvPr/>
        </p:nvPicPr>
        <p:blipFill rotWithShape="1">
          <a:blip r:embed="rId3">
            <a:alphaModFix/>
          </a:blip>
          <a:srcRect b="32207" l="19869" r="13092" t="0"/>
          <a:stretch/>
        </p:blipFill>
        <p:spPr>
          <a:xfrm>
            <a:off x="7311850" y="261725"/>
            <a:ext cx="4366925" cy="6626048"/>
          </a:xfrm>
          <a:prstGeom prst="rect">
            <a:avLst/>
          </a:prstGeom>
          <a:noFill/>
          <a:ln>
            <a:noFill/>
          </a:ln>
        </p:spPr>
      </p:pic>
      <p:sp>
        <p:nvSpPr>
          <p:cNvPr id="1815" name="Google Shape;1815;p26"/>
          <p:cNvSpPr txBox="1"/>
          <p:nvPr>
            <p:ph type="title"/>
          </p:nvPr>
        </p:nvSpPr>
        <p:spPr>
          <a:xfrm>
            <a:off x="925500" y="1946013"/>
            <a:ext cx="5170500" cy="799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7000"/>
              <a:buNone/>
            </a:pPr>
            <a:r>
              <a:rPr lang="en"/>
              <a:t>Cats love to sleep.</a:t>
            </a:r>
            <a:endParaRPr/>
          </a:p>
        </p:txBody>
      </p:sp>
      <p:sp>
        <p:nvSpPr>
          <p:cNvPr id="1816" name="Google Shape;1816;p26"/>
          <p:cNvSpPr txBox="1"/>
          <p:nvPr>
            <p:ph idx="4294967295" type="body"/>
          </p:nvPr>
        </p:nvSpPr>
        <p:spPr>
          <a:xfrm>
            <a:off x="925500" y="2849488"/>
            <a:ext cx="51705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 fifteen-year-old cat has probably spent ten years of its life sleeping.</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use their whiskers as feelers to determine if a space is too small to squeeze through.</a:t>
            </a:r>
            <a:endParaRPr/>
          </a:p>
        </p:txBody>
      </p:sp>
      <p:sp>
        <p:nvSpPr>
          <p:cNvPr id="1817" name="Google Shape;1817;p26"/>
          <p:cNvSpPr/>
          <p:nvPr/>
        </p:nvSpPr>
        <p:spPr>
          <a:xfrm>
            <a:off x="5668242" y="4064558"/>
            <a:ext cx="5970024" cy="3636973"/>
          </a:xfrm>
          <a:custGeom>
            <a:rect b="b" l="l" r="r" t="t"/>
            <a:pathLst>
              <a:path extrusionOk="0" h="1211315" w="1988351">
                <a:moveTo>
                  <a:pt x="1647652" y="0"/>
                </a:moveTo>
                <a:cubicBezTo>
                  <a:pt x="1654538" y="48712"/>
                  <a:pt x="1663846" y="93092"/>
                  <a:pt x="1665297" y="140676"/>
                </a:cubicBezTo>
                <a:cubicBezTo>
                  <a:pt x="1665710" y="154096"/>
                  <a:pt x="1666986" y="167783"/>
                  <a:pt x="1667575" y="181252"/>
                </a:cubicBezTo>
                <a:cubicBezTo>
                  <a:pt x="1673950" y="214681"/>
                  <a:pt x="1677831" y="247340"/>
                  <a:pt x="1673458" y="280405"/>
                </a:cubicBezTo>
                <a:cubicBezTo>
                  <a:pt x="1664053" y="351577"/>
                  <a:pt x="1616404" y="425103"/>
                  <a:pt x="1470799" y="514555"/>
                </a:cubicBezTo>
                <a:cubicBezTo>
                  <a:pt x="1281802" y="630666"/>
                  <a:pt x="997029" y="618350"/>
                  <a:pt x="731134" y="643103"/>
                </a:cubicBezTo>
                <a:cubicBezTo>
                  <a:pt x="490481" y="665503"/>
                  <a:pt x="265221" y="718152"/>
                  <a:pt x="140990" y="925025"/>
                </a:cubicBezTo>
                <a:cubicBezTo>
                  <a:pt x="83863" y="1020156"/>
                  <a:pt x="34199" y="1105889"/>
                  <a:pt x="953" y="1208658"/>
                </a:cubicBezTo>
                <a:cubicBezTo>
                  <a:pt x="158" y="1211115"/>
                  <a:pt x="146" y="1210830"/>
                  <a:pt x="0" y="1211315"/>
                </a:cubicBezTo>
                <a:cubicBezTo>
                  <a:pt x="3321" y="1208245"/>
                  <a:pt x="7250" y="1205011"/>
                  <a:pt x="10250" y="1201268"/>
                </a:cubicBezTo>
                <a:cubicBezTo>
                  <a:pt x="20931" y="1187927"/>
                  <a:pt x="32492" y="1175247"/>
                  <a:pt x="43835" y="1163914"/>
                </a:cubicBezTo>
                <a:cubicBezTo>
                  <a:pt x="77081" y="1130697"/>
                  <a:pt x="115226" y="1099979"/>
                  <a:pt x="148392" y="1066841"/>
                </a:cubicBezTo>
                <a:cubicBezTo>
                  <a:pt x="260090" y="955239"/>
                  <a:pt x="394613" y="891626"/>
                  <a:pt x="544414" y="846724"/>
                </a:cubicBezTo>
                <a:cubicBezTo>
                  <a:pt x="589889" y="833092"/>
                  <a:pt x="632036" y="827304"/>
                  <a:pt x="673448" y="824543"/>
                </a:cubicBezTo>
                <a:cubicBezTo>
                  <a:pt x="831301" y="814023"/>
                  <a:pt x="974319" y="861989"/>
                  <a:pt x="1211784" y="822080"/>
                </a:cubicBezTo>
                <a:cubicBezTo>
                  <a:pt x="1340861" y="800384"/>
                  <a:pt x="1537387" y="767768"/>
                  <a:pt x="1700595" y="701874"/>
                </a:cubicBezTo>
                <a:cubicBezTo>
                  <a:pt x="1916395" y="614746"/>
                  <a:pt x="2073622" y="469144"/>
                  <a:pt x="1937599" y="212151"/>
                </a:cubicBezTo>
                <a:cubicBezTo>
                  <a:pt x="1881983" y="107077"/>
                  <a:pt x="1783875" y="78246"/>
                  <a:pt x="1683708" y="18201"/>
                </a:cubicBezTo>
                <a:cubicBezTo>
                  <a:pt x="1677065" y="14215"/>
                  <a:pt x="1662978" y="6880"/>
                  <a:pt x="1647652" y="0"/>
                </a:cubicBezTo>
                <a:close/>
              </a:path>
            </a:pathLst>
          </a:custGeom>
          <a:solidFill>
            <a:srgbClr val="F9F7F7">
              <a:alpha val="6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1" name="Shape 1821"/>
        <p:cNvGrpSpPr/>
        <p:nvPr/>
      </p:nvGrpSpPr>
      <p:grpSpPr>
        <a:xfrm>
          <a:off x="0" y="0"/>
          <a:ext cx="0" cy="0"/>
          <a:chOff x="0" y="0"/>
          <a:chExt cx="0" cy="0"/>
        </a:xfrm>
      </p:grpSpPr>
      <p:sp>
        <p:nvSpPr>
          <p:cNvPr id="1822" name="Google Shape;1822;p27"/>
          <p:cNvSpPr txBox="1"/>
          <p:nvPr>
            <p:ph type="title"/>
          </p:nvPr>
        </p:nvSpPr>
        <p:spPr>
          <a:xfrm>
            <a:off x="558100" y="1409600"/>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1000"/>
              <a:t>Very interesting facts!</a:t>
            </a:r>
            <a:endParaRPr sz="11000"/>
          </a:p>
        </p:txBody>
      </p:sp>
      <p:sp>
        <p:nvSpPr>
          <p:cNvPr id="1823" name="Google Shape;1823;p27"/>
          <p:cNvSpPr txBox="1"/>
          <p:nvPr>
            <p:ph idx="1" type="subTitle"/>
          </p:nvPr>
        </p:nvSpPr>
        <p:spPr>
          <a:xfrm>
            <a:off x="2733750" y="5100675"/>
            <a:ext cx="6724500" cy="38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
              <a:t>This is where you section ends. Duplicate this set of slides as many times you need to go over all your sections.</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7" name="Shape 1827"/>
        <p:cNvGrpSpPr/>
        <p:nvPr/>
      </p:nvGrpSpPr>
      <p:grpSpPr>
        <a:xfrm>
          <a:off x="0" y="0"/>
          <a:ext cx="0" cy="0"/>
          <a:chOff x="0" y="0"/>
          <a:chExt cx="0" cy="0"/>
        </a:xfrm>
      </p:grpSpPr>
      <p:grpSp>
        <p:nvGrpSpPr>
          <p:cNvPr id="1828" name="Google Shape;1828;p28"/>
          <p:cNvGrpSpPr/>
          <p:nvPr/>
        </p:nvGrpSpPr>
        <p:grpSpPr>
          <a:xfrm>
            <a:off x="8741225" y="1745404"/>
            <a:ext cx="1606573" cy="1936927"/>
            <a:chOff x="4205388" y="2389281"/>
            <a:chExt cx="1459990" cy="1760203"/>
          </a:xfrm>
        </p:grpSpPr>
        <p:sp>
          <p:nvSpPr>
            <p:cNvPr id="1829" name="Google Shape;1829;p28"/>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0" name="Google Shape;1830;p28"/>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148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31" name="Google Shape;1831;p28"/>
            <p:cNvGrpSpPr/>
            <p:nvPr/>
          </p:nvGrpSpPr>
          <p:grpSpPr>
            <a:xfrm>
              <a:off x="5212071" y="2861849"/>
              <a:ext cx="453307" cy="266672"/>
              <a:chOff x="5212071" y="2861849"/>
              <a:chExt cx="453307" cy="266672"/>
            </a:xfrm>
          </p:grpSpPr>
          <p:sp>
            <p:nvSpPr>
              <p:cNvPr id="1832" name="Google Shape;1832;p28"/>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3" name="Google Shape;1833;p28"/>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34" name="Google Shape;1834;p28"/>
            <p:cNvGrpSpPr/>
            <p:nvPr/>
          </p:nvGrpSpPr>
          <p:grpSpPr>
            <a:xfrm>
              <a:off x="4205388" y="2669100"/>
              <a:ext cx="1426279" cy="1480384"/>
              <a:chOff x="4205388" y="2669100"/>
              <a:chExt cx="1426279" cy="1480384"/>
            </a:xfrm>
          </p:grpSpPr>
          <p:sp>
            <p:nvSpPr>
              <p:cNvPr id="1835" name="Google Shape;1835;p28"/>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36" name="Google Shape;1836;p28"/>
              <p:cNvGrpSpPr/>
              <p:nvPr/>
            </p:nvGrpSpPr>
            <p:grpSpPr>
              <a:xfrm>
                <a:off x="4205388" y="2669100"/>
                <a:ext cx="1426279" cy="1480384"/>
                <a:chOff x="4205388" y="2669100"/>
                <a:chExt cx="1426279" cy="1480384"/>
              </a:xfrm>
            </p:grpSpPr>
            <p:sp>
              <p:nvSpPr>
                <p:cNvPr id="1837" name="Google Shape;1837;p28"/>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8" name="Google Shape;1838;p28"/>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9" name="Google Shape;1839;p28"/>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0" name="Google Shape;1840;p28"/>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41" name="Google Shape;1841;p28"/>
                <p:cNvGrpSpPr/>
                <p:nvPr/>
              </p:nvGrpSpPr>
              <p:grpSpPr>
                <a:xfrm>
                  <a:off x="4919762" y="2669100"/>
                  <a:ext cx="454828" cy="400211"/>
                  <a:chOff x="4919762" y="2669100"/>
                  <a:chExt cx="454828" cy="400211"/>
                </a:xfrm>
              </p:grpSpPr>
              <p:sp>
                <p:nvSpPr>
                  <p:cNvPr id="1842" name="Google Shape;1842;p28"/>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3" name="Google Shape;1843;p28"/>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4" name="Google Shape;1844;p28"/>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5" name="Google Shape;1845;p28"/>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46" name="Google Shape;1846;p28"/>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7" name="Google Shape;1847;p28"/>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8" name="Google Shape;1848;p28"/>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9" name="Google Shape;1849;p28"/>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0" name="Google Shape;1850;p28"/>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1" name="Google Shape;1851;p28"/>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2" name="Google Shape;1852;p28"/>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1853" name="Google Shape;1853;p28"/>
          <p:cNvGrpSpPr/>
          <p:nvPr/>
        </p:nvGrpSpPr>
        <p:grpSpPr>
          <a:xfrm flipH="1">
            <a:off x="5163262" y="1745404"/>
            <a:ext cx="1606573" cy="1936927"/>
            <a:chOff x="4205388" y="2389281"/>
            <a:chExt cx="1459990" cy="1760203"/>
          </a:xfrm>
        </p:grpSpPr>
        <p:sp>
          <p:nvSpPr>
            <p:cNvPr id="1854" name="Google Shape;1854;p28"/>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5" name="Google Shape;1855;p28"/>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148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56" name="Google Shape;1856;p28"/>
            <p:cNvGrpSpPr/>
            <p:nvPr/>
          </p:nvGrpSpPr>
          <p:grpSpPr>
            <a:xfrm>
              <a:off x="5212071" y="2861849"/>
              <a:ext cx="453307" cy="266672"/>
              <a:chOff x="5212071" y="2861849"/>
              <a:chExt cx="453307" cy="266672"/>
            </a:xfrm>
          </p:grpSpPr>
          <p:sp>
            <p:nvSpPr>
              <p:cNvPr id="1857" name="Google Shape;1857;p28"/>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8" name="Google Shape;1858;p28"/>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59" name="Google Shape;1859;p28"/>
            <p:cNvGrpSpPr/>
            <p:nvPr/>
          </p:nvGrpSpPr>
          <p:grpSpPr>
            <a:xfrm>
              <a:off x="4205388" y="2669100"/>
              <a:ext cx="1426279" cy="1480384"/>
              <a:chOff x="4205388" y="2669100"/>
              <a:chExt cx="1426279" cy="1480384"/>
            </a:xfrm>
          </p:grpSpPr>
          <p:sp>
            <p:nvSpPr>
              <p:cNvPr id="1860" name="Google Shape;1860;p28"/>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61" name="Google Shape;1861;p28"/>
              <p:cNvGrpSpPr/>
              <p:nvPr/>
            </p:nvGrpSpPr>
            <p:grpSpPr>
              <a:xfrm>
                <a:off x="4205388" y="2669100"/>
                <a:ext cx="1426279" cy="1480384"/>
                <a:chOff x="4205388" y="2669100"/>
                <a:chExt cx="1426279" cy="1480384"/>
              </a:xfrm>
            </p:grpSpPr>
            <p:sp>
              <p:nvSpPr>
                <p:cNvPr id="1862" name="Google Shape;1862;p28"/>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3" name="Google Shape;1863;p28"/>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4" name="Google Shape;1864;p28"/>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5" name="Google Shape;1865;p28"/>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66" name="Google Shape;1866;p28"/>
                <p:cNvGrpSpPr/>
                <p:nvPr/>
              </p:nvGrpSpPr>
              <p:grpSpPr>
                <a:xfrm>
                  <a:off x="4919762" y="2669100"/>
                  <a:ext cx="454828" cy="400211"/>
                  <a:chOff x="4919762" y="2669100"/>
                  <a:chExt cx="454828" cy="400211"/>
                </a:xfrm>
              </p:grpSpPr>
              <p:sp>
                <p:nvSpPr>
                  <p:cNvPr id="1867" name="Google Shape;1867;p28"/>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8" name="Google Shape;1868;p28"/>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9" name="Google Shape;1869;p28"/>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0" name="Google Shape;1870;p28"/>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71" name="Google Shape;1871;p28"/>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2" name="Google Shape;1872;p28"/>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3" name="Google Shape;1873;p28"/>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4" name="Google Shape;1874;p28"/>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5" name="Google Shape;1875;p28"/>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6" name="Google Shape;1876;p28"/>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7" name="Google Shape;1877;p28"/>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1878" name="Google Shape;1878;p28"/>
          <p:cNvGrpSpPr/>
          <p:nvPr/>
        </p:nvGrpSpPr>
        <p:grpSpPr>
          <a:xfrm>
            <a:off x="1737675" y="1702754"/>
            <a:ext cx="1606573" cy="1936927"/>
            <a:chOff x="4205388" y="2389281"/>
            <a:chExt cx="1459990" cy="1760203"/>
          </a:xfrm>
        </p:grpSpPr>
        <p:sp>
          <p:nvSpPr>
            <p:cNvPr id="1879" name="Google Shape;1879;p28"/>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0" name="Google Shape;1880;p28"/>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148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81" name="Google Shape;1881;p28"/>
            <p:cNvGrpSpPr/>
            <p:nvPr/>
          </p:nvGrpSpPr>
          <p:grpSpPr>
            <a:xfrm>
              <a:off x="5212071" y="2861849"/>
              <a:ext cx="453307" cy="266672"/>
              <a:chOff x="5212071" y="2861849"/>
              <a:chExt cx="453307" cy="266672"/>
            </a:xfrm>
          </p:grpSpPr>
          <p:sp>
            <p:nvSpPr>
              <p:cNvPr id="1882" name="Google Shape;1882;p28"/>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3" name="Google Shape;1883;p28"/>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84" name="Google Shape;1884;p28"/>
            <p:cNvGrpSpPr/>
            <p:nvPr/>
          </p:nvGrpSpPr>
          <p:grpSpPr>
            <a:xfrm>
              <a:off x="4205388" y="2669100"/>
              <a:ext cx="1426279" cy="1480384"/>
              <a:chOff x="4205388" y="2669100"/>
              <a:chExt cx="1426279" cy="1480384"/>
            </a:xfrm>
          </p:grpSpPr>
          <p:sp>
            <p:nvSpPr>
              <p:cNvPr id="1885" name="Google Shape;1885;p28"/>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86" name="Google Shape;1886;p28"/>
              <p:cNvGrpSpPr/>
              <p:nvPr/>
            </p:nvGrpSpPr>
            <p:grpSpPr>
              <a:xfrm>
                <a:off x="4205388" y="2669100"/>
                <a:ext cx="1426279" cy="1480384"/>
                <a:chOff x="4205388" y="2669100"/>
                <a:chExt cx="1426279" cy="1480384"/>
              </a:xfrm>
            </p:grpSpPr>
            <p:sp>
              <p:nvSpPr>
                <p:cNvPr id="1887" name="Google Shape;1887;p28"/>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8" name="Google Shape;1888;p28"/>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9" name="Google Shape;1889;p28"/>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0" name="Google Shape;1890;p28"/>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91" name="Google Shape;1891;p28"/>
                <p:cNvGrpSpPr/>
                <p:nvPr/>
              </p:nvGrpSpPr>
              <p:grpSpPr>
                <a:xfrm>
                  <a:off x="4919762" y="2669100"/>
                  <a:ext cx="454828" cy="400211"/>
                  <a:chOff x="4919762" y="2669100"/>
                  <a:chExt cx="454828" cy="400211"/>
                </a:xfrm>
              </p:grpSpPr>
              <p:sp>
                <p:nvSpPr>
                  <p:cNvPr id="1892" name="Google Shape;1892;p28"/>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3" name="Google Shape;1893;p28"/>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4" name="Google Shape;1894;p28"/>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5" name="Google Shape;1895;p28"/>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96" name="Google Shape;1896;p28"/>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7" name="Google Shape;1897;p28"/>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8" name="Google Shape;1898;p28"/>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9" name="Google Shape;1899;p28"/>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0" name="Google Shape;1900;p28"/>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1" name="Google Shape;1901;p28"/>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2" name="Google Shape;1902;p28"/>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
        <p:nvSpPr>
          <p:cNvPr id="1903" name="Google Shape;1903;p28"/>
          <p:cNvSpPr txBox="1"/>
          <p:nvPr>
            <p:ph type="title"/>
          </p:nvPr>
        </p:nvSpPr>
        <p:spPr>
          <a:xfrm>
            <a:off x="1189050" y="669575"/>
            <a:ext cx="9707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1904" name="Google Shape;1904;p28"/>
          <p:cNvSpPr txBox="1"/>
          <p:nvPr>
            <p:ph idx="1" type="subTitle"/>
          </p:nvPr>
        </p:nvSpPr>
        <p:spPr>
          <a:xfrm>
            <a:off x="1242302" y="3909350"/>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Erika V.</a:t>
            </a:r>
            <a:endParaRPr/>
          </a:p>
        </p:txBody>
      </p:sp>
      <p:sp>
        <p:nvSpPr>
          <p:cNvPr id="1905" name="Google Shape;1905;p28"/>
          <p:cNvSpPr txBox="1"/>
          <p:nvPr>
            <p:ph idx="2" type="subTitle"/>
          </p:nvPr>
        </p:nvSpPr>
        <p:spPr>
          <a:xfrm>
            <a:off x="4766552" y="3909350"/>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John S.</a:t>
            </a:r>
            <a:endParaRPr/>
          </a:p>
        </p:txBody>
      </p:sp>
      <p:sp>
        <p:nvSpPr>
          <p:cNvPr id="1906" name="Google Shape;1906;p28"/>
          <p:cNvSpPr txBox="1"/>
          <p:nvPr>
            <p:ph idx="3" type="subTitle"/>
          </p:nvPr>
        </p:nvSpPr>
        <p:spPr>
          <a:xfrm>
            <a:off x="8290802" y="3909350"/>
            <a:ext cx="26586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Marie M.</a:t>
            </a:r>
            <a:endParaRPr/>
          </a:p>
        </p:txBody>
      </p:sp>
      <p:sp>
        <p:nvSpPr>
          <p:cNvPr id="1907" name="Google Shape;1907;p28"/>
          <p:cNvSpPr txBox="1"/>
          <p:nvPr>
            <p:ph idx="4" type="body"/>
          </p:nvPr>
        </p:nvSpPr>
        <p:spPr>
          <a:xfrm>
            <a:off x="1242300" y="4475057"/>
            <a:ext cx="2658900" cy="1664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 Aenean commodo ligula eget dolor.</a:t>
            </a:r>
            <a:endParaRPr/>
          </a:p>
        </p:txBody>
      </p:sp>
      <p:sp>
        <p:nvSpPr>
          <p:cNvPr id="1908" name="Google Shape;1908;p28"/>
          <p:cNvSpPr txBox="1"/>
          <p:nvPr>
            <p:ph idx="5" type="body"/>
          </p:nvPr>
        </p:nvSpPr>
        <p:spPr>
          <a:xfrm>
            <a:off x="4766550" y="4475057"/>
            <a:ext cx="2658900" cy="1660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 Aenean commodo ligula eget dolor.</a:t>
            </a:r>
            <a:endParaRPr/>
          </a:p>
        </p:txBody>
      </p:sp>
      <p:sp>
        <p:nvSpPr>
          <p:cNvPr id="1909" name="Google Shape;1909;p28"/>
          <p:cNvSpPr txBox="1"/>
          <p:nvPr>
            <p:ph idx="6" type="body"/>
          </p:nvPr>
        </p:nvSpPr>
        <p:spPr>
          <a:xfrm>
            <a:off x="8290800" y="4475057"/>
            <a:ext cx="2658900" cy="1660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 Aenean commodo ligula eget dolor.</a:t>
            </a:r>
            <a:endParaRPr/>
          </a:p>
        </p:txBody>
      </p:sp>
      <p:pic>
        <p:nvPicPr>
          <p:cNvPr id="1910" name="Google Shape;1910;p28"/>
          <p:cNvPicPr preferRelativeResize="0"/>
          <p:nvPr/>
        </p:nvPicPr>
        <p:blipFill rotWithShape="1">
          <a:blip r:embed="rId3">
            <a:alphaModFix/>
          </a:blip>
          <a:srcRect b="61743" l="33004" r="25212" t="8689"/>
          <a:stretch/>
        </p:blipFill>
        <p:spPr>
          <a:xfrm>
            <a:off x="1800302" y="2359607"/>
            <a:ext cx="1389900" cy="1389900"/>
          </a:xfrm>
          <a:prstGeom prst="ellipse">
            <a:avLst/>
          </a:prstGeom>
          <a:noFill/>
          <a:ln>
            <a:noFill/>
          </a:ln>
        </p:spPr>
      </p:pic>
      <p:pic>
        <p:nvPicPr>
          <p:cNvPr id="1911" name="Google Shape;1911;p28"/>
          <p:cNvPicPr preferRelativeResize="0"/>
          <p:nvPr/>
        </p:nvPicPr>
        <p:blipFill rotWithShape="1">
          <a:blip r:embed="rId4">
            <a:alphaModFix/>
          </a:blip>
          <a:srcRect b="14540" l="32897" r="25727" t="19488"/>
          <a:stretch/>
        </p:blipFill>
        <p:spPr>
          <a:xfrm>
            <a:off x="5325375" y="2368613"/>
            <a:ext cx="1389900" cy="1389900"/>
          </a:xfrm>
          <a:prstGeom prst="ellipse">
            <a:avLst/>
          </a:prstGeom>
          <a:noFill/>
          <a:ln>
            <a:noFill/>
          </a:ln>
        </p:spPr>
      </p:pic>
      <p:pic>
        <p:nvPicPr>
          <p:cNvPr id="1912" name="Google Shape;1912;p28"/>
          <p:cNvPicPr preferRelativeResize="0"/>
          <p:nvPr/>
        </p:nvPicPr>
        <p:blipFill rotWithShape="1">
          <a:blip r:embed="rId5">
            <a:alphaModFix/>
          </a:blip>
          <a:srcRect b="50920" l="24173" r="0" t="0"/>
          <a:stretch/>
        </p:blipFill>
        <p:spPr>
          <a:xfrm>
            <a:off x="8848802" y="2348927"/>
            <a:ext cx="1389900" cy="13899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6" name="Shape 1916"/>
        <p:cNvGrpSpPr/>
        <p:nvPr/>
      </p:nvGrpSpPr>
      <p:grpSpPr>
        <a:xfrm>
          <a:off x="0" y="0"/>
          <a:ext cx="0" cy="0"/>
          <a:chOff x="0" y="0"/>
          <a:chExt cx="0" cy="0"/>
        </a:xfrm>
      </p:grpSpPr>
      <p:sp>
        <p:nvSpPr>
          <p:cNvPr id="1917" name="Google Shape;1917;p29"/>
          <p:cNvSpPr txBox="1"/>
          <p:nvPr>
            <p:ph type="title"/>
          </p:nvPr>
        </p:nvSpPr>
        <p:spPr>
          <a:xfrm>
            <a:off x="415600" y="745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this is a timeline.</a:t>
            </a:r>
            <a:endParaRPr/>
          </a:p>
        </p:txBody>
      </p:sp>
      <p:sp>
        <p:nvSpPr>
          <p:cNvPr id="1918" name="Google Shape;1918;p29"/>
          <p:cNvSpPr txBox="1"/>
          <p:nvPr>
            <p:ph idx="1" type="subTitle"/>
          </p:nvPr>
        </p:nvSpPr>
        <p:spPr>
          <a:xfrm>
            <a:off x="415600" y="23160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1999</a:t>
            </a:r>
            <a:endParaRPr/>
          </a:p>
        </p:txBody>
      </p:sp>
      <p:sp>
        <p:nvSpPr>
          <p:cNvPr id="1919" name="Google Shape;1919;p29"/>
          <p:cNvSpPr txBox="1"/>
          <p:nvPr>
            <p:ph idx="7" type="body"/>
          </p:nvPr>
        </p:nvSpPr>
        <p:spPr>
          <a:xfrm>
            <a:off x="2775375" y="3924425"/>
            <a:ext cx="1997700" cy="1428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1920" name="Google Shape;1920;p29"/>
          <p:cNvSpPr txBox="1"/>
          <p:nvPr>
            <p:ph idx="2" type="subTitle"/>
          </p:nvPr>
        </p:nvSpPr>
        <p:spPr>
          <a:xfrm>
            <a:off x="2775377" y="23922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2005</a:t>
            </a:r>
            <a:endParaRPr/>
          </a:p>
        </p:txBody>
      </p:sp>
      <p:sp>
        <p:nvSpPr>
          <p:cNvPr id="1921" name="Google Shape;1921;p29"/>
          <p:cNvSpPr txBox="1"/>
          <p:nvPr>
            <p:ph idx="8" type="body"/>
          </p:nvPr>
        </p:nvSpPr>
        <p:spPr>
          <a:xfrm>
            <a:off x="5135150" y="4457825"/>
            <a:ext cx="1997700" cy="1428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1922" name="Google Shape;1922;p29"/>
          <p:cNvSpPr txBox="1"/>
          <p:nvPr>
            <p:ph idx="3" type="subTitle"/>
          </p:nvPr>
        </p:nvSpPr>
        <p:spPr>
          <a:xfrm>
            <a:off x="5135153" y="25446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2015</a:t>
            </a:r>
            <a:endParaRPr/>
          </a:p>
        </p:txBody>
      </p:sp>
      <p:sp>
        <p:nvSpPr>
          <p:cNvPr id="1923" name="Google Shape;1923;p29"/>
          <p:cNvSpPr txBox="1"/>
          <p:nvPr>
            <p:ph idx="9" type="body"/>
          </p:nvPr>
        </p:nvSpPr>
        <p:spPr>
          <a:xfrm>
            <a:off x="7494925" y="3772025"/>
            <a:ext cx="1997700" cy="1428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1924" name="Google Shape;1924;p29"/>
          <p:cNvSpPr txBox="1"/>
          <p:nvPr>
            <p:ph idx="4" type="subTitle"/>
          </p:nvPr>
        </p:nvSpPr>
        <p:spPr>
          <a:xfrm>
            <a:off x="7494930" y="23160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2019</a:t>
            </a:r>
            <a:endParaRPr/>
          </a:p>
        </p:txBody>
      </p:sp>
      <p:sp>
        <p:nvSpPr>
          <p:cNvPr id="1925" name="Google Shape;1925;p29"/>
          <p:cNvSpPr txBox="1"/>
          <p:nvPr>
            <p:ph idx="5" type="subTitle"/>
          </p:nvPr>
        </p:nvSpPr>
        <p:spPr>
          <a:xfrm>
            <a:off x="9854707" y="19350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2022</a:t>
            </a:r>
            <a:endParaRPr/>
          </a:p>
        </p:txBody>
      </p:sp>
      <p:sp>
        <p:nvSpPr>
          <p:cNvPr id="1926" name="Google Shape;1926;p29"/>
          <p:cNvSpPr txBox="1"/>
          <p:nvPr>
            <p:ph idx="6" type="body"/>
          </p:nvPr>
        </p:nvSpPr>
        <p:spPr>
          <a:xfrm>
            <a:off x="415600" y="4153025"/>
            <a:ext cx="1997700" cy="1428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1927" name="Google Shape;1927;p29"/>
          <p:cNvSpPr txBox="1"/>
          <p:nvPr>
            <p:ph idx="13" type="body"/>
          </p:nvPr>
        </p:nvSpPr>
        <p:spPr>
          <a:xfrm>
            <a:off x="9854700" y="3695825"/>
            <a:ext cx="1997700" cy="1428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grpSp>
        <p:nvGrpSpPr>
          <p:cNvPr id="1928" name="Google Shape;1928;p29"/>
          <p:cNvGrpSpPr/>
          <p:nvPr/>
        </p:nvGrpSpPr>
        <p:grpSpPr>
          <a:xfrm>
            <a:off x="28475" y="2266950"/>
            <a:ext cx="12211050" cy="1948875"/>
            <a:chOff x="28475" y="2266950"/>
            <a:chExt cx="12211050" cy="1948875"/>
          </a:xfrm>
        </p:grpSpPr>
        <p:sp>
          <p:nvSpPr>
            <p:cNvPr id="1929" name="Google Shape;1929;p29"/>
            <p:cNvSpPr/>
            <p:nvPr/>
          </p:nvSpPr>
          <p:spPr>
            <a:xfrm>
              <a:off x="28475" y="2266950"/>
              <a:ext cx="12211050" cy="1005975"/>
            </a:xfrm>
            <a:custGeom>
              <a:rect b="b" l="l" r="r" t="t"/>
              <a:pathLst>
                <a:path extrusionOk="0" h="40239" w="488442">
                  <a:moveTo>
                    <a:pt x="0" y="22860"/>
                  </a:moveTo>
                  <a:cubicBezTo>
                    <a:pt x="40894" y="25654"/>
                    <a:pt x="163957" y="43434"/>
                    <a:pt x="245364" y="39624"/>
                  </a:cubicBezTo>
                  <a:cubicBezTo>
                    <a:pt x="326771" y="35814"/>
                    <a:pt x="447929" y="6604"/>
                    <a:pt x="488442" y="0"/>
                  </a:cubicBezTo>
                </a:path>
              </a:pathLst>
            </a:custGeom>
            <a:noFill/>
            <a:ln cap="flat" cmpd="sng" w="9525">
              <a:solidFill>
                <a:srgbClr val="D9D9D9"/>
              </a:solidFill>
              <a:prstDash val="solid"/>
              <a:round/>
              <a:headEnd len="med" w="med" type="none"/>
              <a:tailEnd len="med" w="med" type="none"/>
            </a:ln>
          </p:spPr>
        </p:sp>
        <p:cxnSp>
          <p:nvCxnSpPr>
            <p:cNvPr id="1930" name="Google Shape;1930;p29"/>
            <p:cNvCxnSpPr/>
            <p:nvPr/>
          </p:nvCxnSpPr>
          <p:spPr>
            <a:xfrm>
              <a:off x="1561600" y="3001800"/>
              <a:ext cx="6000" cy="942900"/>
            </a:xfrm>
            <a:prstGeom prst="straightConnector1">
              <a:avLst/>
            </a:prstGeom>
            <a:noFill/>
            <a:ln cap="flat" cmpd="sng" w="9525">
              <a:solidFill>
                <a:srgbClr val="D9D9D9"/>
              </a:solidFill>
              <a:prstDash val="solid"/>
              <a:round/>
              <a:headEnd len="med" w="med" type="none"/>
              <a:tailEnd len="med" w="med" type="none"/>
            </a:ln>
          </p:spPr>
        </p:cxnSp>
        <p:cxnSp>
          <p:nvCxnSpPr>
            <p:cNvPr id="1931" name="Google Shape;1931;p29"/>
            <p:cNvCxnSpPr/>
            <p:nvPr/>
          </p:nvCxnSpPr>
          <p:spPr>
            <a:xfrm>
              <a:off x="3567850" y="3171900"/>
              <a:ext cx="0" cy="600000"/>
            </a:xfrm>
            <a:prstGeom prst="straightConnector1">
              <a:avLst/>
            </a:prstGeom>
            <a:noFill/>
            <a:ln cap="flat" cmpd="sng" w="9525">
              <a:solidFill>
                <a:srgbClr val="D9D9D9"/>
              </a:solidFill>
              <a:prstDash val="solid"/>
              <a:round/>
              <a:headEnd len="med" w="med" type="none"/>
              <a:tailEnd len="med" w="med" type="none"/>
            </a:ln>
          </p:spPr>
        </p:cxnSp>
        <p:cxnSp>
          <p:nvCxnSpPr>
            <p:cNvPr id="1932" name="Google Shape;1932;p29"/>
            <p:cNvCxnSpPr/>
            <p:nvPr/>
          </p:nvCxnSpPr>
          <p:spPr>
            <a:xfrm>
              <a:off x="6096000" y="3272925"/>
              <a:ext cx="6000" cy="942900"/>
            </a:xfrm>
            <a:prstGeom prst="straightConnector1">
              <a:avLst/>
            </a:prstGeom>
            <a:noFill/>
            <a:ln cap="flat" cmpd="sng" w="9525">
              <a:solidFill>
                <a:srgbClr val="D9D9D9"/>
              </a:solidFill>
              <a:prstDash val="solid"/>
              <a:round/>
              <a:headEnd len="med" w="med" type="none"/>
              <a:tailEnd len="med" w="med" type="none"/>
            </a:ln>
          </p:spPr>
        </p:cxnSp>
        <p:cxnSp>
          <p:nvCxnSpPr>
            <p:cNvPr id="1933" name="Google Shape;1933;p29"/>
            <p:cNvCxnSpPr/>
            <p:nvPr/>
          </p:nvCxnSpPr>
          <p:spPr>
            <a:xfrm>
              <a:off x="8368950" y="3001800"/>
              <a:ext cx="0" cy="548100"/>
            </a:xfrm>
            <a:prstGeom prst="straightConnector1">
              <a:avLst/>
            </a:prstGeom>
            <a:noFill/>
            <a:ln cap="flat" cmpd="sng" w="9525">
              <a:solidFill>
                <a:srgbClr val="D9D9D9"/>
              </a:solidFill>
              <a:prstDash val="solid"/>
              <a:round/>
              <a:headEnd len="med" w="med" type="none"/>
              <a:tailEnd len="med" w="med" type="none"/>
            </a:ln>
          </p:spPr>
        </p:cxnSp>
        <p:cxnSp>
          <p:nvCxnSpPr>
            <p:cNvPr id="1934" name="Google Shape;1934;p29"/>
            <p:cNvCxnSpPr/>
            <p:nvPr/>
          </p:nvCxnSpPr>
          <p:spPr>
            <a:xfrm>
              <a:off x="10700400" y="2568075"/>
              <a:ext cx="6000" cy="942900"/>
            </a:xfrm>
            <a:prstGeom prst="straightConnector1">
              <a:avLst/>
            </a:prstGeom>
            <a:noFill/>
            <a:ln cap="flat" cmpd="sng" w="9525">
              <a:solidFill>
                <a:srgbClr val="D9D9D9"/>
              </a:solidFill>
              <a:prstDash val="solid"/>
              <a:round/>
              <a:headEnd len="med" w="med" type="none"/>
              <a:tailEnd len="med" w="med" type="none"/>
            </a:ln>
          </p:spPr>
        </p:cxnSp>
      </p:grpSp>
      <p:sp>
        <p:nvSpPr>
          <p:cNvPr id="1935" name="Google Shape;1935;p29"/>
          <p:cNvSpPr/>
          <p:nvPr/>
        </p:nvSpPr>
        <p:spPr>
          <a:xfrm rot="7746466">
            <a:off x="1414416" y="3777349"/>
            <a:ext cx="299796" cy="298749"/>
          </a:xfrm>
          <a:custGeom>
            <a:rect b="b" l="l" r="r" t="t"/>
            <a:pathLst>
              <a:path extrusionOk="0" h="299119" w="300168">
                <a:moveTo>
                  <a:pt x="3" y="85977"/>
                </a:moveTo>
                <a:cubicBezTo>
                  <a:pt x="-49" y="87355"/>
                  <a:pt x="697" y="88655"/>
                  <a:pt x="1287" y="89226"/>
                </a:cubicBezTo>
                <a:cubicBezTo>
                  <a:pt x="2688" y="90586"/>
                  <a:pt x="4798" y="90774"/>
                  <a:pt x="6381" y="89730"/>
                </a:cubicBezTo>
                <a:cubicBezTo>
                  <a:pt x="7251" y="89572"/>
                  <a:pt x="8990" y="89256"/>
                  <a:pt x="11019" y="88934"/>
                </a:cubicBezTo>
                <a:cubicBezTo>
                  <a:pt x="21098" y="87544"/>
                  <a:pt x="42134" y="85340"/>
                  <a:pt x="60564" y="83457"/>
                </a:cubicBezTo>
                <a:cubicBezTo>
                  <a:pt x="75434" y="82000"/>
                  <a:pt x="88641" y="80779"/>
                  <a:pt x="93214" y="80348"/>
                </a:cubicBezTo>
                <a:cubicBezTo>
                  <a:pt x="96748" y="83348"/>
                  <a:pt x="107052" y="91909"/>
                  <a:pt x="117575" y="100684"/>
                </a:cubicBezTo>
                <a:cubicBezTo>
                  <a:pt x="121546" y="103969"/>
                  <a:pt x="125524" y="107394"/>
                  <a:pt x="129203" y="110393"/>
                </a:cubicBezTo>
                <a:cubicBezTo>
                  <a:pt x="117733" y="111292"/>
                  <a:pt x="106542" y="115749"/>
                  <a:pt x="97215" y="123594"/>
                </a:cubicBezTo>
                <a:lnTo>
                  <a:pt x="72951" y="119386"/>
                </a:lnTo>
                <a:lnTo>
                  <a:pt x="13210" y="151897"/>
                </a:lnTo>
                <a:cubicBezTo>
                  <a:pt x="11191" y="152947"/>
                  <a:pt x="10431" y="155498"/>
                  <a:pt x="11624" y="157519"/>
                </a:cubicBezTo>
                <a:cubicBezTo>
                  <a:pt x="12672" y="159536"/>
                  <a:pt x="15227" y="160295"/>
                  <a:pt x="17172" y="159177"/>
                </a:cubicBezTo>
                <a:lnTo>
                  <a:pt x="74463" y="128009"/>
                </a:lnTo>
                <a:lnTo>
                  <a:pt x="90129" y="130747"/>
                </a:lnTo>
                <a:cubicBezTo>
                  <a:pt x="71220" y="153487"/>
                  <a:pt x="72744" y="187182"/>
                  <a:pt x="94282" y="208070"/>
                </a:cubicBezTo>
                <a:cubicBezTo>
                  <a:pt x="115960" y="229104"/>
                  <a:pt x="149970" y="229457"/>
                  <a:pt x="172049" y="209504"/>
                </a:cubicBezTo>
                <a:lnTo>
                  <a:pt x="175425" y="226093"/>
                </a:lnTo>
                <a:lnTo>
                  <a:pt x="146011" y="284307"/>
                </a:lnTo>
                <a:cubicBezTo>
                  <a:pt x="145022" y="286353"/>
                  <a:pt x="145787" y="288812"/>
                  <a:pt x="147839" y="289802"/>
                </a:cubicBezTo>
                <a:cubicBezTo>
                  <a:pt x="149885" y="290786"/>
                  <a:pt x="152345" y="290021"/>
                  <a:pt x="153328" y="287974"/>
                </a:cubicBezTo>
                <a:lnTo>
                  <a:pt x="184017" y="227271"/>
                </a:lnTo>
                <a:lnTo>
                  <a:pt x="178910" y="202138"/>
                </a:lnTo>
                <a:cubicBezTo>
                  <a:pt x="186252" y="192653"/>
                  <a:pt x="190223" y="181474"/>
                  <a:pt x="190782" y="170132"/>
                </a:cubicBezTo>
                <a:cubicBezTo>
                  <a:pt x="202386" y="183108"/>
                  <a:pt x="218204" y="200887"/>
                  <a:pt x="222491" y="205763"/>
                </a:cubicBezTo>
                <a:cubicBezTo>
                  <a:pt x="222211" y="211362"/>
                  <a:pt x="220973" y="229906"/>
                  <a:pt x="219728" y="248602"/>
                </a:cubicBezTo>
                <a:cubicBezTo>
                  <a:pt x="218878" y="259806"/>
                  <a:pt x="218106" y="271076"/>
                  <a:pt x="217293" y="279589"/>
                </a:cubicBezTo>
                <a:cubicBezTo>
                  <a:pt x="216922" y="283809"/>
                  <a:pt x="216540" y="287452"/>
                  <a:pt x="216212" y="289996"/>
                </a:cubicBezTo>
                <a:cubicBezTo>
                  <a:pt x="216018" y="291235"/>
                  <a:pt x="215884" y="292255"/>
                  <a:pt x="215750" y="292838"/>
                </a:cubicBezTo>
                <a:lnTo>
                  <a:pt x="215750" y="292838"/>
                </a:lnTo>
                <a:cubicBezTo>
                  <a:pt x="214755" y="294453"/>
                  <a:pt x="215004" y="296555"/>
                  <a:pt x="216406" y="297915"/>
                </a:cubicBezTo>
                <a:cubicBezTo>
                  <a:pt x="216849" y="298346"/>
                  <a:pt x="218100" y="299269"/>
                  <a:pt x="219697" y="299099"/>
                </a:cubicBezTo>
                <a:cubicBezTo>
                  <a:pt x="221221" y="299002"/>
                  <a:pt x="222005" y="298194"/>
                  <a:pt x="222363" y="297824"/>
                </a:cubicBezTo>
                <a:cubicBezTo>
                  <a:pt x="223505" y="296500"/>
                  <a:pt x="223280" y="296142"/>
                  <a:pt x="223565" y="295698"/>
                </a:cubicBezTo>
                <a:cubicBezTo>
                  <a:pt x="224051" y="294168"/>
                  <a:pt x="224239" y="292201"/>
                  <a:pt x="224628" y="289146"/>
                </a:cubicBezTo>
                <a:cubicBezTo>
                  <a:pt x="227002" y="268252"/>
                  <a:pt x="230834" y="204688"/>
                  <a:pt x="230907" y="204616"/>
                </a:cubicBezTo>
                <a:lnTo>
                  <a:pt x="231022" y="202873"/>
                </a:lnTo>
                <a:lnTo>
                  <a:pt x="229838" y="201579"/>
                </a:lnTo>
                <a:cubicBezTo>
                  <a:pt x="229838" y="201579"/>
                  <a:pt x="218823" y="189180"/>
                  <a:pt x="207589" y="176562"/>
                </a:cubicBezTo>
                <a:cubicBezTo>
                  <a:pt x="201973" y="170253"/>
                  <a:pt x="196283" y="163871"/>
                  <a:pt x="191990" y="158995"/>
                </a:cubicBezTo>
                <a:cubicBezTo>
                  <a:pt x="191249" y="158133"/>
                  <a:pt x="190514" y="157416"/>
                  <a:pt x="189925" y="156700"/>
                </a:cubicBezTo>
                <a:cubicBezTo>
                  <a:pt x="189209" y="152717"/>
                  <a:pt x="188061" y="148879"/>
                  <a:pt x="186476" y="145199"/>
                </a:cubicBezTo>
                <a:lnTo>
                  <a:pt x="243616" y="175432"/>
                </a:lnTo>
                <a:lnTo>
                  <a:pt x="299164" y="110794"/>
                </a:lnTo>
                <a:cubicBezTo>
                  <a:pt x="300591" y="109173"/>
                  <a:pt x="300482" y="106629"/>
                  <a:pt x="298933" y="105129"/>
                </a:cubicBezTo>
                <a:cubicBezTo>
                  <a:pt x="298854" y="105056"/>
                  <a:pt x="298781" y="104983"/>
                  <a:pt x="298781" y="104983"/>
                </a:cubicBezTo>
                <a:cubicBezTo>
                  <a:pt x="297087" y="103483"/>
                  <a:pt x="294476" y="103671"/>
                  <a:pt x="292904" y="105438"/>
                </a:cubicBezTo>
                <a:lnTo>
                  <a:pt x="241636" y="165073"/>
                </a:lnTo>
                <a:lnTo>
                  <a:pt x="192852" y="139218"/>
                </a:lnTo>
                <a:cubicBezTo>
                  <a:pt x="193933" y="138404"/>
                  <a:pt x="195081" y="137512"/>
                  <a:pt x="196010" y="136553"/>
                </a:cubicBezTo>
                <a:cubicBezTo>
                  <a:pt x="196939" y="135593"/>
                  <a:pt x="197728" y="134640"/>
                  <a:pt x="198439" y="133607"/>
                </a:cubicBezTo>
                <a:cubicBezTo>
                  <a:pt x="210680" y="135897"/>
                  <a:pt x="241685" y="139345"/>
                  <a:pt x="241685" y="139345"/>
                </a:cubicBezTo>
                <a:lnTo>
                  <a:pt x="244885" y="139734"/>
                </a:lnTo>
                <a:lnTo>
                  <a:pt x="265038" y="83846"/>
                </a:lnTo>
                <a:cubicBezTo>
                  <a:pt x="265597" y="82237"/>
                  <a:pt x="265208" y="80573"/>
                  <a:pt x="264024" y="79425"/>
                </a:cubicBezTo>
                <a:cubicBezTo>
                  <a:pt x="263587" y="79000"/>
                  <a:pt x="263144" y="78715"/>
                  <a:pt x="262488" y="78508"/>
                </a:cubicBezTo>
                <a:cubicBezTo>
                  <a:pt x="260369" y="77737"/>
                  <a:pt x="257989" y="78867"/>
                  <a:pt x="257217" y="80986"/>
                </a:cubicBezTo>
                <a:lnTo>
                  <a:pt x="239298" y="130735"/>
                </a:lnTo>
                <a:cubicBezTo>
                  <a:pt x="235078" y="130219"/>
                  <a:pt x="227360" y="129320"/>
                  <a:pt x="219576" y="128349"/>
                </a:cubicBezTo>
                <a:cubicBezTo>
                  <a:pt x="213826" y="127638"/>
                  <a:pt x="207923" y="126782"/>
                  <a:pt x="203479" y="126047"/>
                </a:cubicBezTo>
                <a:cubicBezTo>
                  <a:pt x="202968" y="125987"/>
                  <a:pt x="202464" y="125920"/>
                  <a:pt x="201954" y="125853"/>
                </a:cubicBezTo>
                <a:cubicBezTo>
                  <a:pt x="202707" y="123157"/>
                  <a:pt x="202883" y="120315"/>
                  <a:pt x="202628" y="117631"/>
                </a:cubicBezTo>
                <a:cubicBezTo>
                  <a:pt x="211251" y="111547"/>
                  <a:pt x="212380" y="99463"/>
                  <a:pt x="212380" y="99463"/>
                </a:cubicBezTo>
                <a:cubicBezTo>
                  <a:pt x="211117" y="102390"/>
                  <a:pt x="205136" y="105900"/>
                  <a:pt x="199945" y="108590"/>
                </a:cubicBezTo>
                <a:cubicBezTo>
                  <a:pt x="198827" y="106501"/>
                  <a:pt x="197340" y="104491"/>
                  <a:pt x="195500" y="102700"/>
                </a:cubicBezTo>
                <a:cubicBezTo>
                  <a:pt x="194613" y="101844"/>
                  <a:pt x="193654" y="101060"/>
                  <a:pt x="192628" y="100344"/>
                </a:cubicBezTo>
                <a:cubicBezTo>
                  <a:pt x="195093" y="95298"/>
                  <a:pt x="198281" y="89651"/>
                  <a:pt x="201019" y="88448"/>
                </a:cubicBezTo>
                <a:cubicBezTo>
                  <a:pt x="201019" y="88448"/>
                  <a:pt x="190939" y="89693"/>
                  <a:pt x="184800" y="96761"/>
                </a:cubicBezTo>
                <a:cubicBezTo>
                  <a:pt x="181151" y="95796"/>
                  <a:pt x="177301" y="95784"/>
                  <a:pt x="173609" y="96640"/>
                </a:cubicBezTo>
                <a:cubicBezTo>
                  <a:pt x="173524" y="96130"/>
                  <a:pt x="173445" y="95772"/>
                  <a:pt x="173367" y="95261"/>
                </a:cubicBezTo>
                <a:cubicBezTo>
                  <a:pt x="171387" y="84611"/>
                  <a:pt x="168964" y="68374"/>
                  <a:pt x="167987" y="61555"/>
                </a:cubicBezTo>
                <a:lnTo>
                  <a:pt x="217177" y="42136"/>
                </a:lnTo>
                <a:cubicBezTo>
                  <a:pt x="219272" y="41304"/>
                  <a:pt x="220323" y="38893"/>
                  <a:pt x="219491" y="36798"/>
                </a:cubicBezTo>
                <a:cubicBezTo>
                  <a:pt x="219266" y="36288"/>
                  <a:pt x="218969" y="35711"/>
                  <a:pt x="218598" y="35359"/>
                </a:cubicBezTo>
                <a:cubicBezTo>
                  <a:pt x="217493" y="34284"/>
                  <a:pt x="215744" y="33872"/>
                  <a:pt x="214153" y="34479"/>
                </a:cubicBezTo>
                <a:lnTo>
                  <a:pt x="158897" y="56314"/>
                </a:lnTo>
                <a:lnTo>
                  <a:pt x="159382" y="59508"/>
                </a:lnTo>
                <a:cubicBezTo>
                  <a:pt x="159382" y="59508"/>
                  <a:pt x="161010" y="70961"/>
                  <a:pt x="162856" y="82485"/>
                </a:cubicBezTo>
                <a:cubicBezTo>
                  <a:pt x="163815" y="88284"/>
                  <a:pt x="164774" y="94084"/>
                  <a:pt x="165649" y="98796"/>
                </a:cubicBezTo>
                <a:cubicBezTo>
                  <a:pt x="165728" y="99154"/>
                  <a:pt x="165734" y="99591"/>
                  <a:pt x="165886" y="100028"/>
                </a:cubicBezTo>
                <a:cubicBezTo>
                  <a:pt x="164374" y="100994"/>
                  <a:pt x="163007" y="102105"/>
                  <a:pt x="161793" y="103356"/>
                </a:cubicBezTo>
                <a:cubicBezTo>
                  <a:pt x="161004" y="104169"/>
                  <a:pt x="160293" y="105050"/>
                  <a:pt x="159656" y="106003"/>
                </a:cubicBezTo>
                <a:lnTo>
                  <a:pt x="133673" y="60334"/>
                </a:lnTo>
                <a:lnTo>
                  <a:pt x="191723" y="7282"/>
                </a:lnTo>
                <a:cubicBezTo>
                  <a:pt x="193374" y="5733"/>
                  <a:pt x="193550" y="3183"/>
                  <a:pt x="191996" y="1391"/>
                </a:cubicBezTo>
                <a:cubicBezTo>
                  <a:pt x="191923" y="1318"/>
                  <a:pt x="191850" y="1246"/>
                  <a:pt x="191777" y="1179"/>
                </a:cubicBezTo>
                <a:cubicBezTo>
                  <a:pt x="190229" y="-327"/>
                  <a:pt x="187758" y="-436"/>
                  <a:pt x="186106" y="1118"/>
                </a:cubicBezTo>
                <a:lnTo>
                  <a:pt x="123186" y="58604"/>
                </a:lnTo>
                <a:lnTo>
                  <a:pt x="154907" y="114292"/>
                </a:lnTo>
                <a:cubicBezTo>
                  <a:pt x="150960" y="112749"/>
                  <a:pt x="146953" y="111723"/>
                  <a:pt x="142872" y="111055"/>
                </a:cubicBezTo>
                <a:cubicBezTo>
                  <a:pt x="142356" y="110557"/>
                  <a:pt x="141767" y="110126"/>
                  <a:pt x="141251" y="109628"/>
                </a:cubicBezTo>
                <a:cubicBezTo>
                  <a:pt x="126167" y="96998"/>
                  <a:pt x="97537" y="73086"/>
                  <a:pt x="97537" y="73086"/>
                </a:cubicBezTo>
                <a:lnTo>
                  <a:pt x="96213" y="71944"/>
                </a:lnTo>
                <a:lnTo>
                  <a:pt x="94471" y="72120"/>
                </a:lnTo>
                <a:cubicBezTo>
                  <a:pt x="94471" y="72120"/>
                  <a:pt x="72337" y="74124"/>
                  <a:pt x="49919" y="76425"/>
                </a:cubicBezTo>
                <a:cubicBezTo>
                  <a:pt x="38752" y="77616"/>
                  <a:pt x="27504" y="78727"/>
                  <a:pt x="18874" y="79802"/>
                </a:cubicBezTo>
                <a:cubicBezTo>
                  <a:pt x="14522" y="80306"/>
                  <a:pt x="10896" y="80798"/>
                  <a:pt x="8213" y="81204"/>
                </a:cubicBezTo>
                <a:cubicBezTo>
                  <a:pt x="6837" y="81441"/>
                  <a:pt x="5750" y="81672"/>
                  <a:pt x="4881" y="81836"/>
                </a:cubicBezTo>
                <a:cubicBezTo>
                  <a:pt x="4447" y="81988"/>
                  <a:pt x="4011" y="81994"/>
                  <a:pt x="3577" y="82146"/>
                </a:cubicBezTo>
                <a:cubicBezTo>
                  <a:pt x="3072" y="82370"/>
                  <a:pt x="2779" y="82230"/>
                  <a:pt x="1490" y="83409"/>
                </a:cubicBezTo>
                <a:cubicBezTo>
                  <a:pt x="768" y="83712"/>
                  <a:pt x="126" y="84520"/>
                  <a:pt x="3" y="85977"/>
                </a:cubicBezTo>
              </a:path>
            </a:pathLst>
          </a:custGeom>
          <a:solidFill>
            <a:srgbClr val="9999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6" name="Google Shape;1936;p29"/>
          <p:cNvSpPr/>
          <p:nvPr/>
        </p:nvSpPr>
        <p:spPr>
          <a:xfrm rot="7746466">
            <a:off x="3412416" y="3640724"/>
            <a:ext cx="299796" cy="298749"/>
          </a:xfrm>
          <a:custGeom>
            <a:rect b="b" l="l" r="r" t="t"/>
            <a:pathLst>
              <a:path extrusionOk="0" h="299119" w="300168">
                <a:moveTo>
                  <a:pt x="3" y="85977"/>
                </a:moveTo>
                <a:cubicBezTo>
                  <a:pt x="-49" y="87355"/>
                  <a:pt x="697" y="88655"/>
                  <a:pt x="1287" y="89226"/>
                </a:cubicBezTo>
                <a:cubicBezTo>
                  <a:pt x="2688" y="90586"/>
                  <a:pt x="4798" y="90774"/>
                  <a:pt x="6381" y="89730"/>
                </a:cubicBezTo>
                <a:cubicBezTo>
                  <a:pt x="7251" y="89572"/>
                  <a:pt x="8990" y="89256"/>
                  <a:pt x="11019" y="88934"/>
                </a:cubicBezTo>
                <a:cubicBezTo>
                  <a:pt x="21098" y="87544"/>
                  <a:pt x="42134" y="85340"/>
                  <a:pt x="60564" y="83457"/>
                </a:cubicBezTo>
                <a:cubicBezTo>
                  <a:pt x="75434" y="82000"/>
                  <a:pt x="88641" y="80779"/>
                  <a:pt x="93214" y="80348"/>
                </a:cubicBezTo>
                <a:cubicBezTo>
                  <a:pt x="96748" y="83348"/>
                  <a:pt x="107052" y="91909"/>
                  <a:pt x="117575" y="100684"/>
                </a:cubicBezTo>
                <a:cubicBezTo>
                  <a:pt x="121546" y="103969"/>
                  <a:pt x="125524" y="107394"/>
                  <a:pt x="129203" y="110393"/>
                </a:cubicBezTo>
                <a:cubicBezTo>
                  <a:pt x="117733" y="111292"/>
                  <a:pt x="106542" y="115749"/>
                  <a:pt x="97215" y="123594"/>
                </a:cubicBezTo>
                <a:lnTo>
                  <a:pt x="72951" y="119386"/>
                </a:lnTo>
                <a:lnTo>
                  <a:pt x="13210" y="151897"/>
                </a:lnTo>
                <a:cubicBezTo>
                  <a:pt x="11191" y="152947"/>
                  <a:pt x="10431" y="155498"/>
                  <a:pt x="11624" y="157519"/>
                </a:cubicBezTo>
                <a:cubicBezTo>
                  <a:pt x="12672" y="159536"/>
                  <a:pt x="15227" y="160295"/>
                  <a:pt x="17172" y="159177"/>
                </a:cubicBezTo>
                <a:lnTo>
                  <a:pt x="74463" y="128009"/>
                </a:lnTo>
                <a:lnTo>
                  <a:pt x="90129" y="130747"/>
                </a:lnTo>
                <a:cubicBezTo>
                  <a:pt x="71220" y="153487"/>
                  <a:pt x="72744" y="187182"/>
                  <a:pt x="94282" y="208070"/>
                </a:cubicBezTo>
                <a:cubicBezTo>
                  <a:pt x="115960" y="229104"/>
                  <a:pt x="149970" y="229457"/>
                  <a:pt x="172049" y="209504"/>
                </a:cubicBezTo>
                <a:lnTo>
                  <a:pt x="175425" y="226093"/>
                </a:lnTo>
                <a:lnTo>
                  <a:pt x="146011" y="284307"/>
                </a:lnTo>
                <a:cubicBezTo>
                  <a:pt x="145022" y="286353"/>
                  <a:pt x="145787" y="288812"/>
                  <a:pt x="147839" y="289802"/>
                </a:cubicBezTo>
                <a:cubicBezTo>
                  <a:pt x="149885" y="290786"/>
                  <a:pt x="152345" y="290021"/>
                  <a:pt x="153328" y="287974"/>
                </a:cubicBezTo>
                <a:lnTo>
                  <a:pt x="184017" y="227271"/>
                </a:lnTo>
                <a:lnTo>
                  <a:pt x="178910" y="202138"/>
                </a:lnTo>
                <a:cubicBezTo>
                  <a:pt x="186252" y="192653"/>
                  <a:pt x="190223" y="181474"/>
                  <a:pt x="190782" y="170132"/>
                </a:cubicBezTo>
                <a:cubicBezTo>
                  <a:pt x="202386" y="183108"/>
                  <a:pt x="218204" y="200887"/>
                  <a:pt x="222491" y="205763"/>
                </a:cubicBezTo>
                <a:cubicBezTo>
                  <a:pt x="222211" y="211362"/>
                  <a:pt x="220973" y="229906"/>
                  <a:pt x="219728" y="248602"/>
                </a:cubicBezTo>
                <a:cubicBezTo>
                  <a:pt x="218878" y="259806"/>
                  <a:pt x="218106" y="271076"/>
                  <a:pt x="217293" y="279589"/>
                </a:cubicBezTo>
                <a:cubicBezTo>
                  <a:pt x="216922" y="283809"/>
                  <a:pt x="216540" y="287452"/>
                  <a:pt x="216212" y="289996"/>
                </a:cubicBezTo>
                <a:cubicBezTo>
                  <a:pt x="216018" y="291235"/>
                  <a:pt x="215884" y="292255"/>
                  <a:pt x="215750" y="292838"/>
                </a:cubicBezTo>
                <a:lnTo>
                  <a:pt x="215750" y="292838"/>
                </a:lnTo>
                <a:cubicBezTo>
                  <a:pt x="214755" y="294453"/>
                  <a:pt x="215004" y="296555"/>
                  <a:pt x="216406" y="297915"/>
                </a:cubicBezTo>
                <a:cubicBezTo>
                  <a:pt x="216849" y="298346"/>
                  <a:pt x="218100" y="299269"/>
                  <a:pt x="219697" y="299099"/>
                </a:cubicBezTo>
                <a:cubicBezTo>
                  <a:pt x="221221" y="299002"/>
                  <a:pt x="222005" y="298194"/>
                  <a:pt x="222363" y="297824"/>
                </a:cubicBezTo>
                <a:cubicBezTo>
                  <a:pt x="223505" y="296500"/>
                  <a:pt x="223280" y="296142"/>
                  <a:pt x="223565" y="295698"/>
                </a:cubicBezTo>
                <a:cubicBezTo>
                  <a:pt x="224051" y="294168"/>
                  <a:pt x="224239" y="292201"/>
                  <a:pt x="224628" y="289146"/>
                </a:cubicBezTo>
                <a:cubicBezTo>
                  <a:pt x="227002" y="268252"/>
                  <a:pt x="230834" y="204688"/>
                  <a:pt x="230907" y="204616"/>
                </a:cubicBezTo>
                <a:lnTo>
                  <a:pt x="231022" y="202873"/>
                </a:lnTo>
                <a:lnTo>
                  <a:pt x="229838" y="201579"/>
                </a:lnTo>
                <a:cubicBezTo>
                  <a:pt x="229838" y="201579"/>
                  <a:pt x="218823" y="189180"/>
                  <a:pt x="207589" y="176562"/>
                </a:cubicBezTo>
                <a:cubicBezTo>
                  <a:pt x="201973" y="170253"/>
                  <a:pt x="196283" y="163871"/>
                  <a:pt x="191990" y="158995"/>
                </a:cubicBezTo>
                <a:cubicBezTo>
                  <a:pt x="191249" y="158133"/>
                  <a:pt x="190514" y="157416"/>
                  <a:pt x="189925" y="156700"/>
                </a:cubicBezTo>
                <a:cubicBezTo>
                  <a:pt x="189209" y="152717"/>
                  <a:pt x="188061" y="148879"/>
                  <a:pt x="186476" y="145199"/>
                </a:cubicBezTo>
                <a:lnTo>
                  <a:pt x="243616" y="175432"/>
                </a:lnTo>
                <a:lnTo>
                  <a:pt x="299164" y="110794"/>
                </a:lnTo>
                <a:cubicBezTo>
                  <a:pt x="300591" y="109173"/>
                  <a:pt x="300482" y="106629"/>
                  <a:pt x="298933" y="105129"/>
                </a:cubicBezTo>
                <a:cubicBezTo>
                  <a:pt x="298854" y="105056"/>
                  <a:pt x="298781" y="104983"/>
                  <a:pt x="298781" y="104983"/>
                </a:cubicBezTo>
                <a:cubicBezTo>
                  <a:pt x="297087" y="103483"/>
                  <a:pt x="294476" y="103671"/>
                  <a:pt x="292904" y="105438"/>
                </a:cubicBezTo>
                <a:lnTo>
                  <a:pt x="241636" y="165073"/>
                </a:lnTo>
                <a:lnTo>
                  <a:pt x="192852" y="139218"/>
                </a:lnTo>
                <a:cubicBezTo>
                  <a:pt x="193933" y="138404"/>
                  <a:pt x="195081" y="137512"/>
                  <a:pt x="196010" y="136553"/>
                </a:cubicBezTo>
                <a:cubicBezTo>
                  <a:pt x="196939" y="135593"/>
                  <a:pt x="197728" y="134640"/>
                  <a:pt x="198439" y="133607"/>
                </a:cubicBezTo>
                <a:cubicBezTo>
                  <a:pt x="210680" y="135897"/>
                  <a:pt x="241685" y="139345"/>
                  <a:pt x="241685" y="139345"/>
                </a:cubicBezTo>
                <a:lnTo>
                  <a:pt x="244885" y="139734"/>
                </a:lnTo>
                <a:lnTo>
                  <a:pt x="265038" y="83846"/>
                </a:lnTo>
                <a:cubicBezTo>
                  <a:pt x="265597" y="82237"/>
                  <a:pt x="265208" y="80573"/>
                  <a:pt x="264024" y="79425"/>
                </a:cubicBezTo>
                <a:cubicBezTo>
                  <a:pt x="263587" y="79000"/>
                  <a:pt x="263144" y="78715"/>
                  <a:pt x="262488" y="78508"/>
                </a:cubicBezTo>
                <a:cubicBezTo>
                  <a:pt x="260369" y="77737"/>
                  <a:pt x="257989" y="78867"/>
                  <a:pt x="257217" y="80986"/>
                </a:cubicBezTo>
                <a:lnTo>
                  <a:pt x="239298" y="130735"/>
                </a:lnTo>
                <a:cubicBezTo>
                  <a:pt x="235078" y="130219"/>
                  <a:pt x="227360" y="129320"/>
                  <a:pt x="219576" y="128349"/>
                </a:cubicBezTo>
                <a:cubicBezTo>
                  <a:pt x="213826" y="127638"/>
                  <a:pt x="207923" y="126782"/>
                  <a:pt x="203479" y="126047"/>
                </a:cubicBezTo>
                <a:cubicBezTo>
                  <a:pt x="202968" y="125987"/>
                  <a:pt x="202464" y="125920"/>
                  <a:pt x="201954" y="125853"/>
                </a:cubicBezTo>
                <a:cubicBezTo>
                  <a:pt x="202707" y="123157"/>
                  <a:pt x="202883" y="120315"/>
                  <a:pt x="202628" y="117631"/>
                </a:cubicBezTo>
                <a:cubicBezTo>
                  <a:pt x="211251" y="111547"/>
                  <a:pt x="212380" y="99463"/>
                  <a:pt x="212380" y="99463"/>
                </a:cubicBezTo>
                <a:cubicBezTo>
                  <a:pt x="211117" y="102390"/>
                  <a:pt x="205136" y="105900"/>
                  <a:pt x="199945" y="108590"/>
                </a:cubicBezTo>
                <a:cubicBezTo>
                  <a:pt x="198827" y="106501"/>
                  <a:pt x="197340" y="104491"/>
                  <a:pt x="195500" y="102700"/>
                </a:cubicBezTo>
                <a:cubicBezTo>
                  <a:pt x="194613" y="101844"/>
                  <a:pt x="193654" y="101060"/>
                  <a:pt x="192628" y="100344"/>
                </a:cubicBezTo>
                <a:cubicBezTo>
                  <a:pt x="195093" y="95298"/>
                  <a:pt x="198281" y="89651"/>
                  <a:pt x="201019" y="88448"/>
                </a:cubicBezTo>
                <a:cubicBezTo>
                  <a:pt x="201019" y="88448"/>
                  <a:pt x="190939" y="89693"/>
                  <a:pt x="184800" y="96761"/>
                </a:cubicBezTo>
                <a:cubicBezTo>
                  <a:pt x="181151" y="95796"/>
                  <a:pt x="177301" y="95784"/>
                  <a:pt x="173609" y="96640"/>
                </a:cubicBezTo>
                <a:cubicBezTo>
                  <a:pt x="173524" y="96130"/>
                  <a:pt x="173445" y="95772"/>
                  <a:pt x="173367" y="95261"/>
                </a:cubicBezTo>
                <a:cubicBezTo>
                  <a:pt x="171387" y="84611"/>
                  <a:pt x="168964" y="68374"/>
                  <a:pt x="167987" y="61555"/>
                </a:cubicBezTo>
                <a:lnTo>
                  <a:pt x="217177" y="42136"/>
                </a:lnTo>
                <a:cubicBezTo>
                  <a:pt x="219272" y="41304"/>
                  <a:pt x="220323" y="38893"/>
                  <a:pt x="219491" y="36798"/>
                </a:cubicBezTo>
                <a:cubicBezTo>
                  <a:pt x="219266" y="36288"/>
                  <a:pt x="218969" y="35711"/>
                  <a:pt x="218598" y="35359"/>
                </a:cubicBezTo>
                <a:cubicBezTo>
                  <a:pt x="217493" y="34284"/>
                  <a:pt x="215744" y="33872"/>
                  <a:pt x="214153" y="34479"/>
                </a:cubicBezTo>
                <a:lnTo>
                  <a:pt x="158897" y="56314"/>
                </a:lnTo>
                <a:lnTo>
                  <a:pt x="159382" y="59508"/>
                </a:lnTo>
                <a:cubicBezTo>
                  <a:pt x="159382" y="59508"/>
                  <a:pt x="161010" y="70961"/>
                  <a:pt x="162856" y="82485"/>
                </a:cubicBezTo>
                <a:cubicBezTo>
                  <a:pt x="163815" y="88284"/>
                  <a:pt x="164774" y="94084"/>
                  <a:pt x="165649" y="98796"/>
                </a:cubicBezTo>
                <a:cubicBezTo>
                  <a:pt x="165728" y="99154"/>
                  <a:pt x="165734" y="99591"/>
                  <a:pt x="165886" y="100028"/>
                </a:cubicBezTo>
                <a:cubicBezTo>
                  <a:pt x="164374" y="100994"/>
                  <a:pt x="163007" y="102105"/>
                  <a:pt x="161793" y="103356"/>
                </a:cubicBezTo>
                <a:cubicBezTo>
                  <a:pt x="161004" y="104169"/>
                  <a:pt x="160293" y="105050"/>
                  <a:pt x="159656" y="106003"/>
                </a:cubicBezTo>
                <a:lnTo>
                  <a:pt x="133673" y="60334"/>
                </a:lnTo>
                <a:lnTo>
                  <a:pt x="191723" y="7282"/>
                </a:lnTo>
                <a:cubicBezTo>
                  <a:pt x="193374" y="5733"/>
                  <a:pt x="193550" y="3183"/>
                  <a:pt x="191996" y="1391"/>
                </a:cubicBezTo>
                <a:cubicBezTo>
                  <a:pt x="191923" y="1318"/>
                  <a:pt x="191850" y="1246"/>
                  <a:pt x="191777" y="1179"/>
                </a:cubicBezTo>
                <a:cubicBezTo>
                  <a:pt x="190229" y="-327"/>
                  <a:pt x="187758" y="-436"/>
                  <a:pt x="186106" y="1118"/>
                </a:cubicBezTo>
                <a:lnTo>
                  <a:pt x="123186" y="58604"/>
                </a:lnTo>
                <a:lnTo>
                  <a:pt x="154907" y="114292"/>
                </a:lnTo>
                <a:cubicBezTo>
                  <a:pt x="150960" y="112749"/>
                  <a:pt x="146953" y="111723"/>
                  <a:pt x="142872" y="111055"/>
                </a:cubicBezTo>
                <a:cubicBezTo>
                  <a:pt x="142356" y="110557"/>
                  <a:pt x="141767" y="110126"/>
                  <a:pt x="141251" y="109628"/>
                </a:cubicBezTo>
                <a:cubicBezTo>
                  <a:pt x="126167" y="96998"/>
                  <a:pt x="97537" y="73086"/>
                  <a:pt x="97537" y="73086"/>
                </a:cubicBezTo>
                <a:lnTo>
                  <a:pt x="96213" y="71944"/>
                </a:lnTo>
                <a:lnTo>
                  <a:pt x="94471" y="72120"/>
                </a:lnTo>
                <a:cubicBezTo>
                  <a:pt x="94471" y="72120"/>
                  <a:pt x="72337" y="74124"/>
                  <a:pt x="49919" y="76425"/>
                </a:cubicBezTo>
                <a:cubicBezTo>
                  <a:pt x="38752" y="77616"/>
                  <a:pt x="27504" y="78727"/>
                  <a:pt x="18874" y="79802"/>
                </a:cubicBezTo>
                <a:cubicBezTo>
                  <a:pt x="14522" y="80306"/>
                  <a:pt x="10896" y="80798"/>
                  <a:pt x="8213" y="81204"/>
                </a:cubicBezTo>
                <a:cubicBezTo>
                  <a:pt x="6837" y="81441"/>
                  <a:pt x="5750" y="81672"/>
                  <a:pt x="4881" y="81836"/>
                </a:cubicBezTo>
                <a:cubicBezTo>
                  <a:pt x="4447" y="81988"/>
                  <a:pt x="4011" y="81994"/>
                  <a:pt x="3577" y="82146"/>
                </a:cubicBezTo>
                <a:cubicBezTo>
                  <a:pt x="3072" y="82370"/>
                  <a:pt x="2779" y="82230"/>
                  <a:pt x="1490" y="83409"/>
                </a:cubicBezTo>
                <a:cubicBezTo>
                  <a:pt x="768" y="83712"/>
                  <a:pt x="126" y="84520"/>
                  <a:pt x="3" y="85977"/>
                </a:cubicBezTo>
              </a:path>
            </a:pathLst>
          </a:custGeom>
          <a:solidFill>
            <a:srgbClr val="9999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7" name="Google Shape;1937;p29"/>
          <p:cNvSpPr/>
          <p:nvPr/>
        </p:nvSpPr>
        <p:spPr>
          <a:xfrm rot="7746466">
            <a:off x="5946053" y="4061799"/>
            <a:ext cx="299796" cy="298749"/>
          </a:xfrm>
          <a:custGeom>
            <a:rect b="b" l="l" r="r" t="t"/>
            <a:pathLst>
              <a:path extrusionOk="0" h="299119" w="300168">
                <a:moveTo>
                  <a:pt x="3" y="85977"/>
                </a:moveTo>
                <a:cubicBezTo>
                  <a:pt x="-49" y="87355"/>
                  <a:pt x="697" y="88655"/>
                  <a:pt x="1287" y="89226"/>
                </a:cubicBezTo>
                <a:cubicBezTo>
                  <a:pt x="2688" y="90586"/>
                  <a:pt x="4798" y="90774"/>
                  <a:pt x="6381" y="89730"/>
                </a:cubicBezTo>
                <a:cubicBezTo>
                  <a:pt x="7251" y="89572"/>
                  <a:pt x="8990" y="89256"/>
                  <a:pt x="11019" y="88934"/>
                </a:cubicBezTo>
                <a:cubicBezTo>
                  <a:pt x="21098" y="87544"/>
                  <a:pt x="42134" y="85340"/>
                  <a:pt x="60564" y="83457"/>
                </a:cubicBezTo>
                <a:cubicBezTo>
                  <a:pt x="75434" y="82000"/>
                  <a:pt x="88641" y="80779"/>
                  <a:pt x="93214" y="80348"/>
                </a:cubicBezTo>
                <a:cubicBezTo>
                  <a:pt x="96748" y="83348"/>
                  <a:pt x="107052" y="91909"/>
                  <a:pt x="117575" y="100684"/>
                </a:cubicBezTo>
                <a:cubicBezTo>
                  <a:pt x="121546" y="103969"/>
                  <a:pt x="125524" y="107394"/>
                  <a:pt x="129203" y="110393"/>
                </a:cubicBezTo>
                <a:cubicBezTo>
                  <a:pt x="117733" y="111292"/>
                  <a:pt x="106542" y="115749"/>
                  <a:pt x="97215" y="123594"/>
                </a:cubicBezTo>
                <a:lnTo>
                  <a:pt x="72951" y="119386"/>
                </a:lnTo>
                <a:lnTo>
                  <a:pt x="13210" y="151897"/>
                </a:lnTo>
                <a:cubicBezTo>
                  <a:pt x="11191" y="152947"/>
                  <a:pt x="10431" y="155498"/>
                  <a:pt x="11624" y="157519"/>
                </a:cubicBezTo>
                <a:cubicBezTo>
                  <a:pt x="12672" y="159536"/>
                  <a:pt x="15227" y="160295"/>
                  <a:pt x="17172" y="159177"/>
                </a:cubicBezTo>
                <a:lnTo>
                  <a:pt x="74463" y="128009"/>
                </a:lnTo>
                <a:lnTo>
                  <a:pt x="90129" y="130747"/>
                </a:lnTo>
                <a:cubicBezTo>
                  <a:pt x="71220" y="153487"/>
                  <a:pt x="72744" y="187182"/>
                  <a:pt x="94282" y="208070"/>
                </a:cubicBezTo>
                <a:cubicBezTo>
                  <a:pt x="115960" y="229104"/>
                  <a:pt x="149970" y="229457"/>
                  <a:pt x="172049" y="209504"/>
                </a:cubicBezTo>
                <a:lnTo>
                  <a:pt x="175425" y="226093"/>
                </a:lnTo>
                <a:lnTo>
                  <a:pt x="146011" y="284307"/>
                </a:lnTo>
                <a:cubicBezTo>
                  <a:pt x="145022" y="286353"/>
                  <a:pt x="145787" y="288812"/>
                  <a:pt x="147839" y="289802"/>
                </a:cubicBezTo>
                <a:cubicBezTo>
                  <a:pt x="149885" y="290786"/>
                  <a:pt x="152345" y="290021"/>
                  <a:pt x="153328" y="287974"/>
                </a:cubicBezTo>
                <a:lnTo>
                  <a:pt x="184017" y="227271"/>
                </a:lnTo>
                <a:lnTo>
                  <a:pt x="178910" y="202138"/>
                </a:lnTo>
                <a:cubicBezTo>
                  <a:pt x="186252" y="192653"/>
                  <a:pt x="190223" y="181474"/>
                  <a:pt x="190782" y="170132"/>
                </a:cubicBezTo>
                <a:cubicBezTo>
                  <a:pt x="202386" y="183108"/>
                  <a:pt x="218204" y="200887"/>
                  <a:pt x="222491" y="205763"/>
                </a:cubicBezTo>
                <a:cubicBezTo>
                  <a:pt x="222211" y="211362"/>
                  <a:pt x="220973" y="229906"/>
                  <a:pt x="219728" y="248602"/>
                </a:cubicBezTo>
                <a:cubicBezTo>
                  <a:pt x="218878" y="259806"/>
                  <a:pt x="218106" y="271076"/>
                  <a:pt x="217293" y="279589"/>
                </a:cubicBezTo>
                <a:cubicBezTo>
                  <a:pt x="216922" y="283809"/>
                  <a:pt x="216540" y="287452"/>
                  <a:pt x="216212" y="289996"/>
                </a:cubicBezTo>
                <a:cubicBezTo>
                  <a:pt x="216018" y="291235"/>
                  <a:pt x="215884" y="292255"/>
                  <a:pt x="215750" y="292838"/>
                </a:cubicBezTo>
                <a:lnTo>
                  <a:pt x="215750" y="292838"/>
                </a:lnTo>
                <a:cubicBezTo>
                  <a:pt x="214755" y="294453"/>
                  <a:pt x="215004" y="296555"/>
                  <a:pt x="216406" y="297915"/>
                </a:cubicBezTo>
                <a:cubicBezTo>
                  <a:pt x="216849" y="298346"/>
                  <a:pt x="218100" y="299269"/>
                  <a:pt x="219697" y="299099"/>
                </a:cubicBezTo>
                <a:cubicBezTo>
                  <a:pt x="221221" y="299002"/>
                  <a:pt x="222005" y="298194"/>
                  <a:pt x="222363" y="297824"/>
                </a:cubicBezTo>
                <a:cubicBezTo>
                  <a:pt x="223505" y="296500"/>
                  <a:pt x="223280" y="296142"/>
                  <a:pt x="223565" y="295698"/>
                </a:cubicBezTo>
                <a:cubicBezTo>
                  <a:pt x="224051" y="294168"/>
                  <a:pt x="224239" y="292201"/>
                  <a:pt x="224628" y="289146"/>
                </a:cubicBezTo>
                <a:cubicBezTo>
                  <a:pt x="227002" y="268252"/>
                  <a:pt x="230834" y="204688"/>
                  <a:pt x="230907" y="204616"/>
                </a:cubicBezTo>
                <a:lnTo>
                  <a:pt x="231022" y="202873"/>
                </a:lnTo>
                <a:lnTo>
                  <a:pt x="229838" y="201579"/>
                </a:lnTo>
                <a:cubicBezTo>
                  <a:pt x="229838" y="201579"/>
                  <a:pt x="218823" y="189180"/>
                  <a:pt x="207589" y="176562"/>
                </a:cubicBezTo>
                <a:cubicBezTo>
                  <a:pt x="201973" y="170253"/>
                  <a:pt x="196283" y="163871"/>
                  <a:pt x="191990" y="158995"/>
                </a:cubicBezTo>
                <a:cubicBezTo>
                  <a:pt x="191249" y="158133"/>
                  <a:pt x="190514" y="157416"/>
                  <a:pt x="189925" y="156700"/>
                </a:cubicBezTo>
                <a:cubicBezTo>
                  <a:pt x="189209" y="152717"/>
                  <a:pt x="188061" y="148879"/>
                  <a:pt x="186476" y="145199"/>
                </a:cubicBezTo>
                <a:lnTo>
                  <a:pt x="243616" y="175432"/>
                </a:lnTo>
                <a:lnTo>
                  <a:pt x="299164" y="110794"/>
                </a:lnTo>
                <a:cubicBezTo>
                  <a:pt x="300591" y="109173"/>
                  <a:pt x="300482" y="106629"/>
                  <a:pt x="298933" y="105129"/>
                </a:cubicBezTo>
                <a:cubicBezTo>
                  <a:pt x="298854" y="105056"/>
                  <a:pt x="298781" y="104983"/>
                  <a:pt x="298781" y="104983"/>
                </a:cubicBezTo>
                <a:cubicBezTo>
                  <a:pt x="297087" y="103483"/>
                  <a:pt x="294476" y="103671"/>
                  <a:pt x="292904" y="105438"/>
                </a:cubicBezTo>
                <a:lnTo>
                  <a:pt x="241636" y="165073"/>
                </a:lnTo>
                <a:lnTo>
                  <a:pt x="192852" y="139218"/>
                </a:lnTo>
                <a:cubicBezTo>
                  <a:pt x="193933" y="138404"/>
                  <a:pt x="195081" y="137512"/>
                  <a:pt x="196010" y="136553"/>
                </a:cubicBezTo>
                <a:cubicBezTo>
                  <a:pt x="196939" y="135593"/>
                  <a:pt x="197728" y="134640"/>
                  <a:pt x="198439" y="133607"/>
                </a:cubicBezTo>
                <a:cubicBezTo>
                  <a:pt x="210680" y="135897"/>
                  <a:pt x="241685" y="139345"/>
                  <a:pt x="241685" y="139345"/>
                </a:cubicBezTo>
                <a:lnTo>
                  <a:pt x="244885" y="139734"/>
                </a:lnTo>
                <a:lnTo>
                  <a:pt x="265038" y="83846"/>
                </a:lnTo>
                <a:cubicBezTo>
                  <a:pt x="265597" y="82237"/>
                  <a:pt x="265208" y="80573"/>
                  <a:pt x="264024" y="79425"/>
                </a:cubicBezTo>
                <a:cubicBezTo>
                  <a:pt x="263587" y="79000"/>
                  <a:pt x="263144" y="78715"/>
                  <a:pt x="262488" y="78508"/>
                </a:cubicBezTo>
                <a:cubicBezTo>
                  <a:pt x="260369" y="77737"/>
                  <a:pt x="257989" y="78867"/>
                  <a:pt x="257217" y="80986"/>
                </a:cubicBezTo>
                <a:lnTo>
                  <a:pt x="239298" y="130735"/>
                </a:lnTo>
                <a:cubicBezTo>
                  <a:pt x="235078" y="130219"/>
                  <a:pt x="227360" y="129320"/>
                  <a:pt x="219576" y="128349"/>
                </a:cubicBezTo>
                <a:cubicBezTo>
                  <a:pt x="213826" y="127638"/>
                  <a:pt x="207923" y="126782"/>
                  <a:pt x="203479" y="126047"/>
                </a:cubicBezTo>
                <a:cubicBezTo>
                  <a:pt x="202968" y="125987"/>
                  <a:pt x="202464" y="125920"/>
                  <a:pt x="201954" y="125853"/>
                </a:cubicBezTo>
                <a:cubicBezTo>
                  <a:pt x="202707" y="123157"/>
                  <a:pt x="202883" y="120315"/>
                  <a:pt x="202628" y="117631"/>
                </a:cubicBezTo>
                <a:cubicBezTo>
                  <a:pt x="211251" y="111547"/>
                  <a:pt x="212380" y="99463"/>
                  <a:pt x="212380" y="99463"/>
                </a:cubicBezTo>
                <a:cubicBezTo>
                  <a:pt x="211117" y="102390"/>
                  <a:pt x="205136" y="105900"/>
                  <a:pt x="199945" y="108590"/>
                </a:cubicBezTo>
                <a:cubicBezTo>
                  <a:pt x="198827" y="106501"/>
                  <a:pt x="197340" y="104491"/>
                  <a:pt x="195500" y="102700"/>
                </a:cubicBezTo>
                <a:cubicBezTo>
                  <a:pt x="194613" y="101844"/>
                  <a:pt x="193654" y="101060"/>
                  <a:pt x="192628" y="100344"/>
                </a:cubicBezTo>
                <a:cubicBezTo>
                  <a:pt x="195093" y="95298"/>
                  <a:pt x="198281" y="89651"/>
                  <a:pt x="201019" y="88448"/>
                </a:cubicBezTo>
                <a:cubicBezTo>
                  <a:pt x="201019" y="88448"/>
                  <a:pt x="190939" y="89693"/>
                  <a:pt x="184800" y="96761"/>
                </a:cubicBezTo>
                <a:cubicBezTo>
                  <a:pt x="181151" y="95796"/>
                  <a:pt x="177301" y="95784"/>
                  <a:pt x="173609" y="96640"/>
                </a:cubicBezTo>
                <a:cubicBezTo>
                  <a:pt x="173524" y="96130"/>
                  <a:pt x="173445" y="95772"/>
                  <a:pt x="173367" y="95261"/>
                </a:cubicBezTo>
                <a:cubicBezTo>
                  <a:pt x="171387" y="84611"/>
                  <a:pt x="168964" y="68374"/>
                  <a:pt x="167987" y="61555"/>
                </a:cubicBezTo>
                <a:lnTo>
                  <a:pt x="217177" y="42136"/>
                </a:lnTo>
                <a:cubicBezTo>
                  <a:pt x="219272" y="41304"/>
                  <a:pt x="220323" y="38893"/>
                  <a:pt x="219491" y="36798"/>
                </a:cubicBezTo>
                <a:cubicBezTo>
                  <a:pt x="219266" y="36288"/>
                  <a:pt x="218969" y="35711"/>
                  <a:pt x="218598" y="35359"/>
                </a:cubicBezTo>
                <a:cubicBezTo>
                  <a:pt x="217493" y="34284"/>
                  <a:pt x="215744" y="33872"/>
                  <a:pt x="214153" y="34479"/>
                </a:cubicBezTo>
                <a:lnTo>
                  <a:pt x="158897" y="56314"/>
                </a:lnTo>
                <a:lnTo>
                  <a:pt x="159382" y="59508"/>
                </a:lnTo>
                <a:cubicBezTo>
                  <a:pt x="159382" y="59508"/>
                  <a:pt x="161010" y="70961"/>
                  <a:pt x="162856" y="82485"/>
                </a:cubicBezTo>
                <a:cubicBezTo>
                  <a:pt x="163815" y="88284"/>
                  <a:pt x="164774" y="94084"/>
                  <a:pt x="165649" y="98796"/>
                </a:cubicBezTo>
                <a:cubicBezTo>
                  <a:pt x="165728" y="99154"/>
                  <a:pt x="165734" y="99591"/>
                  <a:pt x="165886" y="100028"/>
                </a:cubicBezTo>
                <a:cubicBezTo>
                  <a:pt x="164374" y="100994"/>
                  <a:pt x="163007" y="102105"/>
                  <a:pt x="161793" y="103356"/>
                </a:cubicBezTo>
                <a:cubicBezTo>
                  <a:pt x="161004" y="104169"/>
                  <a:pt x="160293" y="105050"/>
                  <a:pt x="159656" y="106003"/>
                </a:cubicBezTo>
                <a:lnTo>
                  <a:pt x="133673" y="60334"/>
                </a:lnTo>
                <a:lnTo>
                  <a:pt x="191723" y="7282"/>
                </a:lnTo>
                <a:cubicBezTo>
                  <a:pt x="193374" y="5733"/>
                  <a:pt x="193550" y="3183"/>
                  <a:pt x="191996" y="1391"/>
                </a:cubicBezTo>
                <a:cubicBezTo>
                  <a:pt x="191923" y="1318"/>
                  <a:pt x="191850" y="1246"/>
                  <a:pt x="191777" y="1179"/>
                </a:cubicBezTo>
                <a:cubicBezTo>
                  <a:pt x="190229" y="-327"/>
                  <a:pt x="187758" y="-436"/>
                  <a:pt x="186106" y="1118"/>
                </a:cubicBezTo>
                <a:lnTo>
                  <a:pt x="123186" y="58604"/>
                </a:lnTo>
                <a:lnTo>
                  <a:pt x="154907" y="114292"/>
                </a:lnTo>
                <a:cubicBezTo>
                  <a:pt x="150960" y="112749"/>
                  <a:pt x="146953" y="111723"/>
                  <a:pt x="142872" y="111055"/>
                </a:cubicBezTo>
                <a:cubicBezTo>
                  <a:pt x="142356" y="110557"/>
                  <a:pt x="141767" y="110126"/>
                  <a:pt x="141251" y="109628"/>
                </a:cubicBezTo>
                <a:cubicBezTo>
                  <a:pt x="126167" y="96998"/>
                  <a:pt x="97537" y="73086"/>
                  <a:pt x="97537" y="73086"/>
                </a:cubicBezTo>
                <a:lnTo>
                  <a:pt x="96213" y="71944"/>
                </a:lnTo>
                <a:lnTo>
                  <a:pt x="94471" y="72120"/>
                </a:lnTo>
                <a:cubicBezTo>
                  <a:pt x="94471" y="72120"/>
                  <a:pt x="72337" y="74124"/>
                  <a:pt x="49919" y="76425"/>
                </a:cubicBezTo>
                <a:cubicBezTo>
                  <a:pt x="38752" y="77616"/>
                  <a:pt x="27504" y="78727"/>
                  <a:pt x="18874" y="79802"/>
                </a:cubicBezTo>
                <a:cubicBezTo>
                  <a:pt x="14522" y="80306"/>
                  <a:pt x="10896" y="80798"/>
                  <a:pt x="8213" y="81204"/>
                </a:cubicBezTo>
                <a:cubicBezTo>
                  <a:pt x="6837" y="81441"/>
                  <a:pt x="5750" y="81672"/>
                  <a:pt x="4881" y="81836"/>
                </a:cubicBezTo>
                <a:cubicBezTo>
                  <a:pt x="4447" y="81988"/>
                  <a:pt x="4011" y="81994"/>
                  <a:pt x="3577" y="82146"/>
                </a:cubicBezTo>
                <a:cubicBezTo>
                  <a:pt x="3072" y="82370"/>
                  <a:pt x="2779" y="82230"/>
                  <a:pt x="1490" y="83409"/>
                </a:cubicBezTo>
                <a:cubicBezTo>
                  <a:pt x="768" y="83712"/>
                  <a:pt x="126" y="84520"/>
                  <a:pt x="3" y="85977"/>
                </a:cubicBezTo>
              </a:path>
            </a:pathLst>
          </a:custGeom>
          <a:solidFill>
            <a:srgbClr val="9999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8" name="Google Shape;1938;p29"/>
          <p:cNvSpPr/>
          <p:nvPr/>
        </p:nvSpPr>
        <p:spPr>
          <a:xfrm rot="7746466">
            <a:off x="8224178" y="3427549"/>
            <a:ext cx="299796" cy="298749"/>
          </a:xfrm>
          <a:custGeom>
            <a:rect b="b" l="l" r="r" t="t"/>
            <a:pathLst>
              <a:path extrusionOk="0" h="299119" w="300168">
                <a:moveTo>
                  <a:pt x="3" y="85977"/>
                </a:moveTo>
                <a:cubicBezTo>
                  <a:pt x="-49" y="87355"/>
                  <a:pt x="697" y="88655"/>
                  <a:pt x="1287" y="89226"/>
                </a:cubicBezTo>
                <a:cubicBezTo>
                  <a:pt x="2688" y="90586"/>
                  <a:pt x="4798" y="90774"/>
                  <a:pt x="6381" y="89730"/>
                </a:cubicBezTo>
                <a:cubicBezTo>
                  <a:pt x="7251" y="89572"/>
                  <a:pt x="8990" y="89256"/>
                  <a:pt x="11019" y="88934"/>
                </a:cubicBezTo>
                <a:cubicBezTo>
                  <a:pt x="21098" y="87544"/>
                  <a:pt x="42134" y="85340"/>
                  <a:pt x="60564" y="83457"/>
                </a:cubicBezTo>
                <a:cubicBezTo>
                  <a:pt x="75434" y="82000"/>
                  <a:pt x="88641" y="80779"/>
                  <a:pt x="93214" y="80348"/>
                </a:cubicBezTo>
                <a:cubicBezTo>
                  <a:pt x="96748" y="83348"/>
                  <a:pt x="107052" y="91909"/>
                  <a:pt x="117575" y="100684"/>
                </a:cubicBezTo>
                <a:cubicBezTo>
                  <a:pt x="121546" y="103969"/>
                  <a:pt x="125524" y="107394"/>
                  <a:pt x="129203" y="110393"/>
                </a:cubicBezTo>
                <a:cubicBezTo>
                  <a:pt x="117733" y="111292"/>
                  <a:pt x="106542" y="115749"/>
                  <a:pt x="97215" y="123594"/>
                </a:cubicBezTo>
                <a:lnTo>
                  <a:pt x="72951" y="119386"/>
                </a:lnTo>
                <a:lnTo>
                  <a:pt x="13210" y="151897"/>
                </a:lnTo>
                <a:cubicBezTo>
                  <a:pt x="11191" y="152947"/>
                  <a:pt x="10431" y="155498"/>
                  <a:pt x="11624" y="157519"/>
                </a:cubicBezTo>
                <a:cubicBezTo>
                  <a:pt x="12672" y="159536"/>
                  <a:pt x="15227" y="160295"/>
                  <a:pt x="17172" y="159177"/>
                </a:cubicBezTo>
                <a:lnTo>
                  <a:pt x="74463" y="128009"/>
                </a:lnTo>
                <a:lnTo>
                  <a:pt x="90129" y="130747"/>
                </a:lnTo>
                <a:cubicBezTo>
                  <a:pt x="71220" y="153487"/>
                  <a:pt x="72744" y="187182"/>
                  <a:pt x="94282" y="208070"/>
                </a:cubicBezTo>
                <a:cubicBezTo>
                  <a:pt x="115960" y="229104"/>
                  <a:pt x="149970" y="229457"/>
                  <a:pt x="172049" y="209504"/>
                </a:cubicBezTo>
                <a:lnTo>
                  <a:pt x="175425" y="226093"/>
                </a:lnTo>
                <a:lnTo>
                  <a:pt x="146011" y="284307"/>
                </a:lnTo>
                <a:cubicBezTo>
                  <a:pt x="145022" y="286353"/>
                  <a:pt x="145787" y="288812"/>
                  <a:pt x="147839" y="289802"/>
                </a:cubicBezTo>
                <a:cubicBezTo>
                  <a:pt x="149885" y="290786"/>
                  <a:pt x="152345" y="290021"/>
                  <a:pt x="153328" y="287974"/>
                </a:cubicBezTo>
                <a:lnTo>
                  <a:pt x="184017" y="227271"/>
                </a:lnTo>
                <a:lnTo>
                  <a:pt x="178910" y="202138"/>
                </a:lnTo>
                <a:cubicBezTo>
                  <a:pt x="186252" y="192653"/>
                  <a:pt x="190223" y="181474"/>
                  <a:pt x="190782" y="170132"/>
                </a:cubicBezTo>
                <a:cubicBezTo>
                  <a:pt x="202386" y="183108"/>
                  <a:pt x="218204" y="200887"/>
                  <a:pt x="222491" y="205763"/>
                </a:cubicBezTo>
                <a:cubicBezTo>
                  <a:pt x="222211" y="211362"/>
                  <a:pt x="220973" y="229906"/>
                  <a:pt x="219728" y="248602"/>
                </a:cubicBezTo>
                <a:cubicBezTo>
                  <a:pt x="218878" y="259806"/>
                  <a:pt x="218106" y="271076"/>
                  <a:pt x="217293" y="279589"/>
                </a:cubicBezTo>
                <a:cubicBezTo>
                  <a:pt x="216922" y="283809"/>
                  <a:pt x="216540" y="287452"/>
                  <a:pt x="216212" y="289996"/>
                </a:cubicBezTo>
                <a:cubicBezTo>
                  <a:pt x="216018" y="291235"/>
                  <a:pt x="215884" y="292255"/>
                  <a:pt x="215750" y="292838"/>
                </a:cubicBezTo>
                <a:lnTo>
                  <a:pt x="215750" y="292838"/>
                </a:lnTo>
                <a:cubicBezTo>
                  <a:pt x="214755" y="294453"/>
                  <a:pt x="215004" y="296555"/>
                  <a:pt x="216406" y="297915"/>
                </a:cubicBezTo>
                <a:cubicBezTo>
                  <a:pt x="216849" y="298346"/>
                  <a:pt x="218100" y="299269"/>
                  <a:pt x="219697" y="299099"/>
                </a:cubicBezTo>
                <a:cubicBezTo>
                  <a:pt x="221221" y="299002"/>
                  <a:pt x="222005" y="298194"/>
                  <a:pt x="222363" y="297824"/>
                </a:cubicBezTo>
                <a:cubicBezTo>
                  <a:pt x="223505" y="296500"/>
                  <a:pt x="223280" y="296142"/>
                  <a:pt x="223565" y="295698"/>
                </a:cubicBezTo>
                <a:cubicBezTo>
                  <a:pt x="224051" y="294168"/>
                  <a:pt x="224239" y="292201"/>
                  <a:pt x="224628" y="289146"/>
                </a:cubicBezTo>
                <a:cubicBezTo>
                  <a:pt x="227002" y="268252"/>
                  <a:pt x="230834" y="204688"/>
                  <a:pt x="230907" y="204616"/>
                </a:cubicBezTo>
                <a:lnTo>
                  <a:pt x="231022" y="202873"/>
                </a:lnTo>
                <a:lnTo>
                  <a:pt x="229838" y="201579"/>
                </a:lnTo>
                <a:cubicBezTo>
                  <a:pt x="229838" y="201579"/>
                  <a:pt x="218823" y="189180"/>
                  <a:pt x="207589" y="176562"/>
                </a:cubicBezTo>
                <a:cubicBezTo>
                  <a:pt x="201973" y="170253"/>
                  <a:pt x="196283" y="163871"/>
                  <a:pt x="191990" y="158995"/>
                </a:cubicBezTo>
                <a:cubicBezTo>
                  <a:pt x="191249" y="158133"/>
                  <a:pt x="190514" y="157416"/>
                  <a:pt x="189925" y="156700"/>
                </a:cubicBezTo>
                <a:cubicBezTo>
                  <a:pt x="189209" y="152717"/>
                  <a:pt x="188061" y="148879"/>
                  <a:pt x="186476" y="145199"/>
                </a:cubicBezTo>
                <a:lnTo>
                  <a:pt x="243616" y="175432"/>
                </a:lnTo>
                <a:lnTo>
                  <a:pt x="299164" y="110794"/>
                </a:lnTo>
                <a:cubicBezTo>
                  <a:pt x="300591" y="109173"/>
                  <a:pt x="300482" y="106629"/>
                  <a:pt x="298933" y="105129"/>
                </a:cubicBezTo>
                <a:cubicBezTo>
                  <a:pt x="298854" y="105056"/>
                  <a:pt x="298781" y="104983"/>
                  <a:pt x="298781" y="104983"/>
                </a:cubicBezTo>
                <a:cubicBezTo>
                  <a:pt x="297087" y="103483"/>
                  <a:pt x="294476" y="103671"/>
                  <a:pt x="292904" y="105438"/>
                </a:cubicBezTo>
                <a:lnTo>
                  <a:pt x="241636" y="165073"/>
                </a:lnTo>
                <a:lnTo>
                  <a:pt x="192852" y="139218"/>
                </a:lnTo>
                <a:cubicBezTo>
                  <a:pt x="193933" y="138404"/>
                  <a:pt x="195081" y="137512"/>
                  <a:pt x="196010" y="136553"/>
                </a:cubicBezTo>
                <a:cubicBezTo>
                  <a:pt x="196939" y="135593"/>
                  <a:pt x="197728" y="134640"/>
                  <a:pt x="198439" y="133607"/>
                </a:cubicBezTo>
                <a:cubicBezTo>
                  <a:pt x="210680" y="135897"/>
                  <a:pt x="241685" y="139345"/>
                  <a:pt x="241685" y="139345"/>
                </a:cubicBezTo>
                <a:lnTo>
                  <a:pt x="244885" y="139734"/>
                </a:lnTo>
                <a:lnTo>
                  <a:pt x="265038" y="83846"/>
                </a:lnTo>
                <a:cubicBezTo>
                  <a:pt x="265597" y="82237"/>
                  <a:pt x="265208" y="80573"/>
                  <a:pt x="264024" y="79425"/>
                </a:cubicBezTo>
                <a:cubicBezTo>
                  <a:pt x="263587" y="79000"/>
                  <a:pt x="263144" y="78715"/>
                  <a:pt x="262488" y="78508"/>
                </a:cubicBezTo>
                <a:cubicBezTo>
                  <a:pt x="260369" y="77737"/>
                  <a:pt x="257989" y="78867"/>
                  <a:pt x="257217" y="80986"/>
                </a:cubicBezTo>
                <a:lnTo>
                  <a:pt x="239298" y="130735"/>
                </a:lnTo>
                <a:cubicBezTo>
                  <a:pt x="235078" y="130219"/>
                  <a:pt x="227360" y="129320"/>
                  <a:pt x="219576" y="128349"/>
                </a:cubicBezTo>
                <a:cubicBezTo>
                  <a:pt x="213826" y="127638"/>
                  <a:pt x="207923" y="126782"/>
                  <a:pt x="203479" y="126047"/>
                </a:cubicBezTo>
                <a:cubicBezTo>
                  <a:pt x="202968" y="125987"/>
                  <a:pt x="202464" y="125920"/>
                  <a:pt x="201954" y="125853"/>
                </a:cubicBezTo>
                <a:cubicBezTo>
                  <a:pt x="202707" y="123157"/>
                  <a:pt x="202883" y="120315"/>
                  <a:pt x="202628" y="117631"/>
                </a:cubicBezTo>
                <a:cubicBezTo>
                  <a:pt x="211251" y="111547"/>
                  <a:pt x="212380" y="99463"/>
                  <a:pt x="212380" y="99463"/>
                </a:cubicBezTo>
                <a:cubicBezTo>
                  <a:pt x="211117" y="102390"/>
                  <a:pt x="205136" y="105900"/>
                  <a:pt x="199945" y="108590"/>
                </a:cubicBezTo>
                <a:cubicBezTo>
                  <a:pt x="198827" y="106501"/>
                  <a:pt x="197340" y="104491"/>
                  <a:pt x="195500" y="102700"/>
                </a:cubicBezTo>
                <a:cubicBezTo>
                  <a:pt x="194613" y="101844"/>
                  <a:pt x="193654" y="101060"/>
                  <a:pt x="192628" y="100344"/>
                </a:cubicBezTo>
                <a:cubicBezTo>
                  <a:pt x="195093" y="95298"/>
                  <a:pt x="198281" y="89651"/>
                  <a:pt x="201019" y="88448"/>
                </a:cubicBezTo>
                <a:cubicBezTo>
                  <a:pt x="201019" y="88448"/>
                  <a:pt x="190939" y="89693"/>
                  <a:pt x="184800" y="96761"/>
                </a:cubicBezTo>
                <a:cubicBezTo>
                  <a:pt x="181151" y="95796"/>
                  <a:pt x="177301" y="95784"/>
                  <a:pt x="173609" y="96640"/>
                </a:cubicBezTo>
                <a:cubicBezTo>
                  <a:pt x="173524" y="96130"/>
                  <a:pt x="173445" y="95772"/>
                  <a:pt x="173367" y="95261"/>
                </a:cubicBezTo>
                <a:cubicBezTo>
                  <a:pt x="171387" y="84611"/>
                  <a:pt x="168964" y="68374"/>
                  <a:pt x="167987" y="61555"/>
                </a:cubicBezTo>
                <a:lnTo>
                  <a:pt x="217177" y="42136"/>
                </a:lnTo>
                <a:cubicBezTo>
                  <a:pt x="219272" y="41304"/>
                  <a:pt x="220323" y="38893"/>
                  <a:pt x="219491" y="36798"/>
                </a:cubicBezTo>
                <a:cubicBezTo>
                  <a:pt x="219266" y="36288"/>
                  <a:pt x="218969" y="35711"/>
                  <a:pt x="218598" y="35359"/>
                </a:cubicBezTo>
                <a:cubicBezTo>
                  <a:pt x="217493" y="34284"/>
                  <a:pt x="215744" y="33872"/>
                  <a:pt x="214153" y="34479"/>
                </a:cubicBezTo>
                <a:lnTo>
                  <a:pt x="158897" y="56314"/>
                </a:lnTo>
                <a:lnTo>
                  <a:pt x="159382" y="59508"/>
                </a:lnTo>
                <a:cubicBezTo>
                  <a:pt x="159382" y="59508"/>
                  <a:pt x="161010" y="70961"/>
                  <a:pt x="162856" y="82485"/>
                </a:cubicBezTo>
                <a:cubicBezTo>
                  <a:pt x="163815" y="88284"/>
                  <a:pt x="164774" y="94084"/>
                  <a:pt x="165649" y="98796"/>
                </a:cubicBezTo>
                <a:cubicBezTo>
                  <a:pt x="165728" y="99154"/>
                  <a:pt x="165734" y="99591"/>
                  <a:pt x="165886" y="100028"/>
                </a:cubicBezTo>
                <a:cubicBezTo>
                  <a:pt x="164374" y="100994"/>
                  <a:pt x="163007" y="102105"/>
                  <a:pt x="161793" y="103356"/>
                </a:cubicBezTo>
                <a:cubicBezTo>
                  <a:pt x="161004" y="104169"/>
                  <a:pt x="160293" y="105050"/>
                  <a:pt x="159656" y="106003"/>
                </a:cubicBezTo>
                <a:lnTo>
                  <a:pt x="133673" y="60334"/>
                </a:lnTo>
                <a:lnTo>
                  <a:pt x="191723" y="7282"/>
                </a:lnTo>
                <a:cubicBezTo>
                  <a:pt x="193374" y="5733"/>
                  <a:pt x="193550" y="3183"/>
                  <a:pt x="191996" y="1391"/>
                </a:cubicBezTo>
                <a:cubicBezTo>
                  <a:pt x="191923" y="1318"/>
                  <a:pt x="191850" y="1246"/>
                  <a:pt x="191777" y="1179"/>
                </a:cubicBezTo>
                <a:cubicBezTo>
                  <a:pt x="190229" y="-327"/>
                  <a:pt x="187758" y="-436"/>
                  <a:pt x="186106" y="1118"/>
                </a:cubicBezTo>
                <a:lnTo>
                  <a:pt x="123186" y="58604"/>
                </a:lnTo>
                <a:lnTo>
                  <a:pt x="154907" y="114292"/>
                </a:lnTo>
                <a:cubicBezTo>
                  <a:pt x="150960" y="112749"/>
                  <a:pt x="146953" y="111723"/>
                  <a:pt x="142872" y="111055"/>
                </a:cubicBezTo>
                <a:cubicBezTo>
                  <a:pt x="142356" y="110557"/>
                  <a:pt x="141767" y="110126"/>
                  <a:pt x="141251" y="109628"/>
                </a:cubicBezTo>
                <a:cubicBezTo>
                  <a:pt x="126167" y="96998"/>
                  <a:pt x="97537" y="73086"/>
                  <a:pt x="97537" y="73086"/>
                </a:cubicBezTo>
                <a:lnTo>
                  <a:pt x="96213" y="71944"/>
                </a:lnTo>
                <a:lnTo>
                  <a:pt x="94471" y="72120"/>
                </a:lnTo>
                <a:cubicBezTo>
                  <a:pt x="94471" y="72120"/>
                  <a:pt x="72337" y="74124"/>
                  <a:pt x="49919" y="76425"/>
                </a:cubicBezTo>
                <a:cubicBezTo>
                  <a:pt x="38752" y="77616"/>
                  <a:pt x="27504" y="78727"/>
                  <a:pt x="18874" y="79802"/>
                </a:cubicBezTo>
                <a:cubicBezTo>
                  <a:pt x="14522" y="80306"/>
                  <a:pt x="10896" y="80798"/>
                  <a:pt x="8213" y="81204"/>
                </a:cubicBezTo>
                <a:cubicBezTo>
                  <a:pt x="6837" y="81441"/>
                  <a:pt x="5750" y="81672"/>
                  <a:pt x="4881" y="81836"/>
                </a:cubicBezTo>
                <a:cubicBezTo>
                  <a:pt x="4447" y="81988"/>
                  <a:pt x="4011" y="81994"/>
                  <a:pt x="3577" y="82146"/>
                </a:cubicBezTo>
                <a:cubicBezTo>
                  <a:pt x="3072" y="82370"/>
                  <a:pt x="2779" y="82230"/>
                  <a:pt x="1490" y="83409"/>
                </a:cubicBezTo>
                <a:cubicBezTo>
                  <a:pt x="768" y="83712"/>
                  <a:pt x="126" y="84520"/>
                  <a:pt x="3" y="85977"/>
                </a:cubicBezTo>
              </a:path>
            </a:pathLst>
          </a:custGeom>
          <a:solidFill>
            <a:srgbClr val="9999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9" name="Google Shape;1939;p29"/>
          <p:cNvSpPr/>
          <p:nvPr/>
        </p:nvSpPr>
        <p:spPr>
          <a:xfrm rot="7746466">
            <a:off x="10575178" y="3356274"/>
            <a:ext cx="299796" cy="298749"/>
          </a:xfrm>
          <a:custGeom>
            <a:rect b="b" l="l" r="r" t="t"/>
            <a:pathLst>
              <a:path extrusionOk="0" h="299119" w="300168">
                <a:moveTo>
                  <a:pt x="3" y="85977"/>
                </a:moveTo>
                <a:cubicBezTo>
                  <a:pt x="-49" y="87355"/>
                  <a:pt x="697" y="88655"/>
                  <a:pt x="1287" y="89226"/>
                </a:cubicBezTo>
                <a:cubicBezTo>
                  <a:pt x="2688" y="90586"/>
                  <a:pt x="4798" y="90774"/>
                  <a:pt x="6381" y="89730"/>
                </a:cubicBezTo>
                <a:cubicBezTo>
                  <a:pt x="7251" y="89572"/>
                  <a:pt x="8990" y="89256"/>
                  <a:pt x="11019" y="88934"/>
                </a:cubicBezTo>
                <a:cubicBezTo>
                  <a:pt x="21098" y="87544"/>
                  <a:pt x="42134" y="85340"/>
                  <a:pt x="60564" y="83457"/>
                </a:cubicBezTo>
                <a:cubicBezTo>
                  <a:pt x="75434" y="82000"/>
                  <a:pt x="88641" y="80779"/>
                  <a:pt x="93214" y="80348"/>
                </a:cubicBezTo>
                <a:cubicBezTo>
                  <a:pt x="96748" y="83348"/>
                  <a:pt x="107052" y="91909"/>
                  <a:pt x="117575" y="100684"/>
                </a:cubicBezTo>
                <a:cubicBezTo>
                  <a:pt x="121546" y="103969"/>
                  <a:pt x="125524" y="107394"/>
                  <a:pt x="129203" y="110393"/>
                </a:cubicBezTo>
                <a:cubicBezTo>
                  <a:pt x="117733" y="111292"/>
                  <a:pt x="106542" y="115749"/>
                  <a:pt x="97215" y="123594"/>
                </a:cubicBezTo>
                <a:lnTo>
                  <a:pt x="72951" y="119386"/>
                </a:lnTo>
                <a:lnTo>
                  <a:pt x="13210" y="151897"/>
                </a:lnTo>
                <a:cubicBezTo>
                  <a:pt x="11191" y="152947"/>
                  <a:pt x="10431" y="155498"/>
                  <a:pt x="11624" y="157519"/>
                </a:cubicBezTo>
                <a:cubicBezTo>
                  <a:pt x="12672" y="159536"/>
                  <a:pt x="15227" y="160295"/>
                  <a:pt x="17172" y="159177"/>
                </a:cubicBezTo>
                <a:lnTo>
                  <a:pt x="74463" y="128009"/>
                </a:lnTo>
                <a:lnTo>
                  <a:pt x="90129" y="130747"/>
                </a:lnTo>
                <a:cubicBezTo>
                  <a:pt x="71220" y="153487"/>
                  <a:pt x="72744" y="187182"/>
                  <a:pt x="94282" y="208070"/>
                </a:cubicBezTo>
                <a:cubicBezTo>
                  <a:pt x="115960" y="229104"/>
                  <a:pt x="149970" y="229457"/>
                  <a:pt x="172049" y="209504"/>
                </a:cubicBezTo>
                <a:lnTo>
                  <a:pt x="175425" y="226093"/>
                </a:lnTo>
                <a:lnTo>
                  <a:pt x="146011" y="284307"/>
                </a:lnTo>
                <a:cubicBezTo>
                  <a:pt x="145022" y="286353"/>
                  <a:pt x="145787" y="288812"/>
                  <a:pt x="147839" y="289802"/>
                </a:cubicBezTo>
                <a:cubicBezTo>
                  <a:pt x="149885" y="290786"/>
                  <a:pt x="152345" y="290021"/>
                  <a:pt x="153328" y="287974"/>
                </a:cubicBezTo>
                <a:lnTo>
                  <a:pt x="184017" y="227271"/>
                </a:lnTo>
                <a:lnTo>
                  <a:pt x="178910" y="202138"/>
                </a:lnTo>
                <a:cubicBezTo>
                  <a:pt x="186252" y="192653"/>
                  <a:pt x="190223" y="181474"/>
                  <a:pt x="190782" y="170132"/>
                </a:cubicBezTo>
                <a:cubicBezTo>
                  <a:pt x="202386" y="183108"/>
                  <a:pt x="218204" y="200887"/>
                  <a:pt x="222491" y="205763"/>
                </a:cubicBezTo>
                <a:cubicBezTo>
                  <a:pt x="222211" y="211362"/>
                  <a:pt x="220973" y="229906"/>
                  <a:pt x="219728" y="248602"/>
                </a:cubicBezTo>
                <a:cubicBezTo>
                  <a:pt x="218878" y="259806"/>
                  <a:pt x="218106" y="271076"/>
                  <a:pt x="217293" y="279589"/>
                </a:cubicBezTo>
                <a:cubicBezTo>
                  <a:pt x="216922" y="283809"/>
                  <a:pt x="216540" y="287452"/>
                  <a:pt x="216212" y="289996"/>
                </a:cubicBezTo>
                <a:cubicBezTo>
                  <a:pt x="216018" y="291235"/>
                  <a:pt x="215884" y="292255"/>
                  <a:pt x="215750" y="292838"/>
                </a:cubicBezTo>
                <a:lnTo>
                  <a:pt x="215750" y="292838"/>
                </a:lnTo>
                <a:cubicBezTo>
                  <a:pt x="214755" y="294453"/>
                  <a:pt x="215004" y="296555"/>
                  <a:pt x="216406" y="297915"/>
                </a:cubicBezTo>
                <a:cubicBezTo>
                  <a:pt x="216849" y="298346"/>
                  <a:pt x="218100" y="299269"/>
                  <a:pt x="219697" y="299099"/>
                </a:cubicBezTo>
                <a:cubicBezTo>
                  <a:pt x="221221" y="299002"/>
                  <a:pt x="222005" y="298194"/>
                  <a:pt x="222363" y="297824"/>
                </a:cubicBezTo>
                <a:cubicBezTo>
                  <a:pt x="223505" y="296500"/>
                  <a:pt x="223280" y="296142"/>
                  <a:pt x="223565" y="295698"/>
                </a:cubicBezTo>
                <a:cubicBezTo>
                  <a:pt x="224051" y="294168"/>
                  <a:pt x="224239" y="292201"/>
                  <a:pt x="224628" y="289146"/>
                </a:cubicBezTo>
                <a:cubicBezTo>
                  <a:pt x="227002" y="268252"/>
                  <a:pt x="230834" y="204688"/>
                  <a:pt x="230907" y="204616"/>
                </a:cubicBezTo>
                <a:lnTo>
                  <a:pt x="231022" y="202873"/>
                </a:lnTo>
                <a:lnTo>
                  <a:pt x="229838" y="201579"/>
                </a:lnTo>
                <a:cubicBezTo>
                  <a:pt x="229838" y="201579"/>
                  <a:pt x="218823" y="189180"/>
                  <a:pt x="207589" y="176562"/>
                </a:cubicBezTo>
                <a:cubicBezTo>
                  <a:pt x="201973" y="170253"/>
                  <a:pt x="196283" y="163871"/>
                  <a:pt x="191990" y="158995"/>
                </a:cubicBezTo>
                <a:cubicBezTo>
                  <a:pt x="191249" y="158133"/>
                  <a:pt x="190514" y="157416"/>
                  <a:pt x="189925" y="156700"/>
                </a:cubicBezTo>
                <a:cubicBezTo>
                  <a:pt x="189209" y="152717"/>
                  <a:pt x="188061" y="148879"/>
                  <a:pt x="186476" y="145199"/>
                </a:cubicBezTo>
                <a:lnTo>
                  <a:pt x="243616" y="175432"/>
                </a:lnTo>
                <a:lnTo>
                  <a:pt x="299164" y="110794"/>
                </a:lnTo>
                <a:cubicBezTo>
                  <a:pt x="300591" y="109173"/>
                  <a:pt x="300482" y="106629"/>
                  <a:pt x="298933" y="105129"/>
                </a:cubicBezTo>
                <a:cubicBezTo>
                  <a:pt x="298854" y="105056"/>
                  <a:pt x="298781" y="104983"/>
                  <a:pt x="298781" y="104983"/>
                </a:cubicBezTo>
                <a:cubicBezTo>
                  <a:pt x="297087" y="103483"/>
                  <a:pt x="294476" y="103671"/>
                  <a:pt x="292904" y="105438"/>
                </a:cubicBezTo>
                <a:lnTo>
                  <a:pt x="241636" y="165073"/>
                </a:lnTo>
                <a:lnTo>
                  <a:pt x="192852" y="139218"/>
                </a:lnTo>
                <a:cubicBezTo>
                  <a:pt x="193933" y="138404"/>
                  <a:pt x="195081" y="137512"/>
                  <a:pt x="196010" y="136553"/>
                </a:cubicBezTo>
                <a:cubicBezTo>
                  <a:pt x="196939" y="135593"/>
                  <a:pt x="197728" y="134640"/>
                  <a:pt x="198439" y="133607"/>
                </a:cubicBezTo>
                <a:cubicBezTo>
                  <a:pt x="210680" y="135897"/>
                  <a:pt x="241685" y="139345"/>
                  <a:pt x="241685" y="139345"/>
                </a:cubicBezTo>
                <a:lnTo>
                  <a:pt x="244885" y="139734"/>
                </a:lnTo>
                <a:lnTo>
                  <a:pt x="265038" y="83846"/>
                </a:lnTo>
                <a:cubicBezTo>
                  <a:pt x="265597" y="82237"/>
                  <a:pt x="265208" y="80573"/>
                  <a:pt x="264024" y="79425"/>
                </a:cubicBezTo>
                <a:cubicBezTo>
                  <a:pt x="263587" y="79000"/>
                  <a:pt x="263144" y="78715"/>
                  <a:pt x="262488" y="78508"/>
                </a:cubicBezTo>
                <a:cubicBezTo>
                  <a:pt x="260369" y="77737"/>
                  <a:pt x="257989" y="78867"/>
                  <a:pt x="257217" y="80986"/>
                </a:cubicBezTo>
                <a:lnTo>
                  <a:pt x="239298" y="130735"/>
                </a:lnTo>
                <a:cubicBezTo>
                  <a:pt x="235078" y="130219"/>
                  <a:pt x="227360" y="129320"/>
                  <a:pt x="219576" y="128349"/>
                </a:cubicBezTo>
                <a:cubicBezTo>
                  <a:pt x="213826" y="127638"/>
                  <a:pt x="207923" y="126782"/>
                  <a:pt x="203479" y="126047"/>
                </a:cubicBezTo>
                <a:cubicBezTo>
                  <a:pt x="202968" y="125987"/>
                  <a:pt x="202464" y="125920"/>
                  <a:pt x="201954" y="125853"/>
                </a:cubicBezTo>
                <a:cubicBezTo>
                  <a:pt x="202707" y="123157"/>
                  <a:pt x="202883" y="120315"/>
                  <a:pt x="202628" y="117631"/>
                </a:cubicBezTo>
                <a:cubicBezTo>
                  <a:pt x="211251" y="111547"/>
                  <a:pt x="212380" y="99463"/>
                  <a:pt x="212380" y="99463"/>
                </a:cubicBezTo>
                <a:cubicBezTo>
                  <a:pt x="211117" y="102390"/>
                  <a:pt x="205136" y="105900"/>
                  <a:pt x="199945" y="108590"/>
                </a:cubicBezTo>
                <a:cubicBezTo>
                  <a:pt x="198827" y="106501"/>
                  <a:pt x="197340" y="104491"/>
                  <a:pt x="195500" y="102700"/>
                </a:cubicBezTo>
                <a:cubicBezTo>
                  <a:pt x="194613" y="101844"/>
                  <a:pt x="193654" y="101060"/>
                  <a:pt x="192628" y="100344"/>
                </a:cubicBezTo>
                <a:cubicBezTo>
                  <a:pt x="195093" y="95298"/>
                  <a:pt x="198281" y="89651"/>
                  <a:pt x="201019" y="88448"/>
                </a:cubicBezTo>
                <a:cubicBezTo>
                  <a:pt x="201019" y="88448"/>
                  <a:pt x="190939" y="89693"/>
                  <a:pt x="184800" y="96761"/>
                </a:cubicBezTo>
                <a:cubicBezTo>
                  <a:pt x="181151" y="95796"/>
                  <a:pt x="177301" y="95784"/>
                  <a:pt x="173609" y="96640"/>
                </a:cubicBezTo>
                <a:cubicBezTo>
                  <a:pt x="173524" y="96130"/>
                  <a:pt x="173445" y="95772"/>
                  <a:pt x="173367" y="95261"/>
                </a:cubicBezTo>
                <a:cubicBezTo>
                  <a:pt x="171387" y="84611"/>
                  <a:pt x="168964" y="68374"/>
                  <a:pt x="167987" y="61555"/>
                </a:cubicBezTo>
                <a:lnTo>
                  <a:pt x="217177" y="42136"/>
                </a:lnTo>
                <a:cubicBezTo>
                  <a:pt x="219272" y="41304"/>
                  <a:pt x="220323" y="38893"/>
                  <a:pt x="219491" y="36798"/>
                </a:cubicBezTo>
                <a:cubicBezTo>
                  <a:pt x="219266" y="36288"/>
                  <a:pt x="218969" y="35711"/>
                  <a:pt x="218598" y="35359"/>
                </a:cubicBezTo>
                <a:cubicBezTo>
                  <a:pt x="217493" y="34284"/>
                  <a:pt x="215744" y="33872"/>
                  <a:pt x="214153" y="34479"/>
                </a:cubicBezTo>
                <a:lnTo>
                  <a:pt x="158897" y="56314"/>
                </a:lnTo>
                <a:lnTo>
                  <a:pt x="159382" y="59508"/>
                </a:lnTo>
                <a:cubicBezTo>
                  <a:pt x="159382" y="59508"/>
                  <a:pt x="161010" y="70961"/>
                  <a:pt x="162856" y="82485"/>
                </a:cubicBezTo>
                <a:cubicBezTo>
                  <a:pt x="163815" y="88284"/>
                  <a:pt x="164774" y="94084"/>
                  <a:pt x="165649" y="98796"/>
                </a:cubicBezTo>
                <a:cubicBezTo>
                  <a:pt x="165728" y="99154"/>
                  <a:pt x="165734" y="99591"/>
                  <a:pt x="165886" y="100028"/>
                </a:cubicBezTo>
                <a:cubicBezTo>
                  <a:pt x="164374" y="100994"/>
                  <a:pt x="163007" y="102105"/>
                  <a:pt x="161793" y="103356"/>
                </a:cubicBezTo>
                <a:cubicBezTo>
                  <a:pt x="161004" y="104169"/>
                  <a:pt x="160293" y="105050"/>
                  <a:pt x="159656" y="106003"/>
                </a:cubicBezTo>
                <a:lnTo>
                  <a:pt x="133673" y="60334"/>
                </a:lnTo>
                <a:lnTo>
                  <a:pt x="191723" y="7282"/>
                </a:lnTo>
                <a:cubicBezTo>
                  <a:pt x="193374" y="5733"/>
                  <a:pt x="193550" y="3183"/>
                  <a:pt x="191996" y="1391"/>
                </a:cubicBezTo>
                <a:cubicBezTo>
                  <a:pt x="191923" y="1318"/>
                  <a:pt x="191850" y="1246"/>
                  <a:pt x="191777" y="1179"/>
                </a:cubicBezTo>
                <a:cubicBezTo>
                  <a:pt x="190229" y="-327"/>
                  <a:pt x="187758" y="-436"/>
                  <a:pt x="186106" y="1118"/>
                </a:cubicBezTo>
                <a:lnTo>
                  <a:pt x="123186" y="58604"/>
                </a:lnTo>
                <a:lnTo>
                  <a:pt x="154907" y="114292"/>
                </a:lnTo>
                <a:cubicBezTo>
                  <a:pt x="150960" y="112749"/>
                  <a:pt x="146953" y="111723"/>
                  <a:pt x="142872" y="111055"/>
                </a:cubicBezTo>
                <a:cubicBezTo>
                  <a:pt x="142356" y="110557"/>
                  <a:pt x="141767" y="110126"/>
                  <a:pt x="141251" y="109628"/>
                </a:cubicBezTo>
                <a:cubicBezTo>
                  <a:pt x="126167" y="96998"/>
                  <a:pt x="97537" y="73086"/>
                  <a:pt x="97537" y="73086"/>
                </a:cubicBezTo>
                <a:lnTo>
                  <a:pt x="96213" y="71944"/>
                </a:lnTo>
                <a:lnTo>
                  <a:pt x="94471" y="72120"/>
                </a:lnTo>
                <a:cubicBezTo>
                  <a:pt x="94471" y="72120"/>
                  <a:pt x="72337" y="74124"/>
                  <a:pt x="49919" y="76425"/>
                </a:cubicBezTo>
                <a:cubicBezTo>
                  <a:pt x="38752" y="77616"/>
                  <a:pt x="27504" y="78727"/>
                  <a:pt x="18874" y="79802"/>
                </a:cubicBezTo>
                <a:cubicBezTo>
                  <a:pt x="14522" y="80306"/>
                  <a:pt x="10896" y="80798"/>
                  <a:pt x="8213" y="81204"/>
                </a:cubicBezTo>
                <a:cubicBezTo>
                  <a:pt x="6837" y="81441"/>
                  <a:pt x="5750" y="81672"/>
                  <a:pt x="4881" y="81836"/>
                </a:cubicBezTo>
                <a:cubicBezTo>
                  <a:pt x="4447" y="81988"/>
                  <a:pt x="4011" y="81994"/>
                  <a:pt x="3577" y="82146"/>
                </a:cubicBezTo>
                <a:cubicBezTo>
                  <a:pt x="3072" y="82370"/>
                  <a:pt x="2779" y="82230"/>
                  <a:pt x="1490" y="83409"/>
                </a:cubicBezTo>
                <a:cubicBezTo>
                  <a:pt x="768" y="83712"/>
                  <a:pt x="126" y="84520"/>
                  <a:pt x="3" y="85977"/>
                </a:cubicBezTo>
              </a:path>
            </a:pathLst>
          </a:custGeom>
          <a:solidFill>
            <a:srgbClr val="9999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3" name="Shape 1943"/>
        <p:cNvGrpSpPr/>
        <p:nvPr/>
      </p:nvGrpSpPr>
      <p:grpSpPr>
        <a:xfrm>
          <a:off x="0" y="0"/>
          <a:ext cx="0" cy="0"/>
          <a:chOff x="0" y="0"/>
          <a:chExt cx="0" cy="0"/>
        </a:xfrm>
      </p:grpSpPr>
      <p:grpSp>
        <p:nvGrpSpPr>
          <p:cNvPr id="1944" name="Google Shape;1944;p30"/>
          <p:cNvGrpSpPr/>
          <p:nvPr/>
        </p:nvGrpSpPr>
        <p:grpSpPr>
          <a:xfrm flipH="1">
            <a:off x="4116034" y="520163"/>
            <a:ext cx="1667766" cy="1416117"/>
            <a:chOff x="441334" y="862736"/>
            <a:chExt cx="1604238" cy="1362175"/>
          </a:xfrm>
        </p:grpSpPr>
        <p:sp>
          <p:nvSpPr>
            <p:cNvPr id="1945" name="Google Shape;1945;p30"/>
            <p:cNvSpPr/>
            <p:nvPr/>
          </p:nvSpPr>
          <p:spPr>
            <a:xfrm>
              <a:off x="441334" y="862736"/>
              <a:ext cx="1604238" cy="1362175"/>
            </a:xfrm>
            <a:custGeom>
              <a:rect b="b" l="l" r="r" t="t"/>
              <a:pathLst>
                <a:path extrusionOk="0" h="1362175" w="1604238">
                  <a:moveTo>
                    <a:pt x="1604239" y="946908"/>
                  </a:moveTo>
                  <a:cubicBezTo>
                    <a:pt x="1604239" y="946908"/>
                    <a:pt x="1517850" y="1006986"/>
                    <a:pt x="1500088" y="1098391"/>
                  </a:cubicBezTo>
                  <a:cubicBezTo>
                    <a:pt x="1481860" y="1192224"/>
                    <a:pt x="1445129" y="1283435"/>
                    <a:pt x="1366956" y="1303740"/>
                  </a:cubicBezTo>
                  <a:cubicBezTo>
                    <a:pt x="1255240" y="1332759"/>
                    <a:pt x="1204604" y="1246400"/>
                    <a:pt x="1106926" y="1259152"/>
                  </a:cubicBezTo>
                  <a:cubicBezTo>
                    <a:pt x="1034546" y="1268600"/>
                    <a:pt x="970551" y="1390269"/>
                    <a:pt x="602176" y="1356161"/>
                  </a:cubicBezTo>
                  <a:cubicBezTo>
                    <a:pt x="259909" y="1324470"/>
                    <a:pt x="109953" y="897322"/>
                    <a:pt x="109953" y="897322"/>
                  </a:cubicBezTo>
                  <a:cubicBezTo>
                    <a:pt x="109953" y="897322"/>
                    <a:pt x="-15886" y="876598"/>
                    <a:pt x="1682" y="805626"/>
                  </a:cubicBezTo>
                  <a:cubicBezTo>
                    <a:pt x="14503" y="753824"/>
                    <a:pt x="109184" y="780700"/>
                    <a:pt x="109184" y="780700"/>
                  </a:cubicBezTo>
                  <a:cubicBezTo>
                    <a:pt x="109184" y="780700"/>
                    <a:pt x="70399" y="421542"/>
                    <a:pt x="191826" y="203599"/>
                  </a:cubicBezTo>
                  <a:cubicBezTo>
                    <a:pt x="328144" y="-41067"/>
                    <a:pt x="732855" y="-78381"/>
                    <a:pt x="885474" y="163857"/>
                  </a:cubicBezTo>
                  <a:cubicBezTo>
                    <a:pt x="977158" y="309389"/>
                    <a:pt x="956142" y="681432"/>
                    <a:pt x="956142" y="681432"/>
                  </a:cubicBezTo>
                  <a:cubicBezTo>
                    <a:pt x="956142" y="681432"/>
                    <a:pt x="1022286" y="595541"/>
                    <a:pt x="1055361" y="621918"/>
                  </a:cubicBezTo>
                  <a:cubicBezTo>
                    <a:pt x="1113545" y="668328"/>
                    <a:pt x="1001963" y="771592"/>
                    <a:pt x="999764" y="800623"/>
                  </a:cubicBezTo>
                  <a:cubicBezTo>
                    <a:pt x="995222" y="860628"/>
                    <a:pt x="988622" y="996250"/>
                    <a:pt x="1089481" y="1091505"/>
                  </a:cubicBezTo>
                  <a:cubicBezTo>
                    <a:pt x="1128234" y="1128102"/>
                    <a:pt x="1198896" y="1113474"/>
                    <a:pt x="1239774" y="1144910"/>
                  </a:cubicBezTo>
                  <a:cubicBezTo>
                    <a:pt x="1294933" y="1187336"/>
                    <a:pt x="1308389" y="1231171"/>
                    <a:pt x="1357477" y="1217922"/>
                  </a:cubicBezTo>
                  <a:cubicBezTo>
                    <a:pt x="1392149" y="1208558"/>
                    <a:pt x="1439051" y="1193979"/>
                    <a:pt x="1476279" y="1059766"/>
                  </a:cubicBezTo>
                  <a:cubicBezTo>
                    <a:pt x="1495625" y="990039"/>
                    <a:pt x="1604239" y="946908"/>
                    <a:pt x="1604239" y="946908"/>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6" name="Google Shape;1946;p30"/>
            <p:cNvSpPr/>
            <p:nvPr/>
          </p:nvSpPr>
          <p:spPr>
            <a:xfrm>
              <a:off x="1142450" y="1125958"/>
              <a:ext cx="98357" cy="98351"/>
            </a:xfrm>
            <a:custGeom>
              <a:rect b="b" l="l" r="r" t="t"/>
              <a:pathLst>
                <a:path extrusionOk="0" h="98351" w="98357">
                  <a:moveTo>
                    <a:pt x="0" y="49173"/>
                  </a:moveTo>
                  <a:cubicBezTo>
                    <a:pt x="0" y="22018"/>
                    <a:pt x="22018" y="0"/>
                    <a:pt x="49179" y="0"/>
                  </a:cubicBezTo>
                  <a:cubicBezTo>
                    <a:pt x="76340" y="0"/>
                    <a:pt x="98357" y="22018"/>
                    <a:pt x="98357" y="49173"/>
                  </a:cubicBezTo>
                  <a:cubicBezTo>
                    <a:pt x="98357" y="76333"/>
                    <a:pt x="76340" y="98351"/>
                    <a:pt x="49179" y="98351"/>
                  </a:cubicBezTo>
                  <a:cubicBezTo>
                    <a:pt x="22018" y="98351"/>
                    <a:pt x="0" y="76333"/>
                    <a:pt x="0" y="4917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7" name="Google Shape;1947;p30"/>
            <p:cNvSpPr/>
            <p:nvPr/>
          </p:nvSpPr>
          <p:spPr>
            <a:xfrm>
              <a:off x="718137" y="1176873"/>
              <a:ext cx="102820" cy="102820"/>
            </a:xfrm>
            <a:custGeom>
              <a:rect b="b" l="l" r="r" t="t"/>
              <a:pathLst>
                <a:path extrusionOk="0" h="102820" w="102820">
                  <a:moveTo>
                    <a:pt x="0" y="51413"/>
                  </a:moveTo>
                  <a:cubicBezTo>
                    <a:pt x="0" y="23020"/>
                    <a:pt x="23018" y="0"/>
                    <a:pt x="51414" y="0"/>
                  </a:cubicBezTo>
                  <a:cubicBezTo>
                    <a:pt x="79807" y="0"/>
                    <a:pt x="102821" y="23020"/>
                    <a:pt x="102821" y="51413"/>
                  </a:cubicBezTo>
                  <a:cubicBezTo>
                    <a:pt x="102821" y="79807"/>
                    <a:pt x="79807" y="102820"/>
                    <a:pt x="51414" y="102820"/>
                  </a:cubicBezTo>
                  <a:cubicBezTo>
                    <a:pt x="23018" y="102820"/>
                    <a:pt x="0" y="79807"/>
                    <a:pt x="0" y="5141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8" name="Google Shape;1948;p30"/>
            <p:cNvSpPr/>
            <p:nvPr/>
          </p:nvSpPr>
          <p:spPr>
            <a:xfrm>
              <a:off x="920093" y="1276270"/>
              <a:ext cx="132062" cy="56792"/>
            </a:xfrm>
            <a:custGeom>
              <a:rect b="b" l="l" r="r" t="t"/>
              <a:pathLst>
                <a:path extrusionOk="0" h="56792" w="132062">
                  <a:moveTo>
                    <a:pt x="0" y="16036"/>
                  </a:moveTo>
                  <a:cubicBezTo>
                    <a:pt x="0" y="16036"/>
                    <a:pt x="51966" y="33250"/>
                    <a:pt x="74415" y="26377"/>
                  </a:cubicBezTo>
                  <a:cubicBezTo>
                    <a:pt x="105073" y="16989"/>
                    <a:pt x="103027" y="-7725"/>
                    <a:pt x="124383" y="2386"/>
                  </a:cubicBezTo>
                  <a:cubicBezTo>
                    <a:pt x="146601" y="12909"/>
                    <a:pt x="117005" y="55165"/>
                    <a:pt x="81598" y="56726"/>
                  </a:cubicBezTo>
                  <a:cubicBezTo>
                    <a:pt x="36676" y="58711"/>
                    <a:pt x="0" y="16036"/>
                    <a:pt x="0" y="160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49" name="Google Shape;1949;p30"/>
          <p:cNvGrpSpPr/>
          <p:nvPr/>
        </p:nvGrpSpPr>
        <p:grpSpPr>
          <a:xfrm>
            <a:off x="1691402" y="656999"/>
            <a:ext cx="2721600" cy="5544000"/>
            <a:chOff x="1020040" y="533174"/>
            <a:chExt cx="2721600" cy="5544000"/>
          </a:xfrm>
        </p:grpSpPr>
        <p:sp>
          <p:nvSpPr>
            <p:cNvPr id="1950" name="Google Shape;1950;p30"/>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51" name="Google Shape;1951;p30"/>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52" name="Google Shape;1952;p30"/>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53" name="Google Shape;1953;p30"/>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p30"/>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p30"/>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56" name="Google Shape;1956;p30"/>
          <p:cNvSpPr txBox="1"/>
          <p:nvPr>
            <p:ph type="title"/>
          </p:nvPr>
        </p:nvSpPr>
        <p:spPr>
          <a:xfrm>
            <a:off x="4918988" y="2122000"/>
            <a:ext cx="5581500" cy="1242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1957" name="Google Shape;1957;p30"/>
          <p:cNvSpPr txBox="1"/>
          <p:nvPr>
            <p:ph idx="1" type="body"/>
          </p:nvPr>
        </p:nvSpPr>
        <p:spPr>
          <a:xfrm>
            <a:off x="4919088" y="3503650"/>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grpSp>
        <p:nvGrpSpPr>
          <p:cNvPr id="1958" name="Google Shape;1958;p30"/>
          <p:cNvGrpSpPr/>
          <p:nvPr/>
        </p:nvGrpSpPr>
        <p:grpSpPr>
          <a:xfrm>
            <a:off x="76200" y="4356672"/>
            <a:ext cx="2906699" cy="2171535"/>
            <a:chOff x="76200" y="4356672"/>
            <a:chExt cx="2906699" cy="2171535"/>
          </a:xfrm>
        </p:grpSpPr>
        <p:sp>
          <p:nvSpPr>
            <p:cNvPr id="1959" name="Google Shape;1959;p30"/>
            <p:cNvSpPr/>
            <p:nvPr/>
          </p:nvSpPr>
          <p:spPr>
            <a:xfrm>
              <a:off x="261892" y="4356672"/>
              <a:ext cx="1228402" cy="481092"/>
            </a:xfrm>
            <a:custGeom>
              <a:rect b="b" l="l" r="r" t="t"/>
              <a:pathLst>
                <a:path extrusionOk="0" h="417433" w="1065859">
                  <a:moveTo>
                    <a:pt x="524116" y="569"/>
                  </a:moveTo>
                  <a:cubicBezTo>
                    <a:pt x="429997" y="5152"/>
                    <a:pt x="332174" y="38293"/>
                    <a:pt x="327377" y="89551"/>
                  </a:cubicBezTo>
                  <a:cubicBezTo>
                    <a:pt x="325313" y="111215"/>
                    <a:pt x="353184" y="139344"/>
                    <a:pt x="353184" y="139344"/>
                  </a:cubicBezTo>
                  <a:cubicBezTo>
                    <a:pt x="353184" y="139344"/>
                    <a:pt x="209698" y="130713"/>
                    <a:pt x="198343" y="210950"/>
                  </a:cubicBezTo>
                  <a:cubicBezTo>
                    <a:pt x="193060" y="248517"/>
                    <a:pt x="211763" y="269026"/>
                    <a:pt x="215710" y="274089"/>
                  </a:cubicBezTo>
                  <a:cubicBezTo>
                    <a:pt x="216803" y="275499"/>
                    <a:pt x="133493" y="280824"/>
                    <a:pt x="130335" y="281120"/>
                  </a:cubicBezTo>
                  <a:cubicBezTo>
                    <a:pt x="111936" y="282857"/>
                    <a:pt x="-62700" y="317469"/>
                    <a:pt x="24011" y="379416"/>
                  </a:cubicBezTo>
                  <a:cubicBezTo>
                    <a:pt x="106775" y="438546"/>
                    <a:pt x="298534" y="413342"/>
                    <a:pt x="554660" y="404387"/>
                  </a:cubicBezTo>
                  <a:cubicBezTo>
                    <a:pt x="743383" y="397790"/>
                    <a:pt x="959067" y="435389"/>
                    <a:pt x="1041831" y="376259"/>
                  </a:cubicBezTo>
                  <a:cubicBezTo>
                    <a:pt x="1128542" y="314312"/>
                    <a:pt x="954088" y="279700"/>
                    <a:pt x="935629" y="277963"/>
                  </a:cubicBezTo>
                  <a:cubicBezTo>
                    <a:pt x="932532" y="277668"/>
                    <a:pt x="849161" y="272342"/>
                    <a:pt x="850254" y="270932"/>
                  </a:cubicBezTo>
                  <a:cubicBezTo>
                    <a:pt x="854200" y="265869"/>
                    <a:pt x="872782" y="245360"/>
                    <a:pt x="867499" y="207793"/>
                  </a:cubicBezTo>
                  <a:cubicBezTo>
                    <a:pt x="856144" y="127556"/>
                    <a:pt x="712780" y="136187"/>
                    <a:pt x="712780" y="136187"/>
                  </a:cubicBezTo>
                  <a:cubicBezTo>
                    <a:pt x="712780" y="136187"/>
                    <a:pt x="740651" y="108059"/>
                    <a:pt x="738647" y="86394"/>
                  </a:cubicBezTo>
                  <a:cubicBezTo>
                    <a:pt x="733850" y="35400"/>
                    <a:pt x="645318" y="-5330"/>
                    <a:pt x="524116" y="569"/>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0" name="Google Shape;1960;p30"/>
            <p:cNvSpPr/>
            <p:nvPr/>
          </p:nvSpPr>
          <p:spPr>
            <a:xfrm>
              <a:off x="76200" y="5824308"/>
              <a:ext cx="2906699" cy="703898"/>
            </a:xfrm>
            <a:custGeom>
              <a:rect b="b" l="l" r="r" t="t"/>
              <a:pathLst>
                <a:path extrusionOk="0" h="1321875" w="5458590">
                  <a:moveTo>
                    <a:pt x="1869466" y="64287"/>
                  </a:moveTo>
                  <a:cubicBezTo>
                    <a:pt x="1591712" y="89317"/>
                    <a:pt x="1282049" y="137566"/>
                    <a:pt x="1020362" y="208830"/>
                  </a:cubicBezTo>
                  <a:cubicBezTo>
                    <a:pt x="718914" y="290920"/>
                    <a:pt x="384119" y="433725"/>
                    <a:pt x="173567" y="618781"/>
                  </a:cubicBezTo>
                  <a:cubicBezTo>
                    <a:pt x="134136" y="653441"/>
                    <a:pt x="-49691" y="759304"/>
                    <a:pt x="12864" y="815745"/>
                  </a:cubicBezTo>
                  <a:cubicBezTo>
                    <a:pt x="103262" y="897307"/>
                    <a:pt x="381536" y="871603"/>
                    <a:pt x="515313" y="897877"/>
                  </a:cubicBezTo>
                  <a:cubicBezTo>
                    <a:pt x="646856" y="923715"/>
                    <a:pt x="145798" y="1065882"/>
                    <a:pt x="318385" y="1197309"/>
                  </a:cubicBezTo>
                  <a:cubicBezTo>
                    <a:pt x="455223" y="1301520"/>
                    <a:pt x="1274361" y="1318364"/>
                    <a:pt x="1274361" y="1318364"/>
                  </a:cubicBezTo>
                  <a:cubicBezTo>
                    <a:pt x="1274361" y="1318364"/>
                    <a:pt x="3025817" y="1326264"/>
                    <a:pt x="3184004" y="1318364"/>
                  </a:cubicBezTo>
                  <a:cubicBezTo>
                    <a:pt x="3380889" y="1308527"/>
                    <a:pt x="4132765" y="1318364"/>
                    <a:pt x="4543792" y="1318364"/>
                  </a:cubicBezTo>
                  <a:cubicBezTo>
                    <a:pt x="5302954" y="1318364"/>
                    <a:pt x="5280087" y="1241144"/>
                    <a:pt x="5347968" y="1149321"/>
                  </a:cubicBezTo>
                  <a:cubicBezTo>
                    <a:pt x="5427137" y="1042225"/>
                    <a:pt x="4977631" y="894252"/>
                    <a:pt x="5076808" y="769845"/>
                  </a:cubicBezTo>
                  <a:cubicBezTo>
                    <a:pt x="5163482" y="661117"/>
                    <a:pt x="5566809" y="625704"/>
                    <a:pt x="5430841" y="480506"/>
                  </a:cubicBezTo>
                  <a:cubicBezTo>
                    <a:pt x="5182834" y="215661"/>
                    <a:pt x="4609802" y="278629"/>
                    <a:pt x="4387809" y="224441"/>
                  </a:cubicBezTo>
                  <a:cubicBezTo>
                    <a:pt x="3894608" y="104048"/>
                    <a:pt x="3225100" y="-52505"/>
                    <a:pt x="2709074" y="17240"/>
                  </a:cubicBezTo>
                  <a:cubicBezTo>
                    <a:pt x="2505631" y="44735"/>
                    <a:pt x="2042706" y="48676"/>
                    <a:pt x="1869466" y="64287"/>
                  </a:cubicBezTo>
                  <a:close/>
                </a:path>
              </a:pathLst>
            </a:custGeom>
            <a:solidFill>
              <a:srgbClr val="6D5F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1" name="Google Shape;1961;p30"/>
            <p:cNvSpPr/>
            <p:nvPr/>
          </p:nvSpPr>
          <p:spPr>
            <a:xfrm>
              <a:off x="385422" y="5795250"/>
              <a:ext cx="2192147" cy="643154"/>
            </a:xfrm>
            <a:custGeom>
              <a:rect b="b" l="l" r="r" t="t"/>
              <a:pathLst>
                <a:path extrusionOk="0" h="1207801" w="4116708">
                  <a:moveTo>
                    <a:pt x="1530090" y="12861"/>
                  </a:moveTo>
                  <a:cubicBezTo>
                    <a:pt x="1308006" y="23919"/>
                    <a:pt x="1059119" y="55409"/>
                    <a:pt x="846866" y="110733"/>
                  </a:cubicBezTo>
                  <a:cubicBezTo>
                    <a:pt x="602357" y="174460"/>
                    <a:pt x="327523" y="293876"/>
                    <a:pt x="148649" y="458675"/>
                  </a:cubicBezTo>
                  <a:cubicBezTo>
                    <a:pt x="115155" y="489540"/>
                    <a:pt x="-37488" y="580963"/>
                    <a:pt x="8596" y="636943"/>
                  </a:cubicBezTo>
                  <a:cubicBezTo>
                    <a:pt x="75194" y="717836"/>
                    <a:pt x="297733" y="706165"/>
                    <a:pt x="402266" y="736939"/>
                  </a:cubicBezTo>
                  <a:cubicBezTo>
                    <a:pt x="505056" y="767203"/>
                    <a:pt x="395744" y="872804"/>
                    <a:pt x="486961" y="905029"/>
                  </a:cubicBezTo>
                  <a:cubicBezTo>
                    <a:pt x="584523" y="939495"/>
                    <a:pt x="710624" y="861735"/>
                    <a:pt x="808878" y="923465"/>
                  </a:cubicBezTo>
                  <a:cubicBezTo>
                    <a:pt x="880597" y="968520"/>
                    <a:pt x="882540" y="1117556"/>
                    <a:pt x="980277" y="1129804"/>
                  </a:cubicBezTo>
                  <a:cubicBezTo>
                    <a:pt x="1265938" y="1165605"/>
                    <a:pt x="1573124" y="1063058"/>
                    <a:pt x="1858097" y="1098775"/>
                  </a:cubicBezTo>
                  <a:cubicBezTo>
                    <a:pt x="1936756" y="1108630"/>
                    <a:pt x="2015221" y="1148215"/>
                    <a:pt x="2090310" y="1170323"/>
                  </a:cubicBezTo>
                  <a:cubicBezTo>
                    <a:pt x="2211286" y="1205943"/>
                    <a:pt x="2372363" y="1208092"/>
                    <a:pt x="2498440" y="1207777"/>
                  </a:cubicBezTo>
                  <a:cubicBezTo>
                    <a:pt x="2655363" y="1207388"/>
                    <a:pt x="2832307" y="1140563"/>
                    <a:pt x="2989061" y="1120009"/>
                  </a:cubicBezTo>
                  <a:cubicBezTo>
                    <a:pt x="3177863" y="1095247"/>
                    <a:pt x="3805703" y="1239206"/>
                    <a:pt x="3920200" y="1079228"/>
                  </a:cubicBezTo>
                  <a:cubicBezTo>
                    <a:pt x="3989830" y="981934"/>
                    <a:pt x="3634285" y="942379"/>
                    <a:pt x="3720899" y="829680"/>
                  </a:cubicBezTo>
                  <a:cubicBezTo>
                    <a:pt x="3796601" y="731177"/>
                    <a:pt x="4210518" y="590022"/>
                    <a:pt x="4097192" y="463296"/>
                  </a:cubicBezTo>
                  <a:cubicBezTo>
                    <a:pt x="3970885" y="322057"/>
                    <a:pt x="3691947" y="338245"/>
                    <a:pt x="3519150" y="277202"/>
                  </a:cubicBezTo>
                  <a:cubicBezTo>
                    <a:pt x="3135249" y="141586"/>
                    <a:pt x="2613672" y="-36038"/>
                    <a:pt x="2199603" y="6394"/>
                  </a:cubicBezTo>
                  <a:cubicBezTo>
                    <a:pt x="2036352" y="23123"/>
                    <a:pt x="1668609" y="5969"/>
                    <a:pt x="1530090" y="12861"/>
                  </a:cubicBezTo>
                  <a:close/>
                </a:path>
              </a:pathLst>
            </a:custGeom>
            <a:solidFill>
              <a:srgbClr val="8C7B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62" name="Google Shape;1962;p30"/>
            <p:cNvGrpSpPr/>
            <p:nvPr/>
          </p:nvGrpSpPr>
          <p:grpSpPr>
            <a:xfrm>
              <a:off x="428846" y="4846766"/>
              <a:ext cx="538183" cy="673158"/>
              <a:chOff x="1057461" y="1495369"/>
              <a:chExt cx="1012574" cy="1266524"/>
            </a:xfrm>
          </p:grpSpPr>
          <p:grpSp>
            <p:nvGrpSpPr>
              <p:cNvPr id="1963" name="Google Shape;1963;p30"/>
              <p:cNvGrpSpPr/>
              <p:nvPr/>
            </p:nvGrpSpPr>
            <p:grpSpPr>
              <a:xfrm>
                <a:off x="1057461" y="1495369"/>
                <a:ext cx="1012574" cy="1146178"/>
                <a:chOff x="1057461" y="1495369"/>
                <a:chExt cx="1012574" cy="1146178"/>
              </a:xfrm>
            </p:grpSpPr>
            <p:sp>
              <p:nvSpPr>
                <p:cNvPr id="1964" name="Google Shape;1964;p30"/>
                <p:cNvSpPr/>
                <p:nvPr/>
              </p:nvSpPr>
              <p:spPr>
                <a:xfrm>
                  <a:off x="1057461" y="1509138"/>
                  <a:ext cx="262306" cy="214901"/>
                </a:xfrm>
                <a:custGeom>
                  <a:rect b="b" l="l" r="r" t="t"/>
                  <a:pathLst>
                    <a:path extrusionOk="0" h="214901" w="262306">
                      <a:moveTo>
                        <a:pt x="255074" y="93266"/>
                      </a:moveTo>
                      <a:cubicBezTo>
                        <a:pt x="244478" y="57324"/>
                        <a:pt x="219127" y="34548"/>
                        <a:pt x="219127" y="34548"/>
                      </a:cubicBezTo>
                      <a:lnTo>
                        <a:pt x="211816" y="71952"/>
                      </a:lnTo>
                      <a:cubicBezTo>
                        <a:pt x="211816" y="71952"/>
                        <a:pt x="189458" y="31293"/>
                        <a:pt x="136503" y="13471"/>
                      </a:cubicBezTo>
                      <a:cubicBezTo>
                        <a:pt x="83547" y="-4357"/>
                        <a:pt x="0" y="647"/>
                        <a:pt x="0" y="647"/>
                      </a:cubicBezTo>
                      <a:cubicBezTo>
                        <a:pt x="0" y="647"/>
                        <a:pt x="14889" y="59043"/>
                        <a:pt x="38637" y="98694"/>
                      </a:cubicBezTo>
                      <a:cubicBezTo>
                        <a:pt x="62386" y="138352"/>
                        <a:pt x="94999" y="159270"/>
                        <a:pt x="94999" y="159270"/>
                      </a:cubicBezTo>
                      <a:lnTo>
                        <a:pt x="50842" y="189097"/>
                      </a:lnTo>
                      <a:cubicBezTo>
                        <a:pt x="50842" y="189097"/>
                        <a:pt x="88660" y="217412"/>
                        <a:pt x="141324" y="214722"/>
                      </a:cubicBezTo>
                      <a:cubicBezTo>
                        <a:pt x="193988" y="212026"/>
                        <a:pt x="261499" y="178319"/>
                        <a:pt x="261499" y="178319"/>
                      </a:cubicBezTo>
                      <a:cubicBezTo>
                        <a:pt x="261499" y="178319"/>
                        <a:pt x="265664" y="129207"/>
                        <a:pt x="255074" y="932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5" name="Google Shape;1965;p30"/>
                <p:cNvSpPr/>
                <p:nvPr/>
              </p:nvSpPr>
              <p:spPr>
                <a:xfrm>
                  <a:off x="1139466" y="1815956"/>
                  <a:ext cx="293736" cy="187611"/>
                </a:xfrm>
                <a:custGeom>
                  <a:rect b="b" l="l" r="r" t="t"/>
                  <a:pathLst>
                    <a:path extrusionOk="0" h="187611" w="293736">
                      <a:moveTo>
                        <a:pt x="293736" y="100440"/>
                      </a:moveTo>
                      <a:cubicBezTo>
                        <a:pt x="293736" y="100440"/>
                        <a:pt x="274797" y="66351"/>
                        <a:pt x="243811" y="41236"/>
                      </a:cubicBezTo>
                      <a:cubicBezTo>
                        <a:pt x="212818" y="16128"/>
                        <a:pt x="169784" y="0"/>
                        <a:pt x="169784" y="0"/>
                      </a:cubicBezTo>
                      <a:lnTo>
                        <a:pt x="174569" y="32662"/>
                      </a:lnTo>
                      <a:cubicBezTo>
                        <a:pt x="174569" y="32662"/>
                        <a:pt x="117357" y="13268"/>
                        <a:pt x="73716" y="24993"/>
                      </a:cubicBezTo>
                      <a:cubicBezTo>
                        <a:pt x="30076" y="36719"/>
                        <a:pt x="0" y="79558"/>
                        <a:pt x="0" y="79558"/>
                      </a:cubicBezTo>
                      <a:cubicBezTo>
                        <a:pt x="0" y="79558"/>
                        <a:pt x="50861" y="125943"/>
                        <a:pt x="86419" y="143638"/>
                      </a:cubicBezTo>
                      <a:cubicBezTo>
                        <a:pt x="121978" y="161338"/>
                        <a:pt x="142241" y="150341"/>
                        <a:pt x="142241" y="150341"/>
                      </a:cubicBezTo>
                      <a:lnTo>
                        <a:pt x="128998" y="187606"/>
                      </a:lnTo>
                      <a:cubicBezTo>
                        <a:pt x="128998" y="187606"/>
                        <a:pt x="198524" y="188493"/>
                        <a:pt x="239712" y="166700"/>
                      </a:cubicBezTo>
                      <a:cubicBezTo>
                        <a:pt x="280893" y="144907"/>
                        <a:pt x="293736" y="100440"/>
                        <a:pt x="293736" y="1004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6" name="Google Shape;1966;p30"/>
                <p:cNvSpPr/>
                <p:nvPr/>
              </p:nvSpPr>
              <p:spPr>
                <a:xfrm>
                  <a:off x="1345046" y="2055929"/>
                  <a:ext cx="340854" cy="224203"/>
                </a:xfrm>
                <a:custGeom>
                  <a:rect b="b" l="l" r="r" t="t"/>
                  <a:pathLst>
                    <a:path extrusionOk="0" h="224203" w="340854">
                      <a:moveTo>
                        <a:pt x="340704" y="95874"/>
                      </a:moveTo>
                      <a:cubicBezTo>
                        <a:pt x="340704" y="95874"/>
                        <a:pt x="324668" y="61262"/>
                        <a:pt x="301618" y="37295"/>
                      </a:cubicBezTo>
                      <a:cubicBezTo>
                        <a:pt x="278562" y="13328"/>
                        <a:pt x="248498" y="0"/>
                        <a:pt x="248498" y="0"/>
                      </a:cubicBezTo>
                      <a:lnTo>
                        <a:pt x="266253" y="52160"/>
                      </a:lnTo>
                      <a:cubicBezTo>
                        <a:pt x="266253" y="52160"/>
                        <a:pt x="178771" y="36057"/>
                        <a:pt x="112208" y="45687"/>
                      </a:cubicBezTo>
                      <a:cubicBezTo>
                        <a:pt x="45645" y="55318"/>
                        <a:pt x="0" y="90676"/>
                        <a:pt x="0" y="90676"/>
                      </a:cubicBezTo>
                      <a:cubicBezTo>
                        <a:pt x="0" y="90676"/>
                        <a:pt x="83845" y="165783"/>
                        <a:pt x="145131" y="188554"/>
                      </a:cubicBezTo>
                      <a:cubicBezTo>
                        <a:pt x="206418" y="211318"/>
                        <a:pt x="245146" y="181753"/>
                        <a:pt x="245146" y="181753"/>
                      </a:cubicBezTo>
                      <a:lnTo>
                        <a:pt x="218362" y="224203"/>
                      </a:lnTo>
                      <a:cubicBezTo>
                        <a:pt x="218362" y="224203"/>
                        <a:pt x="283322" y="197990"/>
                        <a:pt x="313914" y="165910"/>
                      </a:cubicBezTo>
                      <a:cubicBezTo>
                        <a:pt x="344499" y="133825"/>
                        <a:pt x="340704" y="95874"/>
                        <a:pt x="340704" y="9587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7" name="Google Shape;1967;p30"/>
                <p:cNvSpPr/>
                <p:nvPr/>
              </p:nvSpPr>
              <p:spPr>
                <a:xfrm>
                  <a:off x="1374186" y="1495369"/>
                  <a:ext cx="194659" cy="342714"/>
                </a:xfrm>
                <a:custGeom>
                  <a:rect b="b" l="l" r="r" t="t"/>
                  <a:pathLst>
                    <a:path extrusionOk="0" h="342714" w="194659">
                      <a:moveTo>
                        <a:pt x="132113" y="342714"/>
                      </a:moveTo>
                      <a:cubicBezTo>
                        <a:pt x="132113" y="342714"/>
                        <a:pt x="181473" y="268968"/>
                        <a:pt x="192203" y="215545"/>
                      </a:cubicBezTo>
                      <a:cubicBezTo>
                        <a:pt x="202933" y="162127"/>
                        <a:pt x="175037" y="129034"/>
                        <a:pt x="175037" y="129034"/>
                      </a:cubicBezTo>
                      <a:lnTo>
                        <a:pt x="150396" y="159620"/>
                      </a:lnTo>
                      <a:cubicBezTo>
                        <a:pt x="150396" y="159620"/>
                        <a:pt x="143304" y="101266"/>
                        <a:pt x="117964" y="61359"/>
                      </a:cubicBezTo>
                      <a:cubicBezTo>
                        <a:pt x="92619" y="21459"/>
                        <a:pt x="49033" y="0"/>
                        <a:pt x="49033" y="0"/>
                      </a:cubicBezTo>
                      <a:cubicBezTo>
                        <a:pt x="49033" y="0"/>
                        <a:pt x="38461" y="35012"/>
                        <a:pt x="35146" y="64201"/>
                      </a:cubicBezTo>
                      <a:cubicBezTo>
                        <a:pt x="31830" y="93396"/>
                        <a:pt x="35765" y="116774"/>
                        <a:pt x="35765" y="116774"/>
                      </a:cubicBezTo>
                      <a:lnTo>
                        <a:pt x="0" y="118377"/>
                      </a:lnTo>
                      <a:cubicBezTo>
                        <a:pt x="0" y="118377"/>
                        <a:pt x="6315" y="180866"/>
                        <a:pt x="39342" y="236955"/>
                      </a:cubicBezTo>
                      <a:cubicBezTo>
                        <a:pt x="72374" y="293038"/>
                        <a:pt x="132113" y="342714"/>
                        <a:pt x="132113" y="3427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8" name="Google Shape;1968;p30"/>
                <p:cNvSpPr/>
                <p:nvPr/>
              </p:nvSpPr>
              <p:spPr>
                <a:xfrm>
                  <a:off x="1632843" y="1681986"/>
                  <a:ext cx="206506" cy="355071"/>
                </a:xfrm>
                <a:custGeom>
                  <a:rect b="b" l="l" r="r" t="t"/>
                  <a:pathLst>
                    <a:path extrusionOk="0" h="355071" w="206506">
                      <a:moveTo>
                        <a:pt x="110642" y="355071"/>
                      </a:moveTo>
                      <a:cubicBezTo>
                        <a:pt x="110642" y="355071"/>
                        <a:pt x="161436" y="316665"/>
                        <a:pt x="185372" y="273212"/>
                      </a:cubicBezTo>
                      <a:cubicBezTo>
                        <a:pt x="209309" y="229753"/>
                        <a:pt x="206394" y="181243"/>
                        <a:pt x="206394" y="181243"/>
                      </a:cubicBezTo>
                      <a:lnTo>
                        <a:pt x="161812" y="205537"/>
                      </a:lnTo>
                      <a:cubicBezTo>
                        <a:pt x="161812" y="205537"/>
                        <a:pt x="169500" y="115857"/>
                        <a:pt x="153669" y="64474"/>
                      </a:cubicBezTo>
                      <a:cubicBezTo>
                        <a:pt x="137839" y="13086"/>
                        <a:pt x="98479" y="0"/>
                        <a:pt x="98479" y="0"/>
                      </a:cubicBezTo>
                      <a:cubicBezTo>
                        <a:pt x="98479" y="0"/>
                        <a:pt x="55342" y="50326"/>
                        <a:pt x="43447" y="89109"/>
                      </a:cubicBezTo>
                      <a:cubicBezTo>
                        <a:pt x="31546" y="127899"/>
                        <a:pt x="50892" y="155144"/>
                        <a:pt x="50892" y="155144"/>
                      </a:cubicBezTo>
                      <a:lnTo>
                        <a:pt x="577" y="120569"/>
                      </a:lnTo>
                      <a:cubicBezTo>
                        <a:pt x="577" y="120569"/>
                        <a:pt x="-5531" y="207796"/>
                        <a:pt x="21988" y="266423"/>
                      </a:cubicBezTo>
                      <a:cubicBezTo>
                        <a:pt x="49501" y="325044"/>
                        <a:pt x="110642" y="355071"/>
                        <a:pt x="110642" y="35507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9" name="Google Shape;1969;p30"/>
                <p:cNvSpPr/>
                <p:nvPr/>
              </p:nvSpPr>
              <p:spPr>
                <a:xfrm>
                  <a:off x="1821963" y="2186621"/>
                  <a:ext cx="248072" cy="228431"/>
                </a:xfrm>
                <a:custGeom>
                  <a:rect b="b" l="l" r="r" t="t"/>
                  <a:pathLst>
                    <a:path extrusionOk="0" h="228431" w="248072">
                      <a:moveTo>
                        <a:pt x="7686" y="223645"/>
                      </a:moveTo>
                      <a:cubicBezTo>
                        <a:pt x="7686" y="223645"/>
                        <a:pt x="67515" y="233318"/>
                        <a:pt x="121078" y="225163"/>
                      </a:cubicBezTo>
                      <a:cubicBezTo>
                        <a:pt x="174641" y="217008"/>
                        <a:pt x="221931" y="191025"/>
                        <a:pt x="221931" y="191025"/>
                      </a:cubicBezTo>
                      <a:lnTo>
                        <a:pt x="174641" y="162237"/>
                      </a:lnTo>
                      <a:cubicBezTo>
                        <a:pt x="174641" y="162237"/>
                        <a:pt x="220152" y="126040"/>
                        <a:pt x="237761" y="85508"/>
                      </a:cubicBezTo>
                      <a:cubicBezTo>
                        <a:pt x="255376" y="44983"/>
                        <a:pt x="245084" y="121"/>
                        <a:pt x="245084" y="121"/>
                      </a:cubicBezTo>
                      <a:cubicBezTo>
                        <a:pt x="245084" y="121"/>
                        <a:pt x="172503" y="-2301"/>
                        <a:pt x="133417" y="14512"/>
                      </a:cubicBezTo>
                      <a:cubicBezTo>
                        <a:pt x="94324" y="31332"/>
                        <a:pt x="88737" y="67383"/>
                        <a:pt x="88737" y="67383"/>
                      </a:cubicBezTo>
                      <a:lnTo>
                        <a:pt x="79799" y="14561"/>
                      </a:lnTo>
                      <a:cubicBezTo>
                        <a:pt x="79799" y="14561"/>
                        <a:pt x="26157" y="61110"/>
                        <a:pt x="8129" y="113380"/>
                      </a:cubicBezTo>
                      <a:cubicBezTo>
                        <a:pt x="-9899" y="165649"/>
                        <a:pt x="7686" y="223645"/>
                        <a:pt x="7686" y="22364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0" name="Google Shape;1970;p30"/>
                <p:cNvSpPr/>
                <p:nvPr/>
              </p:nvSpPr>
              <p:spPr>
                <a:xfrm>
                  <a:off x="1458833" y="2423582"/>
                  <a:ext cx="333933" cy="217965"/>
                </a:xfrm>
                <a:custGeom>
                  <a:rect b="b" l="l" r="r" t="t"/>
                  <a:pathLst>
                    <a:path extrusionOk="0" h="217965" w="333933">
                      <a:moveTo>
                        <a:pt x="333934" y="134165"/>
                      </a:moveTo>
                      <a:cubicBezTo>
                        <a:pt x="333934" y="134165"/>
                        <a:pt x="290415" y="195646"/>
                        <a:pt x="237878" y="212521"/>
                      </a:cubicBezTo>
                      <a:cubicBezTo>
                        <a:pt x="185341" y="229395"/>
                        <a:pt x="123788" y="201657"/>
                        <a:pt x="123788" y="201657"/>
                      </a:cubicBezTo>
                      <a:lnTo>
                        <a:pt x="164338" y="176907"/>
                      </a:lnTo>
                      <a:cubicBezTo>
                        <a:pt x="164338" y="176907"/>
                        <a:pt x="121480" y="177029"/>
                        <a:pt x="80396" y="146194"/>
                      </a:cubicBezTo>
                      <a:cubicBezTo>
                        <a:pt x="39305" y="115360"/>
                        <a:pt x="0" y="53563"/>
                        <a:pt x="0" y="53563"/>
                      </a:cubicBezTo>
                      <a:cubicBezTo>
                        <a:pt x="0" y="53563"/>
                        <a:pt x="88053" y="6953"/>
                        <a:pt x="146255" y="3352"/>
                      </a:cubicBezTo>
                      <a:cubicBezTo>
                        <a:pt x="204463" y="-249"/>
                        <a:pt x="232826" y="39172"/>
                        <a:pt x="232826" y="39172"/>
                      </a:cubicBezTo>
                      <a:lnTo>
                        <a:pt x="225788" y="0"/>
                      </a:lnTo>
                      <a:cubicBezTo>
                        <a:pt x="225788" y="0"/>
                        <a:pt x="269059" y="24556"/>
                        <a:pt x="296092" y="58099"/>
                      </a:cubicBezTo>
                      <a:cubicBezTo>
                        <a:pt x="323131" y="91635"/>
                        <a:pt x="333934" y="134165"/>
                        <a:pt x="333934" y="1341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71" name="Google Shape;1971;p30"/>
              <p:cNvSpPr/>
              <p:nvPr/>
            </p:nvSpPr>
            <p:spPr>
              <a:xfrm>
                <a:off x="1142320" y="1590551"/>
                <a:ext cx="878888" cy="1171342"/>
              </a:xfrm>
              <a:custGeom>
                <a:rect b="b" l="l" r="r" t="t"/>
                <a:pathLst>
                  <a:path extrusionOk="0" h="1171342" w="878888">
                    <a:moveTo>
                      <a:pt x="878888" y="1171240"/>
                    </a:moveTo>
                    <a:cubicBezTo>
                      <a:pt x="849754" y="1173796"/>
                      <a:pt x="822059" y="1128036"/>
                      <a:pt x="806787" y="1108976"/>
                    </a:cubicBezTo>
                    <a:cubicBezTo>
                      <a:pt x="734783" y="1019119"/>
                      <a:pt x="702297" y="916506"/>
                      <a:pt x="662955" y="809993"/>
                    </a:cubicBezTo>
                    <a:cubicBezTo>
                      <a:pt x="627330" y="713543"/>
                      <a:pt x="613206" y="609684"/>
                      <a:pt x="568600" y="516470"/>
                    </a:cubicBezTo>
                    <a:cubicBezTo>
                      <a:pt x="473576" y="317903"/>
                      <a:pt x="204171" y="80627"/>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2" name="Google Shape;1972;p30"/>
              <p:cNvSpPr/>
              <p:nvPr/>
            </p:nvSpPr>
            <p:spPr>
              <a:xfrm>
                <a:off x="1560020" y="2472208"/>
                <a:ext cx="321904" cy="120490"/>
              </a:xfrm>
              <a:custGeom>
                <a:rect b="b" l="l" r="r" t="t"/>
                <a:pathLst>
                  <a:path extrusionOk="0" h="120490" w="321904">
                    <a:moveTo>
                      <a:pt x="321905" y="120490"/>
                    </a:moveTo>
                    <a:cubicBezTo>
                      <a:pt x="321905" y="120490"/>
                      <a:pt x="254388" y="93087"/>
                      <a:pt x="235516" y="86486"/>
                    </a:cubicBezTo>
                    <a:cubicBezTo>
                      <a:pt x="160713" y="60333"/>
                      <a:pt x="58172" y="59896"/>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3" name="Google Shape;1973;p30"/>
              <p:cNvSpPr/>
              <p:nvPr/>
            </p:nvSpPr>
            <p:spPr>
              <a:xfrm>
                <a:off x="1440422" y="2141402"/>
                <a:ext cx="296498" cy="29770"/>
              </a:xfrm>
              <a:custGeom>
                <a:rect b="b" l="l" r="r" t="t"/>
                <a:pathLst>
                  <a:path extrusionOk="0" h="29770" w="296498">
                    <a:moveTo>
                      <a:pt x="296499" y="29771"/>
                    </a:moveTo>
                    <a:cubicBezTo>
                      <a:pt x="296499" y="29771"/>
                      <a:pt x="259228" y="6496"/>
                      <a:pt x="185105" y="667"/>
                    </a:cubicBezTo>
                    <a:cubicBezTo>
                      <a:pt x="110981" y="-5156"/>
                      <a:pt x="27811" y="29710"/>
                      <a:pt x="0" y="6466"/>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4" name="Google Shape;1974;p30"/>
              <p:cNvSpPr/>
              <p:nvPr/>
            </p:nvSpPr>
            <p:spPr>
              <a:xfrm>
                <a:off x="1216662" y="1888317"/>
                <a:ext cx="417128" cy="95019"/>
              </a:xfrm>
              <a:custGeom>
                <a:rect b="b" l="l" r="r" t="t"/>
                <a:pathLst>
                  <a:path extrusionOk="0" h="95019" w="417128">
                    <a:moveTo>
                      <a:pt x="417129" y="95019"/>
                    </a:moveTo>
                    <a:cubicBezTo>
                      <a:pt x="417129" y="95019"/>
                      <a:pt x="349485" y="61191"/>
                      <a:pt x="289662" y="45537"/>
                    </a:cubicBezTo>
                    <a:cubicBezTo>
                      <a:pt x="230251" y="29992"/>
                      <a:pt x="47903" y="-12179"/>
                      <a:pt x="0" y="3396"/>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5" name="Google Shape;1975;p30"/>
              <p:cNvSpPr/>
              <p:nvPr/>
            </p:nvSpPr>
            <p:spPr>
              <a:xfrm>
                <a:off x="1457582" y="1612605"/>
                <a:ext cx="50453" cy="229783"/>
              </a:xfrm>
              <a:custGeom>
                <a:rect b="b" l="l" r="r" t="t"/>
                <a:pathLst>
                  <a:path extrusionOk="0" h="229783" w="50453">
                    <a:moveTo>
                      <a:pt x="50454" y="229784"/>
                    </a:moveTo>
                    <a:cubicBezTo>
                      <a:pt x="50454" y="229784"/>
                      <a:pt x="25594" y="170671"/>
                      <a:pt x="14695" y="108455"/>
                    </a:cubicBezTo>
                    <a:cubicBezTo>
                      <a:pt x="3795" y="46234"/>
                      <a:pt x="0" y="0"/>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6" name="Google Shape;1976;p30"/>
              <p:cNvSpPr/>
              <p:nvPr/>
            </p:nvSpPr>
            <p:spPr>
              <a:xfrm>
                <a:off x="1735038" y="1779110"/>
                <a:ext cx="8880" cy="391898"/>
              </a:xfrm>
              <a:custGeom>
                <a:rect b="b" l="l" r="r" t="t"/>
                <a:pathLst>
                  <a:path extrusionOk="0" h="391898" w="8880">
                    <a:moveTo>
                      <a:pt x="383" y="391899"/>
                    </a:moveTo>
                    <a:cubicBezTo>
                      <a:pt x="383" y="391899"/>
                      <a:pt x="15612" y="302383"/>
                      <a:pt x="5295" y="217245"/>
                    </a:cubicBezTo>
                    <a:cubicBezTo>
                      <a:pt x="-7171" y="114370"/>
                      <a:pt x="11744" y="75678"/>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7" name="Google Shape;1977;p30"/>
              <p:cNvSpPr/>
              <p:nvPr/>
            </p:nvSpPr>
            <p:spPr>
              <a:xfrm>
                <a:off x="1823037" y="2258182"/>
                <a:ext cx="163826" cy="191164"/>
              </a:xfrm>
              <a:custGeom>
                <a:rect b="b" l="l" r="r" t="t"/>
                <a:pathLst>
                  <a:path extrusionOk="0" h="191164" w="163826">
                    <a:moveTo>
                      <a:pt x="66" y="191165"/>
                    </a:moveTo>
                    <a:cubicBezTo>
                      <a:pt x="-3413" y="99384"/>
                      <a:pt x="131407" y="21283"/>
                      <a:pt x="163827"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78" name="Google Shape;1978;p30"/>
            <p:cNvGrpSpPr/>
            <p:nvPr/>
          </p:nvGrpSpPr>
          <p:grpSpPr>
            <a:xfrm>
              <a:off x="1841291" y="5516722"/>
              <a:ext cx="553441" cy="624469"/>
              <a:chOff x="3778311" y="2924392"/>
              <a:chExt cx="1041282" cy="1174919"/>
            </a:xfrm>
          </p:grpSpPr>
          <p:sp>
            <p:nvSpPr>
              <p:cNvPr id="1979" name="Google Shape;1979;p30"/>
              <p:cNvSpPr/>
              <p:nvPr/>
            </p:nvSpPr>
            <p:spPr>
              <a:xfrm>
                <a:off x="3778311" y="2924392"/>
                <a:ext cx="1041282" cy="794746"/>
              </a:xfrm>
              <a:custGeom>
                <a:rect b="b" l="l" r="r" t="t"/>
                <a:pathLst>
                  <a:path extrusionOk="0" h="794746" w="1041282">
                    <a:moveTo>
                      <a:pt x="1041283" y="794746"/>
                    </a:moveTo>
                    <a:cubicBezTo>
                      <a:pt x="1041283" y="794746"/>
                      <a:pt x="658856" y="562606"/>
                      <a:pt x="439438" y="398366"/>
                    </a:cubicBezTo>
                    <a:cubicBezTo>
                      <a:pt x="220019" y="234125"/>
                      <a:pt x="0" y="0"/>
                      <a:pt x="0"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0" name="Google Shape;1980;p30"/>
              <p:cNvSpPr/>
              <p:nvPr/>
            </p:nvSpPr>
            <p:spPr>
              <a:xfrm>
                <a:off x="3778311" y="2924392"/>
                <a:ext cx="777166" cy="873393"/>
              </a:xfrm>
              <a:custGeom>
                <a:rect b="b" l="l" r="r" t="t"/>
                <a:pathLst>
                  <a:path extrusionOk="0" h="873393" w="777166">
                    <a:moveTo>
                      <a:pt x="777167" y="873393"/>
                    </a:moveTo>
                    <a:cubicBezTo>
                      <a:pt x="777167" y="873393"/>
                      <a:pt x="574678" y="753273"/>
                      <a:pt x="380386" y="534923"/>
                    </a:cubicBezTo>
                    <a:cubicBezTo>
                      <a:pt x="186094" y="316574"/>
                      <a:pt x="0" y="0"/>
                      <a:pt x="0"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1" name="Google Shape;1981;p30"/>
              <p:cNvSpPr/>
              <p:nvPr/>
            </p:nvSpPr>
            <p:spPr>
              <a:xfrm>
                <a:off x="3778311" y="2924392"/>
                <a:ext cx="508721" cy="1041525"/>
              </a:xfrm>
              <a:custGeom>
                <a:rect b="b" l="l" r="r" t="t"/>
                <a:pathLst>
                  <a:path extrusionOk="0" h="1041525" w="508721">
                    <a:moveTo>
                      <a:pt x="508722" y="1041526"/>
                    </a:moveTo>
                    <a:cubicBezTo>
                      <a:pt x="508722" y="1041526"/>
                      <a:pt x="384806" y="912115"/>
                      <a:pt x="257625" y="651734"/>
                    </a:cubicBezTo>
                    <a:cubicBezTo>
                      <a:pt x="130449" y="391353"/>
                      <a:pt x="64408" y="162935"/>
                      <a:pt x="0"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2" name="Google Shape;1982;p30"/>
              <p:cNvSpPr/>
              <p:nvPr/>
            </p:nvSpPr>
            <p:spPr>
              <a:xfrm>
                <a:off x="3778311" y="2924392"/>
                <a:ext cx="220244" cy="1174919"/>
              </a:xfrm>
              <a:custGeom>
                <a:rect b="b" l="l" r="r" t="t"/>
                <a:pathLst>
                  <a:path extrusionOk="0" h="1174919" w="220244">
                    <a:moveTo>
                      <a:pt x="220244" y="1174920"/>
                    </a:moveTo>
                    <a:cubicBezTo>
                      <a:pt x="220244" y="1174920"/>
                      <a:pt x="131596" y="976232"/>
                      <a:pt x="76534" y="682502"/>
                    </a:cubicBezTo>
                    <a:cubicBezTo>
                      <a:pt x="21477" y="388772"/>
                      <a:pt x="0" y="0"/>
                      <a:pt x="0"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3" name="Google Shape;1983;p30"/>
              <p:cNvSpPr/>
              <p:nvPr/>
            </p:nvSpPr>
            <p:spPr>
              <a:xfrm>
                <a:off x="3810585" y="3168238"/>
                <a:ext cx="231174" cy="131505"/>
              </a:xfrm>
              <a:custGeom>
                <a:rect b="b" l="l" r="r" t="t"/>
                <a:pathLst>
                  <a:path extrusionOk="0" h="131505" w="231174">
                    <a:moveTo>
                      <a:pt x="231174" y="9977"/>
                    </a:moveTo>
                    <a:cubicBezTo>
                      <a:pt x="231174" y="9977"/>
                      <a:pt x="184303" y="-6691"/>
                      <a:pt x="165862" y="3061"/>
                    </a:cubicBezTo>
                    <a:cubicBezTo>
                      <a:pt x="147420" y="12807"/>
                      <a:pt x="157403" y="48979"/>
                      <a:pt x="157403" y="48979"/>
                    </a:cubicBezTo>
                    <a:cubicBezTo>
                      <a:pt x="157403" y="48979"/>
                      <a:pt x="130515" y="40866"/>
                      <a:pt x="115214" y="53011"/>
                    </a:cubicBezTo>
                    <a:cubicBezTo>
                      <a:pt x="99912" y="65161"/>
                      <a:pt x="96195" y="97568"/>
                      <a:pt x="96195" y="97568"/>
                    </a:cubicBezTo>
                    <a:cubicBezTo>
                      <a:pt x="96195" y="97568"/>
                      <a:pt x="67025" y="75247"/>
                      <a:pt x="42979" y="83730"/>
                    </a:cubicBezTo>
                    <a:cubicBezTo>
                      <a:pt x="18927" y="92213"/>
                      <a:pt x="0" y="131506"/>
                      <a:pt x="0" y="131506"/>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4" name="Google Shape;1984;p30"/>
              <p:cNvSpPr/>
              <p:nvPr/>
            </p:nvSpPr>
            <p:spPr>
              <a:xfrm>
                <a:off x="3834218" y="3231328"/>
                <a:ext cx="280832" cy="251674"/>
              </a:xfrm>
              <a:custGeom>
                <a:rect b="b" l="l" r="r" t="t"/>
                <a:pathLst>
                  <a:path extrusionOk="0" h="251674" w="280832">
                    <a:moveTo>
                      <a:pt x="280833" y="9340"/>
                    </a:moveTo>
                    <a:cubicBezTo>
                      <a:pt x="280833" y="9340"/>
                      <a:pt x="233160" y="-11931"/>
                      <a:pt x="215830" y="9728"/>
                    </a:cubicBezTo>
                    <a:cubicBezTo>
                      <a:pt x="198506" y="31394"/>
                      <a:pt x="217998" y="98540"/>
                      <a:pt x="217998" y="98540"/>
                    </a:cubicBezTo>
                    <a:cubicBezTo>
                      <a:pt x="217998" y="98540"/>
                      <a:pt x="162079" y="80493"/>
                      <a:pt x="139290" y="97216"/>
                    </a:cubicBezTo>
                    <a:cubicBezTo>
                      <a:pt x="116501" y="113939"/>
                      <a:pt x="120308" y="164259"/>
                      <a:pt x="120308" y="164259"/>
                    </a:cubicBezTo>
                    <a:cubicBezTo>
                      <a:pt x="120308" y="164259"/>
                      <a:pt x="70037" y="153427"/>
                      <a:pt x="40453" y="176082"/>
                    </a:cubicBezTo>
                    <a:cubicBezTo>
                      <a:pt x="10869" y="198737"/>
                      <a:pt x="0" y="251675"/>
                      <a:pt x="0" y="251675"/>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5" name="Google Shape;1985;p30"/>
              <p:cNvSpPr/>
              <p:nvPr/>
            </p:nvSpPr>
            <p:spPr>
              <a:xfrm>
                <a:off x="3854845" y="3319987"/>
                <a:ext cx="362904" cy="286905"/>
              </a:xfrm>
              <a:custGeom>
                <a:rect b="b" l="l" r="r" t="t"/>
                <a:pathLst>
                  <a:path extrusionOk="0" h="286905" w="362904">
                    <a:moveTo>
                      <a:pt x="362904" y="2770"/>
                    </a:moveTo>
                    <a:cubicBezTo>
                      <a:pt x="362904" y="2770"/>
                      <a:pt x="296505" y="-9672"/>
                      <a:pt x="276248" y="18181"/>
                    </a:cubicBezTo>
                    <a:cubicBezTo>
                      <a:pt x="255991" y="46028"/>
                      <a:pt x="281877" y="114164"/>
                      <a:pt x="281877" y="114164"/>
                    </a:cubicBezTo>
                    <a:cubicBezTo>
                      <a:pt x="281877" y="114164"/>
                      <a:pt x="221404" y="95231"/>
                      <a:pt x="193678" y="125695"/>
                    </a:cubicBezTo>
                    <a:cubicBezTo>
                      <a:pt x="165947" y="156153"/>
                      <a:pt x="169147" y="231394"/>
                      <a:pt x="169147" y="231394"/>
                    </a:cubicBezTo>
                    <a:cubicBezTo>
                      <a:pt x="169147" y="231394"/>
                      <a:pt x="117509" y="209959"/>
                      <a:pt x="75319" y="224435"/>
                    </a:cubicBezTo>
                    <a:cubicBezTo>
                      <a:pt x="33136" y="238911"/>
                      <a:pt x="0" y="286906"/>
                      <a:pt x="0" y="286906"/>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6" name="Google Shape;1986;p30"/>
              <p:cNvSpPr/>
              <p:nvPr/>
            </p:nvSpPr>
            <p:spPr>
              <a:xfrm>
                <a:off x="3921712" y="3418875"/>
                <a:ext cx="429249" cy="463525"/>
              </a:xfrm>
              <a:custGeom>
                <a:rect b="b" l="l" r="r" t="t"/>
                <a:pathLst>
                  <a:path extrusionOk="0" h="463525" w="429249">
                    <a:moveTo>
                      <a:pt x="429249" y="1718"/>
                    </a:moveTo>
                    <a:cubicBezTo>
                      <a:pt x="429249" y="1718"/>
                      <a:pt x="356170" y="-10038"/>
                      <a:pt x="335622" y="27961"/>
                    </a:cubicBezTo>
                    <a:cubicBezTo>
                      <a:pt x="315068" y="65961"/>
                      <a:pt x="351209" y="157918"/>
                      <a:pt x="351209" y="157918"/>
                    </a:cubicBezTo>
                    <a:cubicBezTo>
                      <a:pt x="351209" y="157918"/>
                      <a:pt x="264499" y="133047"/>
                      <a:pt x="227956" y="179511"/>
                    </a:cubicBezTo>
                    <a:cubicBezTo>
                      <a:pt x="191420" y="225969"/>
                      <a:pt x="201651" y="318923"/>
                      <a:pt x="201651" y="318923"/>
                    </a:cubicBezTo>
                    <a:cubicBezTo>
                      <a:pt x="201651" y="318923"/>
                      <a:pt x="131408" y="268274"/>
                      <a:pt x="77785" y="306329"/>
                    </a:cubicBezTo>
                    <a:cubicBezTo>
                      <a:pt x="24167" y="344389"/>
                      <a:pt x="0" y="463525"/>
                      <a:pt x="0" y="463525"/>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7" name="Google Shape;1987;p30"/>
              <p:cNvSpPr/>
              <p:nvPr/>
            </p:nvSpPr>
            <p:spPr>
              <a:xfrm>
                <a:off x="3978493" y="3530160"/>
                <a:ext cx="564361" cy="519760"/>
              </a:xfrm>
              <a:custGeom>
                <a:rect b="b" l="l" r="r" t="t"/>
                <a:pathLst>
                  <a:path extrusionOk="0" h="519760" w="564361">
                    <a:moveTo>
                      <a:pt x="564361" y="15034"/>
                    </a:moveTo>
                    <a:cubicBezTo>
                      <a:pt x="564361" y="15034"/>
                      <a:pt x="475313" y="-24466"/>
                      <a:pt x="449627" y="24586"/>
                    </a:cubicBezTo>
                    <a:cubicBezTo>
                      <a:pt x="423942" y="73637"/>
                      <a:pt x="468888" y="193435"/>
                      <a:pt x="468888" y="193435"/>
                    </a:cubicBezTo>
                    <a:cubicBezTo>
                      <a:pt x="468888" y="193435"/>
                      <a:pt x="351264" y="160432"/>
                      <a:pt x="297476" y="207274"/>
                    </a:cubicBezTo>
                    <a:cubicBezTo>
                      <a:pt x="243683" y="254114"/>
                      <a:pt x="247860" y="361805"/>
                      <a:pt x="247860" y="361805"/>
                    </a:cubicBezTo>
                    <a:cubicBezTo>
                      <a:pt x="247860" y="361805"/>
                      <a:pt x="153997" y="321479"/>
                      <a:pt x="92158" y="360912"/>
                    </a:cubicBezTo>
                    <a:cubicBezTo>
                      <a:pt x="30318" y="400351"/>
                      <a:pt x="0" y="519760"/>
                      <a:pt x="0" y="51976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88" name="Google Shape;1988;p30"/>
            <p:cNvSpPr/>
            <p:nvPr/>
          </p:nvSpPr>
          <p:spPr>
            <a:xfrm>
              <a:off x="816909" y="4420453"/>
              <a:ext cx="1141425" cy="1696491"/>
            </a:xfrm>
            <a:custGeom>
              <a:rect b="b" l="l" r="r" t="t"/>
              <a:pathLst>
                <a:path extrusionOk="0" h="3185899" w="2143521">
                  <a:moveTo>
                    <a:pt x="1582806" y="573110"/>
                  </a:moveTo>
                  <a:cubicBezTo>
                    <a:pt x="1582806" y="573110"/>
                    <a:pt x="1968827" y="393798"/>
                    <a:pt x="2123237" y="725030"/>
                  </a:cubicBezTo>
                  <a:cubicBezTo>
                    <a:pt x="2216172" y="924398"/>
                    <a:pt x="1959057" y="1104876"/>
                    <a:pt x="1969039" y="1233035"/>
                  </a:cubicBezTo>
                  <a:cubicBezTo>
                    <a:pt x="1978743" y="1357576"/>
                    <a:pt x="2056291" y="1365342"/>
                    <a:pt x="2056291" y="1365342"/>
                  </a:cubicBezTo>
                  <a:lnTo>
                    <a:pt x="1855071" y="3074784"/>
                  </a:lnTo>
                  <a:cubicBezTo>
                    <a:pt x="1855071" y="3074784"/>
                    <a:pt x="1423605" y="3022746"/>
                    <a:pt x="1115818" y="3049135"/>
                  </a:cubicBezTo>
                  <a:cubicBezTo>
                    <a:pt x="814097" y="3075009"/>
                    <a:pt x="379535" y="3185899"/>
                    <a:pt x="379535" y="3185899"/>
                  </a:cubicBezTo>
                  <a:lnTo>
                    <a:pt x="58644" y="1487114"/>
                  </a:lnTo>
                  <a:cubicBezTo>
                    <a:pt x="58644" y="1487114"/>
                    <a:pt x="195815" y="1369653"/>
                    <a:pt x="191012" y="1287746"/>
                  </a:cubicBezTo>
                  <a:cubicBezTo>
                    <a:pt x="185529" y="1194198"/>
                    <a:pt x="-31309" y="1019397"/>
                    <a:pt x="3855" y="857027"/>
                  </a:cubicBezTo>
                  <a:cubicBezTo>
                    <a:pt x="88532" y="466021"/>
                    <a:pt x="516888" y="575600"/>
                    <a:pt x="516888" y="575600"/>
                  </a:cubicBezTo>
                  <a:cubicBezTo>
                    <a:pt x="516888" y="575600"/>
                    <a:pt x="521327" y="-15339"/>
                    <a:pt x="1122073" y="305"/>
                  </a:cubicBezTo>
                  <a:cubicBezTo>
                    <a:pt x="1600239" y="12757"/>
                    <a:pt x="1582806" y="573110"/>
                    <a:pt x="1582806" y="573110"/>
                  </a:cubicBezTo>
                  <a:close/>
                </a:path>
              </a:pathLst>
            </a:custGeom>
            <a:solidFill>
              <a:srgbClr val="C6BB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9" name="Google Shape;1989;p30"/>
            <p:cNvSpPr/>
            <p:nvPr/>
          </p:nvSpPr>
          <p:spPr>
            <a:xfrm>
              <a:off x="816892" y="4420447"/>
              <a:ext cx="740186" cy="1696506"/>
            </a:xfrm>
            <a:custGeom>
              <a:rect b="b" l="l" r="r" t="t"/>
              <a:pathLst>
                <a:path extrusionOk="0" h="3185927" w="1390020">
                  <a:moveTo>
                    <a:pt x="1122086" y="305"/>
                  </a:moveTo>
                  <a:cubicBezTo>
                    <a:pt x="521346" y="-15339"/>
                    <a:pt x="516956" y="575646"/>
                    <a:pt x="516956" y="575646"/>
                  </a:cubicBezTo>
                  <a:cubicBezTo>
                    <a:pt x="516956" y="575646"/>
                    <a:pt x="88532" y="466049"/>
                    <a:pt x="3856" y="857056"/>
                  </a:cubicBezTo>
                  <a:cubicBezTo>
                    <a:pt x="-31308" y="1019426"/>
                    <a:pt x="185469" y="1194250"/>
                    <a:pt x="190952" y="1287798"/>
                  </a:cubicBezTo>
                  <a:cubicBezTo>
                    <a:pt x="195755" y="1369706"/>
                    <a:pt x="58694" y="1487045"/>
                    <a:pt x="58694" y="1487045"/>
                  </a:cubicBezTo>
                  <a:lnTo>
                    <a:pt x="379572" y="3185928"/>
                  </a:lnTo>
                  <a:cubicBezTo>
                    <a:pt x="379572" y="3185928"/>
                    <a:pt x="434878" y="3172514"/>
                    <a:pt x="507465" y="3155755"/>
                  </a:cubicBezTo>
                  <a:lnTo>
                    <a:pt x="193423" y="1536758"/>
                  </a:lnTo>
                  <a:cubicBezTo>
                    <a:pt x="193423" y="1536758"/>
                    <a:pt x="309293" y="1476826"/>
                    <a:pt x="310313" y="1324802"/>
                  </a:cubicBezTo>
                  <a:cubicBezTo>
                    <a:pt x="311327" y="1172779"/>
                    <a:pt x="41473" y="1038444"/>
                    <a:pt x="149588" y="799176"/>
                  </a:cubicBezTo>
                  <a:cubicBezTo>
                    <a:pt x="323878" y="413452"/>
                    <a:pt x="672173" y="661604"/>
                    <a:pt x="672173" y="661604"/>
                  </a:cubicBezTo>
                  <a:cubicBezTo>
                    <a:pt x="672173" y="661604"/>
                    <a:pt x="663976" y="293538"/>
                    <a:pt x="879386" y="148505"/>
                  </a:cubicBezTo>
                  <a:cubicBezTo>
                    <a:pt x="1058765" y="27736"/>
                    <a:pt x="1249972" y="46969"/>
                    <a:pt x="1390021" y="91009"/>
                  </a:cubicBezTo>
                  <a:cubicBezTo>
                    <a:pt x="1324976" y="39108"/>
                    <a:pt x="1238380" y="3334"/>
                    <a:pt x="1122086" y="305"/>
                  </a:cubicBezTo>
                  <a:close/>
                </a:path>
              </a:pathLst>
            </a:custGeom>
            <a:solidFill>
              <a:srgbClr val="000000">
                <a:alpha val="1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90" name="Google Shape;1990;p30"/>
            <p:cNvGrpSpPr/>
            <p:nvPr/>
          </p:nvGrpSpPr>
          <p:grpSpPr>
            <a:xfrm>
              <a:off x="348123" y="5959813"/>
              <a:ext cx="349368" cy="394207"/>
              <a:chOff x="1053474" y="3589035"/>
              <a:chExt cx="657324" cy="741687"/>
            </a:xfrm>
          </p:grpSpPr>
          <p:sp>
            <p:nvSpPr>
              <p:cNvPr id="1991" name="Google Shape;1991;p30"/>
              <p:cNvSpPr/>
              <p:nvPr/>
            </p:nvSpPr>
            <p:spPr>
              <a:xfrm>
                <a:off x="1053474" y="3589035"/>
                <a:ext cx="657324" cy="501696"/>
              </a:xfrm>
              <a:custGeom>
                <a:rect b="b" l="l" r="r" t="t"/>
                <a:pathLst>
                  <a:path extrusionOk="0" h="501696" w="657324">
                    <a:moveTo>
                      <a:pt x="0" y="501696"/>
                    </a:moveTo>
                    <a:cubicBezTo>
                      <a:pt x="0" y="501696"/>
                      <a:pt x="241410" y="355156"/>
                      <a:pt x="379923" y="251474"/>
                    </a:cubicBezTo>
                    <a:cubicBezTo>
                      <a:pt x="518435" y="147797"/>
                      <a:pt x="657325" y="0"/>
                      <a:pt x="657325"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2" name="Google Shape;1992;p30"/>
              <p:cNvSpPr/>
              <p:nvPr/>
            </p:nvSpPr>
            <p:spPr>
              <a:xfrm>
                <a:off x="1220202" y="3589035"/>
                <a:ext cx="490596" cy="551342"/>
              </a:xfrm>
              <a:custGeom>
                <a:rect b="b" l="l" r="r" t="t"/>
                <a:pathLst>
                  <a:path extrusionOk="0" h="551342" w="490596">
                    <a:moveTo>
                      <a:pt x="0" y="551342"/>
                    </a:moveTo>
                    <a:cubicBezTo>
                      <a:pt x="0" y="551342"/>
                      <a:pt x="127826" y="475513"/>
                      <a:pt x="250472" y="337681"/>
                    </a:cubicBezTo>
                    <a:cubicBezTo>
                      <a:pt x="373124" y="199842"/>
                      <a:pt x="490596" y="0"/>
                      <a:pt x="490596"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3" name="Google Shape;1993;p30"/>
              <p:cNvSpPr/>
              <p:nvPr/>
            </p:nvSpPr>
            <p:spPr>
              <a:xfrm>
                <a:off x="1389658" y="3589035"/>
                <a:ext cx="321139" cy="657478"/>
              </a:xfrm>
              <a:custGeom>
                <a:rect b="b" l="l" r="r" t="t"/>
                <a:pathLst>
                  <a:path extrusionOk="0" h="657478" w="321139">
                    <a:moveTo>
                      <a:pt x="0" y="657478"/>
                    </a:moveTo>
                    <a:cubicBezTo>
                      <a:pt x="0" y="657478"/>
                      <a:pt x="78222" y="575783"/>
                      <a:pt x="158508" y="411415"/>
                    </a:cubicBezTo>
                    <a:cubicBezTo>
                      <a:pt x="238795" y="247047"/>
                      <a:pt x="280480" y="102857"/>
                      <a:pt x="321140"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4" name="Google Shape;1994;p30"/>
              <p:cNvSpPr/>
              <p:nvPr/>
            </p:nvSpPr>
            <p:spPr>
              <a:xfrm>
                <a:off x="1571763" y="3589035"/>
                <a:ext cx="139034" cy="741687"/>
              </a:xfrm>
              <a:custGeom>
                <a:rect b="b" l="l" r="r" t="t"/>
                <a:pathLst>
                  <a:path extrusionOk="0" h="741687" w="139034">
                    <a:moveTo>
                      <a:pt x="0" y="741687"/>
                    </a:moveTo>
                    <a:cubicBezTo>
                      <a:pt x="0" y="741687"/>
                      <a:pt x="55961" y="616260"/>
                      <a:pt x="90718" y="430840"/>
                    </a:cubicBezTo>
                    <a:cubicBezTo>
                      <a:pt x="125476" y="245420"/>
                      <a:pt x="139035" y="0"/>
                      <a:pt x="139035" y="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5" name="Google Shape;1995;p30"/>
              <p:cNvSpPr/>
              <p:nvPr/>
            </p:nvSpPr>
            <p:spPr>
              <a:xfrm>
                <a:off x="1544493" y="3742964"/>
                <a:ext cx="145932" cy="83013"/>
              </a:xfrm>
              <a:custGeom>
                <a:rect b="b" l="l" r="r" t="t"/>
                <a:pathLst>
                  <a:path extrusionOk="0" h="83013" w="145932">
                    <a:moveTo>
                      <a:pt x="0" y="6304"/>
                    </a:moveTo>
                    <a:cubicBezTo>
                      <a:pt x="0" y="6304"/>
                      <a:pt x="29584" y="-4225"/>
                      <a:pt x="41230" y="1932"/>
                    </a:cubicBezTo>
                    <a:cubicBezTo>
                      <a:pt x="52871" y="8089"/>
                      <a:pt x="46568" y="30921"/>
                      <a:pt x="46568" y="30921"/>
                    </a:cubicBezTo>
                    <a:cubicBezTo>
                      <a:pt x="46568" y="30921"/>
                      <a:pt x="63539" y="25802"/>
                      <a:pt x="73200" y="33465"/>
                    </a:cubicBezTo>
                    <a:cubicBezTo>
                      <a:pt x="82861" y="41134"/>
                      <a:pt x="85205" y="61591"/>
                      <a:pt x="85205" y="61591"/>
                    </a:cubicBezTo>
                    <a:cubicBezTo>
                      <a:pt x="85205" y="61591"/>
                      <a:pt x="103622" y="47504"/>
                      <a:pt x="118802" y="52859"/>
                    </a:cubicBezTo>
                    <a:cubicBezTo>
                      <a:pt x="133983" y="58215"/>
                      <a:pt x="145933" y="83014"/>
                      <a:pt x="145933" y="83014"/>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6" name="Google Shape;1996;p30"/>
              <p:cNvSpPr/>
              <p:nvPr/>
            </p:nvSpPr>
            <p:spPr>
              <a:xfrm>
                <a:off x="1498229" y="3782795"/>
                <a:ext cx="177277" cy="158870"/>
              </a:xfrm>
              <a:custGeom>
                <a:rect b="b" l="l" r="r" t="t"/>
                <a:pathLst>
                  <a:path extrusionOk="0" h="158870" w="177277">
                    <a:moveTo>
                      <a:pt x="0" y="5894"/>
                    </a:moveTo>
                    <a:cubicBezTo>
                      <a:pt x="0" y="5894"/>
                      <a:pt x="30094" y="-7532"/>
                      <a:pt x="41030" y="6143"/>
                    </a:cubicBezTo>
                    <a:cubicBezTo>
                      <a:pt x="51966" y="19817"/>
                      <a:pt x="39664" y="62201"/>
                      <a:pt x="39664" y="62201"/>
                    </a:cubicBezTo>
                    <a:cubicBezTo>
                      <a:pt x="39664" y="62201"/>
                      <a:pt x="74961" y="50810"/>
                      <a:pt x="89346" y="61369"/>
                    </a:cubicBezTo>
                    <a:cubicBezTo>
                      <a:pt x="103731" y="71923"/>
                      <a:pt x="101333" y="103686"/>
                      <a:pt x="101333" y="103686"/>
                    </a:cubicBezTo>
                    <a:cubicBezTo>
                      <a:pt x="101333" y="103686"/>
                      <a:pt x="133066" y="96849"/>
                      <a:pt x="151738" y="111149"/>
                    </a:cubicBezTo>
                    <a:cubicBezTo>
                      <a:pt x="170416" y="125455"/>
                      <a:pt x="177277" y="158870"/>
                      <a:pt x="177277" y="158870"/>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7" name="Google Shape;1997;p30"/>
              <p:cNvSpPr/>
              <p:nvPr/>
            </p:nvSpPr>
            <p:spPr>
              <a:xfrm>
                <a:off x="1433396" y="3838761"/>
                <a:ext cx="229085" cy="181114"/>
              </a:xfrm>
              <a:custGeom>
                <a:rect b="b" l="l" r="r" t="t"/>
                <a:pathLst>
                  <a:path extrusionOk="0" h="181114" w="229085">
                    <a:moveTo>
                      <a:pt x="0" y="1748"/>
                    </a:moveTo>
                    <a:cubicBezTo>
                      <a:pt x="0" y="1748"/>
                      <a:pt x="41916" y="-6104"/>
                      <a:pt x="54704" y="11475"/>
                    </a:cubicBezTo>
                    <a:cubicBezTo>
                      <a:pt x="67492" y="29055"/>
                      <a:pt x="51152" y="72070"/>
                      <a:pt x="51152" y="72070"/>
                    </a:cubicBezTo>
                    <a:cubicBezTo>
                      <a:pt x="51152" y="72070"/>
                      <a:pt x="89322" y="60114"/>
                      <a:pt x="106828" y="79344"/>
                    </a:cubicBezTo>
                    <a:cubicBezTo>
                      <a:pt x="124334" y="98575"/>
                      <a:pt x="122312" y="146072"/>
                      <a:pt x="122312" y="146072"/>
                    </a:cubicBezTo>
                    <a:cubicBezTo>
                      <a:pt x="122312" y="146072"/>
                      <a:pt x="154908" y="132543"/>
                      <a:pt x="181540" y="141675"/>
                    </a:cubicBezTo>
                    <a:cubicBezTo>
                      <a:pt x="208173" y="150814"/>
                      <a:pt x="229085" y="181114"/>
                      <a:pt x="229085" y="181114"/>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8" name="Google Shape;1998;p30"/>
              <p:cNvSpPr/>
              <p:nvPr/>
            </p:nvSpPr>
            <p:spPr>
              <a:xfrm>
                <a:off x="1349303" y="3901185"/>
                <a:ext cx="270971" cy="292603"/>
              </a:xfrm>
              <a:custGeom>
                <a:rect b="b" l="l" r="r" t="t"/>
                <a:pathLst>
                  <a:path extrusionOk="0" h="292603" w="270971">
                    <a:moveTo>
                      <a:pt x="0" y="1084"/>
                    </a:moveTo>
                    <a:cubicBezTo>
                      <a:pt x="0" y="1084"/>
                      <a:pt x="46130" y="-6336"/>
                      <a:pt x="59107" y="17649"/>
                    </a:cubicBezTo>
                    <a:cubicBezTo>
                      <a:pt x="72077" y="41640"/>
                      <a:pt x="49264" y="99690"/>
                      <a:pt x="49264" y="99690"/>
                    </a:cubicBezTo>
                    <a:cubicBezTo>
                      <a:pt x="49264" y="99690"/>
                      <a:pt x="104004" y="83987"/>
                      <a:pt x="127067" y="113316"/>
                    </a:cubicBezTo>
                    <a:cubicBezTo>
                      <a:pt x="150135" y="142645"/>
                      <a:pt x="143674" y="201327"/>
                      <a:pt x="143674" y="201327"/>
                    </a:cubicBezTo>
                    <a:cubicBezTo>
                      <a:pt x="143674" y="201327"/>
                      <a:pt x="188019" y="169351"/>
                      <a:pt x="221866" y="193378"/>
                    </a:cubicBezTo>
                    <a:cubicBezTo>
                      <a:pt x="255718" y="217400"/>
                      <a:pt x="270971" y="292604"/>
                      <a:pt x="270971" y="292604"/>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9" name="Google Shape;1999;p30"/>
              <p:cNvSpPr/>
              <p:nvPr/>
            </p:nvSpPr>
            <p:spPr>
              <a:xfrm>
                <a:off x="1228169" y="3971436"/>
                <a:ext cx="356261" cy="328105"/>
              </a:xfrm>
              <a:custGeom>
                <a:rect b="b" l="l" r="r" t="t"/>
                <a:pathLst>
                  <a:path extrusionOk="0" h="328105" w="356261">
                    <a:moveTo>
                      <a:pt x="0" y="9492"/>
                    </a:moveTo>
                    <a:cubicBezTo>
                      <a:pt x="0" y="9492"/>
                      <a:pt x="56210" y="-15446"/>
                      <a:pt x="72429" y="15522"/>
                    </a:cubicBezTo>
                    <a:cubicBezTo>
                      <a:pt x="88642" y="46484"/>
                      <a:pt x="60266" y="122107"/>
                      <a:pt x="60266" y="122107"/>
                    </a:cubicBezTo>
                    <a:cubicBezTo>
                      <a:pt x="60266" y="122107"/>
                      <a:pt x="134517" y="101273"/>
                      <a:pt x="168473" y="130845"/>
                    </a:cubicBezTo>
                    <a:cubicBezTo>
                      <a:pt x="202435" y="160410"/>
                      <a:pt x="199799" y="228394"/>
                      <a:pt x="199799" y="228394"/>
                    </a:cubicBezTo>
                    <a:cubicBezTo>
                      <a:pt x="199799" y="228394"/>
                      <a:pt x="259046" y="202940"/>
                      <a:pt x="298084" y="227830"/>
                    </a:cubicBezTo>
                    <a:cubicBezTo>
                      <a:pt x="337122" y="252726"/>
                      <a:pt x="356261" y="328106"/>
                      <a:pt x="356261" y="328106"/>
                    </a:cubicBezTo>
                  </a:path>
                </a:pathLst>
              </a:custGeom>
              <a:noFill/>
              <a:ln cap="rnd" cmpd="sng" w="95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00" name="Google Shape;2000;p30"/>
            <p:cNvGrpSpPr/>
            <p:nvPr/>
          </p:nvGrpSpPr>
          <p:grpSpPr>
            <a:xfrm>
              <a:off x="1039248" y="4896829"/>
              <a:ext cx="793051" cy="623908"/>
              <a:chOff x="2269294" y="1758082"/>
              <a:chExt cx="1492100" cy="1173863"/>
            </a:xfrm>
          </p:grpSpPr>
          <p:grpSp>
            <p:nvGrpSpPr>
              <p:cNvPr id="2001" name="Google Shape;2001;p30"/>
              <p:cNvGrpSpPr/>
              <p:nvPr/>
            </p:nvGrpSpPr>
            <p:grpSpPr>
              <a:xfrm>
                <a:off x="2593791" y="1758082"/>
                <a:ext cx="843110" cy="490620"/>
                <a:chOff x="2593791" y="1758082"/>
                <a:chExt cx="843110" cy="490620"/>
              </a:xfrm>
            </p:grpSpPr>
            <p:sp>
              <p:nvSpPr>
                <p:cNvPr id="2002" name="Google Shape;2002;p30"/>
                <p:cNvSpPr/>
                <p:nvPr/>
              </p:nvSpPr>
              <p:spPr>
                <a:xfrm>
                  <a:off x="2593791" y="1764428"/>
                  <a:ext cx="177307" cy="476660"/>
                </a:xfrm>
                <a:custGeom>
                  <a:rect b="b" l="l" r="r" t="t"/>
                  <a:pathLst>
                    <a:path extrusionOk="0" h="476660" w="177307">
                      <a:moveTo>
                        <a:pt x="177308" y="13013"/>
                      </a:moveTo>
                      <a:cubicBezTo>
                        <a:pt x="177308" y="18939"/>
                        <a:pt x="176871" y="23536"/>
                        <a:pt x="175984" y="26815"/>
                      </a:cubicBezTo>
                      <a:cubicBezTo>
                        <a:pt x="175098" y="30094"/>
                        <a:pt x="174029" y="32268"/>
                        <a:pt x="172778" y="33324"/>
                      </a:cubicBezTo>
                      <a:cubicBezTo>
                        <a:pt x="168722" y="35650"/>
                        <a:pt x="164811" y="37556"/>
                        <a:pt x="161053" y="39032"/>
                      </a:cubicBezTo>
                      <a:cubicBezTo>
                        <a:pt x="157288" y="40514"/>
                        <a:pt x="153529" y="41679"/>
                        <a:pt x="149771" y="42524"/>
                      </a:cubicBezTo>
                      <a:cubicBezTo>
                        <a:pt x="149400" y="52045"/>
                        <a:pt x="148866" y="67754"/>
                        <a:pt x="148161" y="89650"/>
                      </a:cubicBezTo>
                      <a:cubicBezTo>
                        <a:pt x="147463" y="111552"/>
                        <a:pt x="146783" y="138416"/>
                        <a:pt x="146115" y="170258"/>
                      </a:cubicBezTo>
                      <a:cubicBezTo>
                        <a:pt x="145453" y="202101"/>
                        <a:pt x="144864" y="238224"/>
                        <a:pt x="144348" y="278635"/>
                      </a:cubicBezTo>
                      <a:cubicBezTo>
                        <a:pt x="143832" y="319045"/>
                        <a:pt x="143571" y="362522"/>
                        <a:pt x="143571" y="409065"/>
                      </a:cubicBezTo>
                      <a:lnTo>
                        <a:pt x="143571" y="440167"/>
                      </a:lnTo>
                      <a:cubicBezTo>
                        <a:pt x="147263" y="440167"/>
                        <a:pt x="150912" y="440428"/>
                        <a:pt x="154525" y="440956"/>
                      </a:cubicBezTo>
                      <a:cubicBezTo>
                        <a:pt x="158138" y="441491"/>
                        <a:pt x="161897" y="442280"/>
                        <a:pt x="165807" y="443337"/>
                      </a:cubicBezTo>
                      <a:cubicBezTo>
                        <a:pt x="167501" y="444399"/>
                        <a:pt x="168795" y="446567"/>
                        <a:pt x="169681" y="449846"/>
                      </a:cubicBezTo>
                      <a:cubicBezTo>
                        <a:pt x="170562" y="453125"/>
                        <a:pt x="171005" y="457090"/>
                        <a:pt x="171005" y="461747"/>
                      </a:cubicBezTo>
                      <a:cubicBezTo>
                        <a:pt x="170859" y="466186"/>
                        <a:pt x="170216" y="469787"/>
                        <a:pt x="169068" y="472538"/>
                      </a:cubicBezTo>
                      <a:cubicBezTo>
                        <a:pt x="167926" y="475288"/>
                        <a:pt x="166621" y="476661"/>
                        <a:pt x="165145" y="476661"/>
                      </a:cubicBezTo>
                      <a:lnTo>
                        <a:pt x="164702" y="476661"/>
                      </a:lnTo>
                      <a:cubicBezTo>
                        <a:pt x="160500" y="475604"/>
                        <a:pt x="156365" y="474754"/>
                        <a:pt x="152315" y="474123"/>
                      </a:cubicBezTo>
                      <a:cubicBezTo>
                        <a:pt x="148259" y="473485"/>
                        <a:pt x="144239" y="473169"/>
                        <a:pt x="140255" y="473169"/>
                      </a:cubicBezTo>
                      <a:cubicBezTo>
                        <a:pt x="136272" y="473169"/>
                        <a:pt x="132325" y="473485"/>
                        <a:pt x="128421" y="474123"/>
                      </a:cubicBezTo>
                      <a:cubicBezTo>
                        <a:pt x="124510" y="474754"/>
                        <a:pt x="120679" y="475604"/>
                        <a:pt x="116914" y="476661"/>
                      </a:cubicBezTo>
                      <a:lnTo>
                        <a:pt x="116143" y="476661"/>
                      </a:lnTo>
                      <a:cubicBezTo>
                        <a:pt x="114443" y="476661"/>
                        <a:pt x="113046" y="474967"/>
                        <a:pt x="111941" y="471584"/>
                      </a:cubicBezTo>
                      <a:cubicBezTo>
                        <a:pt x="110830" y="468196"/>
                        <a:pt x="110277" y="464389"/>
                        <a:pt x="110277" y="460156"/>
                      </a:cubicBezTo>
                      <a:cubicBezTo>
                        <a:pt x="110277" y="455930"/>
                        <a:pt x="110775" y="452226"/>
                        <a:pt x="111771" y="449050"/>
                      </a:cubicBezTo>
                      <a:cubicBezTo>
                        <a:pt x="112767" y="445881"/>
                        <a:pt x="114005" y="443974"/>
                        <a:pt x="115475" y="443337"/>
                      </a:cubicBezTo>
                      <a:cubicBezTo>
                        <a:pt x="118280" y="442705"/>
                        <a:pt x="121043" y="442122"/>
                        <a:pt x="123775" y="441594"/>
                      </a:cubicBezTo>
                      <a:cubicBezTo>
                        <a:pt x="126502" y="441066"/>
                        <a:pt x="129265" y="440586"/>
                        <a:pt x="132070" y="440167"/>
                      </a:cubicBezTo>
                      <a:lnTo>
                        <a:pt x="132070" y="409065"/>
                      </a:lnTo>
                      <a:cubicBezTo>
                        <a:pt x="132070" y="362734"/>
                        <a:pt x="132289" y="319361"/>
                        <a:pt x="132732" y="278950"/>
                      </a:cubicBezTo>
                      <a:cubicBezTo>
                        <a:pt x="126684" y="280644"/>
                        <a:pt x="120642" y="281810"/>
                        <a:pt x="114594" y="282442"/>
                      </a:cubicBezTo>
                      <a:cubicBezTo>
                        <a:pt x="108546" y="283079"/>
                        <a:pt x="102499" y="283395"/>
                        <a:pt x="96451" y="283395"/>
                      </a:cubicBezTo>
                      <a:cubicBezTo>
                        <a:pt x="90330" y="283395"/>
                        <a:pt x="84343" y="283079"/>
                        <a:pt x="78477" y="282442"/>
                      </a:cubicBezTo>
                      <a:cubicBezTo>
                        <a:pt x="72617" y="281810"/>
                        <a:pt x="66843" y="280644"/>
                        <a:pt x="61165" y="278950"/>
                      </a:cubicBezTo>
                      <a:lnTo>
                        <a:pt x="59841" y="439529"/>
                      </a:lnTo>
                      <a:cubicBezTo>
                        <a:pt x="62641" y="440167"/>
                        <a:pt x="65501" y="440798"/>
                        <a:pt x="68409" y="441436"/>
                      </a:cubicBezTo>
                      <a:cubicBezTo>
                        <a:pt x="71324" y="442068"/>
                        <a:pt x="74257" y="442705"/>
                        <a:pt x="77208" y="443337"/>
                      </a:cubicBezTo>
                      <a:cubicBezTo>
                        <a:pt x="78683" y="443974"/>
                        <a:pt x="79916" y="445881"/>
                        <a:pt x="80912" y="449050"/>
                      </a:cubicBezTo>
                      <a:cubicBezTo>
                        <a:pt x="81908" y="452226"/>
                        <a:pt x="82406" y="455930"/>
                        <a:pt x="82406" y="460156"/>
                      </a:cubicBezTo>
                      <a:cubicBezTo>
                        <a:pt x="82406" y="465026"/>
                        <a:pt x="81780" y="468992"/>
                        <a:pt x="80523" y="472058"/>
                      </a:cubicBezTo>
                      <a:cubicBezTo>
                        <a:pt x="79272" y="475125"/>
                        <a:pt x="77943" y="476661"/>
                        <a:pt x="76540" y="476661"/>
                      </a:cubicBezTo>
                      <a:lnTo>
                        <a:pt x="76097" y="476661"/>
                      </a:lnTo>
                      <a:cubicBezTo>
                        <a:pt x="70201" y="474967"/>
                        <a:pt x="64317" y="473649"/>
                        <a:pt x="58457" y="472695"/>
                      </a:cubicBezTo>
                      <a:cubicBezTo>
                        <a:pt x="52591" y="471742"/>
                        <a:pt x="46713" y="471269"/>
                        <a:pt x="40811" y="471269"/>
                      </a:cubicBezTo>
                      <a:cubicBezTo>
                        <a:pt x="34988" y="471269"/>
                        <a:pt x="29219" y="471742"/>
                        <a:pt x="23505" y="472695"/>
                      </a:cubicBezTo>
                      <a:cubicBezTo>
                        <a:pt x="17786" y="473649"/>
                        <a:pt x="12053" y="474967"/>
                        <a:pt x="6303" y="476661"/>
                      </a:cubicBezTo>
                      <a:lnTo>
                        <a:pt x="5860" y="476661"/>
                      </a:lnTo>
                      <a:cubicBezTo>
                        <a:pt x="4166" y="476661"/>
                        <a:pt x="2763" y="474967"/>
                        <a:pt x="1658" y="471584"/>
                      </a:cubicBezTo>
                      <a:cubicBezTo>
                        <a:pt x="553" y="468196"/>
                        <a:pt x="0" y="464389"/>
                        <a:pt x="0" y="460156"/>
                      </a:cubicBezTo>
                      <a:cubicBezTo>
                        <a:pt x="0" y="455930"/>
                        <a:pt x="498" y="452226"/>
                        <a:pt x="1488" y="449050"/>
                      </a:cubicBezTo>
                      <a:cubicBezTo>
                        <a:pt x="2484" y="445881"/>
                        <a:pt x="3722" y="443974"/>
                        <a:pt x="5198" y="443337"/>
                      </a:cubicBezTo>
                      <a:cubicBezTo>
                        <a:pt x="7924" y="442705"/>
                        <a:pt x="10669" y="442068"/>
                        <a:pt x="13438" y="441436"/>
                      </a:cubicBezTo>
                      <a:cubicBezTo>
                        <a:pt x="16201" y="440798"/>
                        <a:pt x="18951" y="440167"/>
                        <a:pt x="21678" y="439529"/>
                      </a:cubicBezTo>
                      <a:lnTo>
                        <a:pt x="24222" y="39032"/>
                      </a:lnTo>
                      <a:cubicBezTo>
                        <a:pt x="17883" y="37763"/>
                        <a:pt x="11464" y="35862"/>
                        <a:pt x="4973" y="33324"/>
                      </a:cubicBezTo>
                      <a:cubicBezTo>
                        <a:pt x="3498" y="32687"/>
                        <a:pt x="2301" y="30786"/>
                        <a:pt x="1379" y="27610"/>
                      </a:cubicBezTo>
                      <a:cubicBezTo>
                        <a:pt x="455" y="24434"/>
                        <a:pt x="0" y="20949"/>
                        <a:pt x="0" y="17136"/>
                      </a:cubicBezTo>
                      <a:cubicBezTo>
                        <a:pt x="0" y="11634"/>
                        <a:pt x="662" y="7408"/>
                        <a:pt x="1986" y="4445"/>
                      </a:cubicBezTo>
                      <a:cubicBezTo>
                        <a:pt x="3315" y="1482"/>
                        <a:pt x="4609" y="0"/>
                        <a:pt x="5860" y="0"/>
                      </a:cubicBezTo>
                      <a:lnTo>
                        <a:pt x="6522" y="0"/>
                      </a:lnTo>
                      <a:cubicBezTo>
                        <a:pt x="14343" y="3388"/>
                        <a:pt x="22048" y="5769"/>
                        <a:pt x="29645" y="7141"/>
                      </a:cubicBezTo>
                      <a:cubicBezTo>
                        <a:pt x="37235" y="8519"/>
                        <a:pt x="44795" y="9205"/>
                        <a:pt x="52318" y="9205"/>
                      </a:cubicBezTo>
                      <a:cubicBezTo>
                        <a:pt x="56890" y="9205"/>
                        <a:pt x="61390" y="8993"/>
                        <a:pt x="65810" y="8568"/>
                      </a:cubicBezTo>
                      <a:cubicBezTo>
                        <a:pt x="70237" y="8149"/>
                        <a:pt x="74664" y="7299"/>
                        <a:pt x="79084" y="6030"/>
                      </a:cubicBezTo>
                      <a:lnTo>
                        <a:pt x="79528" y="6030"/>
                      </a:lnTo>
                      <a:cubicBezTo>
                        <a:pt x="81003" y="6030"/>
                        <a:pt x="82315" y="7457"/>
                        <a:pt x="83456" y="10317"/>
                      </a:cubicBezTo>
                      <a:cubicBezTo>
                        <a:pt x="84598" y="13171"/>
                        <a:pt x="85241" y="16717"/>
                        <a:pt x="85393" y="20949"/>
                      </a:cubicBezTo>
                      <a:cubicBezTo>
                        <a:pt x="85393" y="26238"/>
                        <a:pt x="84859" y="30464"/>
                        <a:pt x="83784" y="33640"/>
                      </a:cubicBezTo>
                      <a:cubicBezTo>
                        <a:pt x="82715" y="36816"/>
                        <a:pt x="81446" y="38613"/>
                        <a:pt x="79971" y="39032"/>
                      </a:cubicBezTo>
                      <a:cubicBezTo>
                        <a:pt x="77244" y="39670"/>
                        <a:pt x="74512" y="40307"/>
                        <a:pt x="71785" y="40939"/>
                      </a:cubicBezTo>
                      <a:cubicBezTo>
                        <a:pt x="69059" y="41576"/>
                        <a:pt x="66254" y="42105"/>
                        <a:pt x="63382" y="42524"/>
                      </a:cubicBezTo>
                      <a:lnTo>
                        <a:pt x="61608" y="245310"/>
                      </a:lnTo>
                      <a:cubicBezTo>
                        <a:pt x="67067" y="247217"/>
                        <a:pt x="72745" y="248541"/>
                        <a:pt x="78641" y="249281"/>
                      </a:cubicBezTo>
                      <a:cubicBezTo>
                        <a:pt x="84543" y="250022"/>
                        <a:pt x="90482" y="250393"/>
                        <a:pt x="96451" y="250393"/>
                      </a:cubicBezTo>
                      <a:cubicBezTo>
                        <a:pt x="102644" y="250393"/>
                        <a:pt x="108783" y="250071"/>
                        <a:pt x="114868" y="249439"/>
                      </a:cubicBezTo>
                      <a:cubicBezTo>
                        <a:pt x="120952" y="248802"/>
                        <a:pt x="127055" y="247642"/>
                        <a:pt x="133175" y="245948"/>
                      </a:cubicBezTo>
                      <a:cubicBezTo>
                        <a:pt x="133473" y="220985"/>
                        <a:pt x="133855" y="197814"/>
                        <a:pt x="134335" y="176446"/>
                      </a:cubicBezTo>
                      <a:cubicBezTo>
                        <a:pt x="134815" y="155078"/>
                        <a:pt x="135294" y="135774"/>
                        <a:pt x="135774" y="118529"/>
                      </a:cubicBezTo>
                      <a:cubicBezTo>
                        <a:pt x="136254" y="101290"/>
                        <a:pt x="136697" y="86371"/>
                        <a:pt x="137104" y="73783"/>
                      </a:cubicBezTo>
                      <a:cubicBezTo>
                        <a:pt x="137511" y="61196"/>
                        <a:pt x="137857" y="51201"/>
                        <a:pt x="138155" y="43793"/>
                      </a:cubicBezTo>
                      <a:cubicBezTo>
                        <a:pt x="135203" y="43374"/>
                        <a:pt x="132307" y="42845"/>
                        <a:pt x="129471" y="42208"/>
                      </a:cubicBezTo>
                      <a:cubicBezTo>
                        <a:pt x="126629" y="41576"/>
                        <a:pt x="123812" y="40514"/>
                        <a:pt x="121007" y="39032"/>
                      </a:cubicBezTo>
                      <a:cubicBezTo>
                        <a:pt x="119610" y="38401"/>
                        <a:pt x="118444" y="36548"/>
                        <a:pt x="117527" y="33482"/>
                      </a:cubicBezTo>
                      <a:cubicBezTo>
                        <a:pt x="116604" y="30416"/>
                        <a:pt x="116143" y="26869"/>
                        <a:pt x="116143" y="22850"/>
                      </a:cubicBezTo>
                      <a:cubicBezTo>
                        <a:pt x="116143" y="17561"/>
                        <a:pt x="116786" y="13438"/>
                        <a:pt x="118080" y="10475"/>
                      </a:cubicBezTo>
                      <a:cubicBezTo>
                        <a:pt x="119367" y="7511"/>
                        <a:pt x="120642" y="6030"/>
                        <a:pt x="121893" y="6030"/>
                      </a:cubicBezTo>
                      <a:lnTo>
                        <a:pt x="122780" y="6030"/>
                      </a:lnTo>
                      <a:cubicBezTo>
                        <a:pt x="125731" y="7724"/>
                        <a:pt x="128676" y="8890"/>
                        <a:pt x="131627" y="9521"/>
                      </a:cubicBezTo>
                      <a:cubicBezTo>
                        <a:pt x="134578" y="10159"/>
                        <a:pt x="137602" y="10475"/>
                        <a:pt x="140699" y="10475"/>
                      </a:cubicBezTo>
                      <a:cubicBezTo>
                        <a:pt x="145344" y="10475"/>
                        <a:pt x="150117" y="9624"/>
                        <a:pt x="155023" y="7936"/>
                      </a:cubicBezTo>
                      <a:cubicBezTo>
                        <a:pt x="159923" y="6242"/>
                        <a:pt x="165030" y="3595"/>
                        <a:pt x="170343" y="0"/>
                      </a:cubicBezTo>
                      <a:lnTo>
                        <a:pt x="171667" y="0"/>
                      </a:lnTo>
                      <a:cubicBezTo>
                        <a:pt x="173070" y="0"/>
                        <a:pt x="174272" y="1215"/>
                        <a:pt x="175262" y="3649"/>
                      </a:cubicBezTo>
                      <a:cubicBezTo>
                        <a:pt x="176257" y="6084"/>
                        <a:pt x="176944" y="9205"/>
                        <a:pt x="177308" y="13013"/>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3" name="Google Shape;2003;p30"/>
                <p:cNvSpPr/>
                <p:nvPr/>
              </p:nvSpPr>
              <p:spPr>
                <a:xfrm>
                  <a:off x="2764468" y="1758082"/>
                  <a:ext cx="197334" cy="481736"/>
                </a:xfrm>
                <a:custGeom>
                  <a:rect b="b" l="l" r="r" t="t"/>
                  <a:pathLst>
                    <a:path extrusionOk="0" h="481736" w="197334">
                      <a:moveTo>
                        <a:pt x="115924" y="307514"/>
                      </a:moveTo>
                      <a:cubicBezTo>
                        <a:pt x="113198" y="283608"/>
                        <a:pt x="110320" y="261547"/>
                        <a:pt x="107296" y="241345"/>
                      </a:cubicBezTo>
                      <a:cubicBezTo>
                        <a:pt x="104272" y="221137"/>
                        <a:pt x="101302" y="202945"/>
                        <a:pt x="98394" y="186762"/>
                      </a:cubicBezTo>
                      <a:cubicBezTo>
                        <a:pt x="95479" y="170574"/>
                        <a:pt x="92716" y="156401"/>
                        <a:pt x="90093" y="144233"/>
                      </a:cubicBezTo>
                      <a:cubicBezTo>
                        <a:pt x="87476" y="132070"/>
                        <a:pt x="85247" y="122075"/>
                        <a:pt x="83402" y="114248"/>
                      </a:cubicBezTo>
                      <a:cubicBezTo>
                        <a:pt x="76546" y="147676"/>
                        <a:pt x="70407" y="180308"/>
                        <a:pt x="64985" y="212150"/>
                      </a:cubicBezTo>
                      <a:cubicBezTo>
                        <a:pt x="59568" y="243987"/>
                        <a:pt x="54753" y="275775"/>
                        <a:pt x="50551" y="307514"/>
                      </a:cubicBezTo>
                      <a:cubicBezTo>
                        <a:pt x="56453" y="309414"/>
                        <a:pt x="62131" y="310951"/>
                        <a:pt x="67583" y="312110"/>
                      </a:cubicBezTo>
                      <a:cubicBezTo>
                        <a:pt x="73042" y="313276"/>
                        <a:pt x="78465" y="313859"/>
                        <a:pt x="83845" y="313859"/>
                      </a:cubicBezTo>
                      <a:cubicBezTo>
                        <a:pt x="89158" y="313859"/>
                        <a:pt x="94447" y="313276"/>
                        <a:pt x="99717" y="312110"/>
                      </a:cubicBezTo>
                      <a:cubicBezTo>
                        <a:pt x="104994" y="310951"/>
                        <a:pt x="110392" y="309414"/>
                        <a:pt x="115924" y="307514"/>
                      </a:cubicBezTo>
                      <a:close/>
                      <a:moveTo>
                        <a:pt x="191365" y="481737"/>
                      </a:moveTo>
                      <a:cubicBezTo>
                        <a:pt x="191213" y="481737"/>
                        <a:pt x="191067" y="481682"/>
                        <a:pt x="190922" y="481579"/>
                      </a:cubicBezTo>
                      <a:cubicBezTo>
                        <a:pt x="190770" y="481470"/>
                        <a:pt x="190624" y="481209"/>
                        <a:pt x="190479" y="480784"/>
                      </a:cubicBezTo>
                      <a:cubicBezTo>
                        <a:pt x="183769" y="477820"/>
                        <a:pt x="177150" y="475707"/>
                        <a:pt x="170622" y="474438"/>
                      </a:cubicBezTo>
                      <a:cubicBezTo>
                        <a:pt x="164095" y="473169"/>
                        <a:pt x="157592" y="472532"/>
                        <a:pt x="151100" y="472532"/>
                      </a:cubicBezTo>
                      <a:cubicBezTo>
                        <a:pt x="144682" y="472532"/>
                        <a:pt x="138361" y="473169"/>
                        <a:pt x="132131" y="474438"/>
                      </a:cubicBezTo>
                      <a:cubicBezTo>
                        <a:pt x="125901" y="475707"/>
                        <a:pt x="119683" y="477820"/>
                        <a:pt x="113489" y="480784"/>
                      </a:cubicBezTo>
                      <a:cubicBezTo>
                        <a:pt x="113344" y="481209"/>
                        <a:pt x="113198" y="481470"/>
                        <a:pt x="113046" y="481579"/>
                      </a:cubicBezTo>
                      <a:cubicBezTo>
                        <a:pt x="112900" y="481682"/>
                        <a:pt x="112754" y="481737"/>
                        <a:pt x="112609" y="481737"/>
                      </a:cubicBezTo>
                      <a:cubicBezTo>
                        <a:pt x="110981" y="481737"/>
                        <a:pt x="109603" y="479940"/>
                        <a:pt x="108455" y="476345"/>
                      </a:cubicBezTo>
                      <a:cubicBezTo>
                        <a:pt x="107314" y="472744"/>
                        <a:pt x="106743" y="468834"/>
                        <a:pt x="106743" y="464601"/>
                      </a:cubicBezTo>
                      <a:cubicBezTo>
                        <a:pt x="106743" y="460794"/>
                        <a:pt x="107204" y="457303"/>
                        <a:pt x="108127" y="454127"/>
                      </a:cubicBezTo>
                      <a:cubicBezTo>
                        <a:pt x="109051" y="450951"/>
                        <a:pt x="110247" y="449050"/>
                        <a:pt x="111722" y="448413"/>
                      </a:cubicBezTo>
                      <a:cubicBezTo>
                        <a:pt x="114673" y="446725"/>
                        <a:pt x="117655" y="445401"/>
                        <a:pt x="120679" y="444448"/>
                      </a:cubicBezTo>
                      <a:cubicBezTo>
                        <a:pt x="123703" y="443494"/>
                        <a:pt x="126799" y="442493"/>
                        <a:pt x="129975" y="441436"/>
                      </a:cubicBezTo>
                      <a:cubicBezTo>
                        <a:pt x="129605" y="437416"/>
                        <a:pt x="129161" y="432388"/>
                        <a:pt x="128645" y="426359"/>
                      </a:cubicBezTo>
                      <a:cubicBezTo>
                        <a:pt x="128129" y="420329"/>
                        <a:pt x="127449" y="413188"/>
                        <a:pt x="126599" y="404936"/>
                      </a:cubicBezTo>
                      <a:cubicBezTo>
                        <a:pt x="125749" y="396690"/>
                        <a:pt x="124753" y="387114"/>
                        <a:pt x="123611" y="376221"/>
                      </a:cubicBezTo>
                      <a:cubicBezTo>
                        <a:pt x="122470" y="365321"/>
                        <a:pt x="121122" y="353001"/>
                        <a:pt x="119574" y="339247"/>
                      </a:cubicBezTo>
                      <a:cubicBezTo>
                        <a:pt x="113307" y="341785"/>
                        <a:pt x="107259" y="343741"/>
                        <a:pt x="101436" y="345119"/>
                      </a:cubicBezTo>
                      <a:cubicBezTo>
                        <a:pt x="95607" y="346491"/>
                        <a:pt x="89747" y="347183"/>
                        <a:pt x="83845" y="347183"/>
                      </a:cubicBezTo>
                      <a:cubicBezTo>
                        <a:pt x="77876" y="347183"/>
                        <a:pt x="71828" y="346491"/>
                        <a:pt x="65707" y="345119"/>
                      </a:cubicBezTo>
                      <a:cubicBezTo>
                        <a:pt x="59586" y="343741"/>
                        <a:pt x="53168" y="341785"/>
                        <a:pt x="46458" y="339247"/>
                      </a:cubicBezTo>
                      <a:cubicBezTo>
                        <a:pt x="42548" y="372674"/>
                        <a:pt x="39378" y="405786"/>
                        <a:pt x="36949" y="438576"/>
                      </a:cubicBezTo>
                      <a:cubicBezTo>
                        <a:pt x="41516" y="439001"/>
                        <a:pt x="46106" y="440003"/>
                        <a:pt x="50715" y="441594"/>
                      </a:cubicBezTo>
                      <a:cubicBezTo>
                        <a:pt x="55324" y="443179"/>
                        <a:pt x="60030" y="445456"/>
                        <a:pt x="64821" y="448413"/>
                      </a:cubicBezTo>
                      <a:cubicBezTo>
                        <a:pt x="66150" y="449050"/>
                        <a:pt x="67237" y="450951"/>
                        <a:pt x="68081" y="454127"/>
                      </a:cubicBezTo>
                      <a:cubicBezTo>
                        <a:pt x="68931" y="457303"/>
                        <a:pt x="69357" y="460794"/>
                        <a:pt x="69357" y="464601"/>
                      </a:cubicBezTo>
                      <a:cubicBezTo>
                        <a:pt x="69357" y="469465"/>
                        <a:pt x="68713" y="473540"/>
                        <a:pt x="67419" y="476819"/>
                      </a:cubicBezTo>
                      <a:cubicBezTo>
                        <a:pt x="66132" y="480098"/>
                        <a:pt x="64784" y="481737"/>
                        <a:pt x="63381" y="481737"/>
                      </a:cubicBezTo>
                      <a:cubicBezTo>
                        <a:pt x="63163" y="481737"/>
                        <a:pt x="62975" y="481579"/>
                        <a:pt x="62829" y="481263"/>
                      </a:cubicBezTo>
                      <a:cubicBezTo>
                        <a:pt x="62683" y="480942"/>
                        <a:pt x="62501" y="480784"/>
                        <a:pt x="62276" y="480784"/>
                      </a:cubicBezTo>
                      <a:cubicBezTo>
                        <a:pt x="57413" y="477820"/>
                        <a:pt x="52634" y="475604"/>
                        <a:pt x="47952" y="474122"/>
                      </a:cubicBezTo>
                      <a:cubicBezTo>
                        <a:pt x="43270" y="472641"/>
                        <a:pt x="38607" y="471900"/>
                        <a:pt x="33962" y="471900"/>
                      </a:cubicBezTo>
                      <a:cubicBezTo>
                        <a:pt x="29389" y="471900"/>
                        <a:pt x="24890" y="472641"/>
                        <a:pt x="20463" y="474122"/>
                      </a:cubicBezTo>
                      <a:cubicBezTo>
                        <a:pt x="16043" y="475604"/>
                        <a:pt x="11543" y="477820"/>
                        <a:pt x="6971" y="480784"/>
                      </a:cubicBezTo>
                      <a:cubicBezTo>
                        <a:pt x="6746" y="480784"/>
                        <a:pt x="6564" y="480942"/>
                        <a:pt x="6418" y="481263"/>
                      </a:cubicBezTo>
                      <a:cubicBezTo>
                        <a:pt x="6273" y="481579"/>
                        <a:pt x="6084" y="481737"/>
                        <a:pt x="5866" y="481737"/>
                      </a:cubicBezTo>
                      <a:cubicBezTo>
                        <a:pt x="4166" y="481737"/>
                        <a:pt x="2769" y="480043"/>
                        <a:pt x="1658" y="476661"/>
                      </a:cubicBezTo>
                      <a:cubicBezTo>
                        <a:pt x="553" y="473272"/>
                        <a:pt x="0" y="469253"/>
                        <a:pt x="0" y="464601"/>
                      </a:cubicBezTo>
                      <a:cubicBezTo>
                        <a:pt x="0" y="460794"/>
                        <a:pt x="407" y="457406"/>
                        <a:pt x="1220" y="454443"/>
                      </a:cubicBezTo>
                      <a:cubicBezTo>
                        <a:pt x="2028" y="451485"/>
                        <a:pt x="3133" y="449475"/>
                        <a:pt x="4536" y="448413"/>
                      </a:cubicBezTo>
                      <a:cubicBezTo>
                        <a:pt x="7857" y="446087"/>
                        <a:pt x="11191" y="444290"/>
                        <a:pt x="14549" y="443021"/>
                      </a:cubicBezTo>
                      <a:cubicBezTo>
                        <a:pt x="17901" y="441752"/>
                        <a:pt x="21350" y="440695"/>
                        <a:pt x="24890" y="439845"/>
                      </a:cubicBezTo>
                      <a:cubicBezTo>
                        <a:pt x="27398" y="404936"/>
                        <a:pt x="30677" y="370027"/>
                        <a:pt x="34733" y="335124"/>
                      </a:cubicBezTo>
                      <a:cubicBezTo>
                        <a:pt x="38789" y="300215"/>
                        <a:pt x="43641" y="264936"/>
                        <a:pt x="49282" y="229286"/>
                      </a:cubicBezTo>
                      <a:cubicBezTo>
                        <a:pt x="54923" y="193636"/>
                        <a:pt x="61390" y="157403"/>
                        <a:pt x="68695" y="120594"/>
                      </a:cubicBezTo>
                      <a:cubicBezTo>
                        <a:pt x="75994" y="83778"/>
                        <a:pt x="84215" y="45912"/>
                        <a:pt x="93360" y="6983"/>
                      </a:cubicBezTo>
                      <a:cubicBezTo>
                        <a:pt x="94022" y="4445"/>
                        <a:pt x="94781" y="2641"/>
                        <a:pt x="95625" y="1585"/>
                      </a:cubicBezTo>
                      <a:cubicBezTo>
                        <a:pt x="96475" y="528"/>
                        <a:pt x="97307" y="0"/>
                        <a:pt x="98114" y="0"/>
                      </a:cubicBezTo>
                      <a:cubicBezTo>
                        <a:pt x="99001" y="0"/>
                        <a:pt x="99851" y="474"/>
                        <a:pt x="100659" y="1427"/>
                      </a:cubicBezTo>
                      <a:cubicBezTo>
                        <a:pt x="101472" y="2380"/>
                        <a:pt x="102134" y="3807"/>
                        <a:pt x="102650" y="5714"/>
                      </a:cubicBezTo>
                      <a:cubicBezTo>
                        <a:pt x="118135" y="62410"/>
                        <a:pt x="131427" y="126678"/>
                        <a:pt x="142526" y="198500"/>
                      </a:cubicBezTo>
                      <a:cubicBezTo>
                        <a:pt x="153626" y="270328"/>
                        <a:pt x="162753" y="351094"/>
                        <a:pt x="169906" y="440798"/>
                      </a:cubicBezTo>
                      <a:cubicBezTo>
                        <a:pt x="177423" y="442705"/>
                        <a:pt x="184910" y="445243"/>
                        <a:pt x="192361" y="448413"/>
                      </a:cubicBezTo>
                      <a:cubicBezTo>
                        <a:pt x="193830" y="449050"/>
                        <a:pt x="195033" y="450951"/>
                        <a:pt x="195956" y="454127"/>
                      </a:cubicBezTo>
                      <a:cubicBezTo>
                        <a:pt x="196872" y="457303"/>
                        <a:pt x="197334" y="460794"/>
                        <a:pt x="197334" y="464601"/>
                      </a:cubicBezTo>
                      <a:cubicBezTo>
                        <a:pt x="197334" y="469253"/>
                        <a:pt x="196690" y="473272"/>
                        <a:pt x="195403" y="476661"/>
                      </a:cubicBezTo>
                      <a:cubicBezTo>
                        <a:pt x="194110" y="480043"/>
                        <a:pt x="192762" y="481737"/>
                        <a:pt x="191365" y="481737"/>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4" name="Google Shape;2004;p30"/>
                <p:cNvSpPr/>
                <p:nvPr/>
              </p:nvSpPr>
              <p:spPr>
                <a:xfrm>
                  <a:off x="2959598" y="1766013"/>
                  <a:ext cx="146558" cy="472221"/>
                </a:xfrm>
                <a:custGeom>
                  <a:rect b="b" l="l" r="r" t="t"/>
                  <a:pathLst>
                    <a:path extrusionOk="0" h="472221" w="146558">
                      <a:moveTo>
                        <a:pt x="134948" y="169469"/>
                      </a:moveTo>
                      <a:cubicBezTo>
                        <a:pt x="134948" y="152333"/>
                        <a:pt x="134043" y="137153"/>
                        <a:pt x="132234" y="123927"/>
                      </a:cubicBezTo>
                      <a:cubicBezTo>
                        <a:pt x="130430" y="110708"/>
                        <a:pt x="127996" y="99177"/>
                        <a:pt x="124935" y="89334"/>
                      </a:cubicBezTo>
                      <a:cubicBezTo>
                        <a:pt x="121875" y="79497"/>
                        <a:pt x="118262" y="71142"/>
                        <a:pt x="114096" y="64268"/>
                      </a:cubicBezTo>
                      <a:cubicBezTo>
                        <a:pt x="109931" y="57388"/>
                        <a:pt x="105486" y="51784"/>
                        <a:pt x="100768" y="47448"/>
                      </a:cubicBezTo>
                      <a:cubicBezTo>
                        <a:pt x="96050" y="43113"/>
                        <a:pt x="91143" y="39882"/>
                        <a:pt x="86055" y="37769"/>
                      </a:cubicBezTo>
                      <a:cubicBezTo>
                        <a:pt x="80966" y="35650"/>
                        <a:pt x="75987" y="34278"/>
                        <a:pt x="71123" y="33640"/>
                      </a:cubicBezTo>
                      <a:lnTo>
                        <a:pt x="63381" y="33640"/>
                      </a:lnTo>
                      <a:lnTo>
                        <a:pt x="60946" y="301484"/>
                      </a:lnTo>
                      <a:cubicBezTo>
                        <a:pt x="63230" y="303178"/>
                        <a:pt x="65701" y="304447"/>
                        <a:pt x="68355" y="305291"/>
                      </a:cubicBezTo>
                      <a:cubicBezTo>
                        <a:pt x="71014" y="306141"/>
                        <a:pt x="73814" y="306560"/>
                        <a:pt x="76765" y="306560"/>
                      </a:cubicBezTo>
                      <a:cubicBezTo>
                        <a:pt x="84507" y="306560"/>
                        <a:pt x="91902" y="303652"/>
                        <a:pt x="98940" y="297835"/>
                      </a:cubicBezTo>
                      <a:cubicBezTo>
                        <a:pt x="105984" y="292018"/>
                        <a:pt x="112178" y="283395"/>
                        <a:pt x="117527" y="271973"/>
                      </a:cubicBezTo>
                      <a:cubicBezTo>
                        <a:pt x="122871" y="260545"/>
                        <a:pt x="127109" y="246264"/>
                        <a:pt x="130248" y="229128"/>
                      </a:cubicBezTo>
                      <a:cubicBezTo>
                        <a:pt x="133382" y="211992"/>
                        <a:pt x="134948" y="192106"/>
                        <a:pt x="134948" y="169469"/>
                      </a:cubicBezTo>
                      <a:close/>
                      <a:moveTo>
                        <a:pt x="76765" y="339885"/>
                      </a:moveTo>
                      <a:cubicBezTo>
                        <a:pt x="73814" y="339885"/>
                        <a:pt x="70996" y="339514"/>
                        <a:pt x="68300" y="338774"/>
                      </a:cubicBezTo>
                      <a:cubicBezTo>
                        <a:pt x="65610" y="338033"/>
                        <a:pt x="63084" y="336818"/>
                        <a:pt x="60728" y="335124"/>
                      </a:cubicBezTo>
                      <a:lnTo>
                        <a:pt x="59841" y="435406"/>
                      </a:lnTo>
                      <a:cubicBezTo>
                        <a:pt x="62641" y="436044"/>
                        <a:pt x="65501" y="436675"/>
                        <a:pt x="68415" y="437313"/>
                      </a:cubicBezTo>
                      <a:cubicBezTo>
                        <a:pt x="71324" y="437944"/>
                        <a:pt x="74257" y="438582"/>
                        <a:pt x="77208" y="439213"/>
                      </a:cubicBezTo>
                      <a:cubicBezTo>
                        <a:pt x="78683" y="439851"/>
                        <a:pt x="79916" y="441752"/>
                        <a:pt x="80912" y="444927"/>
                      </a:cubicBezTo>
                      <a:cubicBezTo>
                        <a:pt x="81908" y="448103"/>
                        <a:pt x="82406" y="451801"/>
                        <a:pt x="82406" y="456033"/>
                      </a:cubicBezTo>
                      <a:cubicBezTo>
                        <a:pt x="82406" y="460903"/>
                        <a:pt x="81780" y="464814"/>
                        <a:pt x="80523" y="467777"/>
                      </a:cubicBezTo>
                      <a:cubicBezTo>
                        <a:pt x="79272" y="470740"/>
                        <a:pt x="77943" y="472222"/>
                        <a:pt x="76540" y="472222"/>
                      </a:cubicBezTo>
                      <a:lnTo>
                        <a:pt x="76103" y="472222"/>
                      </a:lnTo>
                      <a:cubicBezTo>
                        <a:pt x="70201" y="470528"/>
                        <a:pt x="64323" y="469259"/>
                        <a:pt x="58457" y="468415"/>
                      </a:cubicBezTo>
                      <a:cubicBezTo>
                        <a:pt x="52597" y="467565"/>
                        <a:pt x="46713" y="467139"/>
                        <a:pt x="40817" y="467139"/>
                      </a:cubicBezTo>
                      <a:cubicBezTo>
                        <a:pt x="34988" y="467139"/>
                        <a:pt x="29219" y="467565"/>
                        <a:pt x="23505" y="468415"/>
                      </a:cubicBezTo>
                      <a:cubicBezTo>
                        <a:pt x="17791" y="469259"/>
                        <a:pt x="12053" y="470528"/>
                        <a:pt x="6303" y="472222"/>
                      </a:cubicBezTo>
                      <a:lnTo>
                        <a:pt x="5860" y="472222"/>
                      </a:lnTo>
                      <a:cubicBezTo>
                        <a:pt x="4238" y="472222"/>
                        <a:pt x="2854" y="470583"/>
                        <a:pt x="1712" y="467303"/>
                      </a:cubicBezTo>
                      <a:cubicBezTo>
                        <a:pt x="571" y="464024"/>
                        <a:pt x="0" y="460266"/>
                        <a:pt x="0" y="456033"/>
                      </a:cubicBezTo>
                      <a:cubicBezTo>
                        <a:pt x="0" y="451801"/>
                        <a:pt x="498" y="448103"/>
                        <a:pt x="1494" y="444927"/>
                      </a:cubicBezTo>
                      <a:cubicBezTo>
                        <a:pt x="2490" y="441752"/>
                        <a:pt x="3722" y="439851"/>
                        <a:pt x="5198" y="439213"/>
                      </a:cubicBezTo>
                      <a:cubicBezTo>
                        <a:pt x="7924" y="438582"/>
                        <a:pt x="10675" y="437944"/>
                        <a:pt x="13438" y="437313"/>
                      </a:cubicBezTo>
                      <a:cubicBezTo>
                        <a:pt x="16201" y="436675"/>
                        <a:pt x="18951" y="436044"/>
                        <a:pt x="21678" y="435406"/>
                      </a:cubicBezTo>
                      <a:lnTo>
                        <a:pt x="24222" y="41576"/>
                      </a:lnTo>
                      <a:cubicBezTo>
                        <a:pt x="18763" y="44114"/>
                        <a:pt x="14731" y="46653"/>
                        <a:pt x="12108" y="49191"/>
                      </a:cubicBezTo>
                      <a:cubicBezTo>
                        <a:pt x="9491" y="51729"/>
                        <a:pt x="8112" y="52998"/>
                        <a:pt x="7961" y="52998"/>
                      </a:cubicBezTo>
                      <a:cubicBezTo>
                        <a:pt x="7080" y="54061"/>
                        <a:pt x="6376" y="54589"/>
                        <a:pt x="5860" y="54589"/>
                      </a:cubicBezTo>
                      <a:cubicBezTo>
                        <a:pt x="4238" y="54589"/>
                        <a:pt x="2854" y="52792"/>
                        <a:pt x="1712" y="49191"/>
                      </a:cubicBezTo>
                      <a:cubicBezTo>
                        <a:pt x="571" y="45596"/>
                        <a:pt x="0" y="41679"/>
                        <a:pt x="0" y="37447"/>
                      </a:cubicBezTo>
                      <a:cubicBezTo>
                        <a:pt x="0" y="34278"/>
                        <a:pt x="310" y="31211"/>
                        <a:pt x="941" y="28248"/>
                      </a:cubicBezTo>
                      <a:cubicBezTo>
                        <a:pt x="1567" y="25285"/>
                        <a:pt x="2471" y="23172"/>
                        <a:pt x="3649" y="21902"/>
                      </a:cubicBezTo>
                      <a:cubicBezTo>
                        <a:pt x="3868" y="21690"/>
                        <a:pt x="5234" y="20469"/>
                        <a:pt x="7742" y="18253"/>
                      </a:cubicBezTo>
                      <a:cubicBezTo>
                        <a:pt x="10250" y="16031"/>
                        <a:pt x="13881" y="13541"/>
                        <a:pt x="18636" y="10790"/>
                      </a:cubicBezTo>
                      <a:cubicBezTo>
                        <a:pt x="23390" y="8040"/>
                        <a:pt x="29310" y="5556"/>
                        <a:pt x="36391" y="3334"/>
                      </a:cubicBezTo>
                      <a:cubicBezTo>
                        <a:pt x="43471" y="1111"/>
                        <a:pt x="51729" y="0"/>
                        <a:pt x="61165" y="0"/>
                      </a:cubicBezTo>
                      <a:cubicBezTo>
                        <a:pt x="62793" y="0"/>
                        <a:pt x="64468" y="0"/>
                        <a:pt x="66199" y="0"/>
                      </a:cubicBezTo>
                      <a:cubicBezTo>
                        <a:pt x="67936" y="0"/>
                        <a:pt x="69648" y="213"/>
                        <a:pt x="71342" y="638"/>
                      </a:cubicBezTo>
                      <a:cubicBezTo>
                        <a:pt x="77760" y="1275"/>
                        <a:pt x="84063" y="3073"/>
                        <a:pt x="90257" y="6030"/>
                      </a:cubicBezTo>
                      <a:cubicBezTo>
                        <a:pt x="96451" y="8993"/>
                        <a:pt x="102353" y="13492"/>
                        <a:pt x="107957" y="19522"/>
                      </a:cubicBezTo>
                      <a:cubicBezTo>
                        <a:pt x="113562" y="25552"/>
                        <a:pt x="118705" y="33008"/>
                        <a:pt x="123387" y="41892"/>
                      </a:cubicBezTo>
                      <a:cubicBezTo>
                        <a:pt x="128069" y="50782"/>
                        <a:pt x="132143" y="61408"/>
                        <a:pt x="135610" y="73789"/>
                      </a:cubicBezTo>
                      <a:cubicBezTo>
                        <a:pt x="139077" y="86164"/>
                        <a:pt x="141767" y="100288"/>
                        <a:pt x="143686" y="116155"/>
                      </a:cubicBezTo>
                      <a:cubicBezTo>
                        <a:pt x="145605" y="132022"/>
                        <a:pt x="146558" y="149795"/>
                        <a:pt x="146558" y="169469"/>
                      </a:cubicBezTo>
                      <a:cubicBezTo>
                        <a:pt x="146558" y="188086"/>
                        <a:pt x="145605" y="205167"/>
                        <a:pt x="143686" y="220718"/>
                      </a:cubicBezTo>
                      <a:cubicBezTo>
                        <a:pt x="141767" y="236269"/>
                        <a:pt x="139132" y="250338"/>
                        <a:pt x="135774" y="262926"/>
                      </a:cubicBezTo>
                      <a:cubicBezTo>
                        <a:pt x="132422" y="275513"/>
                        <a:pt x="128493" y="286625"/>
                        <a:pt x="123994" y="296250"/>
                      </a:cubicBezTo>
                      <a:cubicBezTo>
                        <a:pt x="119501" y="305874"/>
                        <a:pt x="114649" y="313914"/>
                        <a:pt x="109451" y="320369"/>
                      </a:cubicBezTo>
                      <a:cubicBezTo>
                        <a:pt x="104253" y="326823"/>
                        <a:pt x="98867" y="331687"/>
                        <a:pt x="93299" y="334966"/>
                      </a:cubicBezTo>
                      <a:cubicBezTo>
                        <a:pt x="87731" y="338245"/>
                        <a:pt x="82223" y="339885"/>
                        <a:pt x="76765" y="33988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5" name="Google Shape;2005;p30"/>
                <p:cNvSpPr/>
                <p:nvPr/>
              </p:nvSpPr>
              <p:spPr>
                <a:xfrm>
                  <a:off x="3115453" y="1766013"/>
                  <a:ext cx="146564" cy="472221"/>
                </a:xfrm>
                <a:custGeom>
                  <a:rect b="b" l="l" r="r" t="t"/>
                  <a:pathLst>
                    <a:path extrusionOk="0" h="472221" w="146564">
                      <a:moveTo>
                        <a:pt x="134948" y="169469"/>
                      </a:moveTo>
                      <a:cubicBezTo>
                        <a:pt x="134948" y="152333"/>
                        <a:pt x="134050" y="137153"/>
                        <a:pt x="132240" y="123927"/>
                      </a:cubicBezTo>
                      <a:cubicBezTo>
                        <a:pt x="130437" y="110708"/>
                        <a:pt x="128002" y="99177"/>
                        <a:pt x="124941" y="89334"/>
                      </a:cubicBezTo>
                      <a:cubicBezTo>
                        <a:pt x="121881" y="79497"/>
                        <a:pt x="118268" y="71142"/>
                        <a:pt x="114103" y="64268"/>
                      </a:cubicBezTo>
                      <a:cubicBezTo>
                        <a:pt x="109931" y="57388"/>
                        <a:pt x="105492" y="51784"/>
                        <a:pt x="100774" y="47448"/>
                      </a:cubicBezTo>
                      <a:cubicBezTo>
                        <a:pt x="96050" y="43113"/>
                        <a:pt x="91150" y="39882"/>
                        <a:pt x="86061" y="37769"/>
                      </a:cubicBezTo>
                      <a:cubicBezTo>
                        <a:pt x="80973" y="35650"/>
                        <a:pt x="75994" y="34278"/>
                        <a:pt x="71130" y="33640"/>
                      </a:cubicBezTo>
                      <a:lnTo>
                        <a:pt x="63381" y="33640"/>
                      </a:lnTo>
                      <a:lnTo>
                        <a:pt x="60953" y="301484"/>
                      </a:lnTo>
                      <a:cubicBezTo>
                        <a:pt x="63236" y="303178"/>
                        <a:pt x="65707" y="304447"/>
                        <a:pt x="68361" y="305291"/>
                      </a:cubicBezTo>
                      <a:cubicBezTo>
                        <a:pt x="71014" y="306141"/>
                        <a:pt x="73820" y="306560"/>
                        <a:pt x="76771" y="306560"/>
                      </a:cubicBezTo>
                      <a:cubicBezTo>
                        <a:pt x="84513" y="306560"/>
                        <a:pt x="91903" y="303652"/>
                        <a:pt x="98946" y="297835"/>
                      </a:cubicBezTo>
                      <a:cubicBezTo>
                        <a:pt x="105990" y="292018"/>
                        <a:pt x="112184" y="283395"/>
                        <a:pt x="117527" y="271973"/>
                      </a:cubicBezTo>
                      <a:cubicBezTo>
                        <a:pt x="122877" y="260545"/>
                        <a:pt x="127115" y="246264"/>
                        <a:pt x="130248" y="229128"/>
                      </a:cubicBezTo>
                      <a:cubicBezTo>
                        <a:pt x="133382" y="211992"/>
                        <a:pt x="134948" y="192106"/>
                        <a:pt x="134948" y="169469"/>
                      </a:cubicBezTo>
                      <a:close/>
                      <a:moveTo>
                        <a:pt x="76771" y="339885"/>
                      </a:moveTo>
                      <a:cubicBezTo>
                        <a:pt x="73820" y="339885"/>
                        <a:pt x="70996" y="339514"/>
                        <a:pt x="68306" y="338774"/>
                      </a:cubicBezTo>
                      <a:cubicBezTo>
                        <a:pt x="65616" y="338033"/>
                        <a:pt x="63090" y="336818"/>
                        <a:pt x="60728" y="335124"/>
                      </a:cubicBezTo>
                      <a:lnTo>
                        <a:pt x="59841" y="435406"/>
                      </a:lnTo>
                      <a:cubicBezTo>
                        <a:pt x="62647" y="436044"/>
                        <a:pt x="65507" y="436675"/>
                        <a:pt x="68415" y="437313"/>
                      </a:cubicBezTo>
                      <a:cubicBezTo>
                        <a:pt x="71330" y="437944"/>
                        <a:pt x="74263" y="438582"/>
                        <a:pt x="77208" y="439213"/>
                      </a:cubicBezTo>
                      <a:cubicBezTo>
                        <a:pt x="78683" y="439851"/>
                        <a:pt x="79922" y="441752"/>
                        <a:pt x="80918" y="444927"/>
                      </a:cubicBezTo>
                      <a:cubicBezTo>
                        <a:pt x="81914" y="448103"/>
                        <a:pt x="82412" y="451801"/>
                        <a:pt x="82412" y="456033"/>
                      </a:cubicBezTo>
                      <a:cubicBezTo>
                        <a:pt x="82412" y="460903"/>
                        <a:pt x="81780" y="464814"/>
                        <a:pt x="80529" y="467777"/>
                      </a:cubicBezTo>
                      <a:cubicBezTo>
                        <a:pt x="79272" y="470740"/>
                        <a:pt x="77949" y="472222"/>
                        <a:pt x="76546" y="472222"/>
                      </a:cubicBezTo>
                      <a:lnTo>
                        <a:pt x="76103" y="472222"/>
                      </a:lnTo>
                      <a:cubicBezTo>
                        <a:pt x="70207" y="470528"/>
                        <a:pt x="64323" y="469259"/>
                        <a:pt x="58463" y="468415"/>
                      </a:cubicBezTo>
                      <a:cubicBezTo>
                        <a:pt x="52597" y="467565"/>
                        <a:pt x="46719" y="467139"/>
                        <a:pt x="40817" y="467139"/>
                      </a:cubicBezTo>
                      <a:cubicBezTo>
                        <a:pt x="34994" y="467139"/>
                        <a:pt x="29225" y="467565"/>
                        <a:pt x="23505" y="468415"/>
                      </a:cubicBezTo>
                      <a:cubicBezTo>
                        <a:pt x="17791" y="469259"/>
                        <a:pt x="12059" y="470528"/>
                        <a:pt x="6309" y="472222"/>
                      </a:cubicBezTo>
                      <a:lnTo>
                        <a:pt x="5866" y="472222"/>
                      </a:lnTo>
                      <a:cubicBezTo>
                        <a:pt x="4244" y="472222"/>
                        <a:pt x="2860" y="470583"/>
                        <a:pt x="1718" y="467303"/>
                      </a:cubicBezTo>
                      <a:cubicBezTo>
                        <a:pt x="577" y="464024"/>
                        <a:pt x="0" y="460266"/>
                        <a:pt x="0" y="456033"/>
                      </a:cubicBezTo>
                      <a:cubicBezTo>
                        <a:pt x="0" y="451801"/>
                        <a:pt x="498" y="448103"/>
                        <a:pt x="1494" y="444927"/>
                      </a:cubicBezTo>
                      <a:cubicBezTo>
                        <a:pt x="2490" y="441752"/>
                        <a:pt x="3728" y="439851"/>
                        <a:pt x="5204" y="439213"/>
                      </a:cubicBezTo>
                      <a:cubicBezTo>
                        <a:pt x="7930" y="438582"/>
                        <a:pt x="10675" y="437944"/>
                        <a:pt x="13444" y="437313"/>
                      </a:cubicBezTo>
                      <a:cubicBezTo>
                        <a:pt x="16207" y="436675"/>
                        <a:pt x="18951" y="436044"/>
                        <a:pt x="21684" y="435406"/>
                      </a:cubicBezTo>
                      <a:lnTo>
                        <a:pt x="24228" y="41576"/>
                      </a:lnTo>
                      <a:cubicBezTo>
                        <a:pt x="18769" y="44114"/>
                        <a:pt x="14731" y="46653"/>
                        <a:pt x="12114" y="49191"/>
                      </a:cubicBezTo>
                      <a:cubicBezTo>
                        <a:pt x="9497" y="51729"/>
                        <a:pt x="8112" y="52998"/>
                        <a:pt x="7967" y="52998"/>
                      </a:cubicBezTo>
                      <a:cubicBezTo>
                        <a:pt x="7080" y="54061"/>
                        <a:pt x="6382" y="54589"/>
                        <a:pt x="5866" y="54589"/>
                      </a:cubicBezTo>
                      <a:cubicBezTo>
                        <a:pt x="4244" y="54589"/>
                        <a:pt x="2860" y="52792"/>
                        <a:pt x="1718" y="49191"/>
                      </a:cubicBezTo>
                      <a:cubicBezTo>
                        <a:pt x="577" y="45596"/>
                        <a:pt x="0" y="41679"/>
                        <a:pt x="0" y="37447"/>
                      </a:cubicBezTo>
                      <a:cubicBezTo>
                        <a:pt x="0" y="34278"/>
                        <a:pt x="316" y="31211"/>
                        <a:pt x="941" y="28248"/>
                      </a:cubicBezTo>
                      <a:cubicBezTo>
                        <a:pt x="1567" y="25285"/>
                        <a:pt x="2471" y="23172"/>
                        <a:pt x="3655" y="21902"/>
                      </a:cubicBezTo>
                      <a:cubicBezTo>
                        <a:pt x="3874" y="21690"/>
                        <a:pt x="5240" y="20469"/>
                        <a:pt x="7748" y="18253"/>
                      </a:cubicBezTo>
                      <a:cubicBezTo>
                        <a:pt x="10250" y="16031"/>
                        <a:pt x="13887" y="13541"/>
                        <a:pt x="18642" y="10790"/>
                      </a:cubicBezTo>
                      <a:cubicBezTo>
                        <a:pt x="23396" y="8040"/>
                        <a:pt x="29317" y="5556"/>
                        <a:pt x="36397" y="3334"/>
                      </a:cubicBezTo>
                      <a:cubicBezTo>
                        <a:pt x="43471" y="1111"/>
                        <a:pt x="51735" y="0"/>
                        <a:pt x="61171" y="0"/>
                      </a:cubicBezTo>
                      <a:cubicBezTo>
                        <a:pt x="62793" y="0"/>
                        <a:pt x="64475" y="0"/>
                        <a:pt x="66205" y="0"/>
                      </a:cubicBezTo>
                      <a:cubicBezTo>
                        <a:pt x="67936" y="0"/>
                        <a:pt x="69654" y="213"/>
                        <a:pt x="71348" y="638"/>
                      </a:cubicBezTo>
                      <a:cubicBezTo>
                        <a:pt x="77767" y="1275"/>
                        <a:pt x="84069" y="3073"/>
                        <a:pt x="90263" y="6030"/>
                      </a:cubicBezTo>
                      <a:cubicBezTo>
                        <a:pt x="96457" y="8993"/>
                        <a:pt x="102359" y="13492"/>
                        <a:pt x="107963" y="19522"/>
                      </a:cubicBezTo>
                      <a:cubicBezTo>
                        <a:pt x="113568" y="25552"/>
                        <a:pt x="118711" y="33008"/>
                        <a:pt x="123393" y="41892"/>
                      </a:cubicBezTo>
                      <a:cubicBezTo>
                        <a:pt x="128075" y="50782"/>
                        <a:pt x="132149" y="61408"/>
                        <a:pt x="135616" y="73789"/>
                      </a:cubicBezTo>
                      <a:cubicBezTo>
                        <a:pt x="139077" y="86164"/>
                        <a:pt x="141773" y="100288"/>
                        <a:pt x="143692" y="116155"/>
                      </a:cubicBezTo>
                      <a:cubicBezTo>
                        <a:pt x="145605" y="132022"/>
                        <a:pt x="146564" y="149795"/>
                        <a:pt x="146564" y="169469"/>
                      </a:cubicBezTo>
                      <a:cubicBezTo>
                        <a:pt x="146564" y="188086"/>
                        <a:pt x="145605" y="205167"/>
                        <a:pt x="143692" y="220718"/>
                      </a:cubicBezTo>
                      <a:cubicBezTo>
                        <a:pt x="141773" y="236269"/>
                        <a:pt x="139138" y="250338"/>
                        <a:pt x="135780" y="262926"/>
                      </a:cubicBezTo>
                      <a:cubicBezTo>
                        <a:pt x="132422" y="275513"/>
                        <a:pt x="128500" y="286625"/>
                        <a:pt x="124000" y="296250"/>
                      </a:cubicBezTo>
                      <a:cubicBezTo>
                        <a:pt x="119501" y="305874"/>
                        <a:pt x="114655" y="313914"/>
                        <a:pt x="109457" y="320369"/>
                      </a:cubicBezTo>
                      <a:cubicBezTo>
                        <a:pt x="104253" y="326823"/>
                        <a:pt x="98873" y="331687"/>
                        <a:pt x="93305" y="334966"/>
                      </a:cubicBezTo>
                      <a:cubicBezTo>
                        <a:pt x="87737" y="338245"/>
                        <a:pt x="82224" y="339885"/>
                        <a:pt x="76771" y="33988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6" name="Google Shape;2006;p30"/>
                <p:cNvSpPr/>
                <p:nvPr/>
              </p:nvSpPr>
              <p:spPr>
                <a:xfrm>
                  <a:off x="3253613" y="1774902"/>
                  <a:ext cx="183288" cy="473800"/>
                </a:xfrm>
                <a:custGeom>
                  <a:rect b="b" l="l" r="r" t="t"/>
                  <a:pathLst>
                    <a:path extrusionOk="0" h="473800" w="183288">
                      <a:moveTo>
                        <a:pt x="183289" y="16820"/>
                      </a:moveTo>
                      <a:cubicBezTo>
                        <a:pt x="183289" y="20840"/>
                        <a:pt x="182809" y="24434"/>
                        <a:pt x="181850" y="27610"/>
                      </a:cubicBezTo>
                      <a:cubicBezTo>
                        <a:pt x="180891" y="30780"/>
                        <a:pt x="179713" y="32687"/>
                        <a:pt x="178310" y="33318"/>
                      </a:cubicBezTo>
                      <a:cubicBezTo>
                        <a:pt x="171011" y="36494"/>
                        <a:pt x="163749" y="38401"/>
                        <a:pt x="156523" y="39032"/>
                      </a:cubicBezTo>
                      <a:cubicBezTo>
                        <a:pt x="153201" y="72885"/>
                        <a:pt x="149698" y="102608"/>
                        <a:pt x="146012" y="128208"/>
                      </a:cubicBezTo>
                      <a:cubicBezTo>
                        <a:pt x="142326" y="153809"/>
                        <a:pt x="138804" y="175759"/>
                        <a:pt x="135446" y="194061"/>
                      </a:cubicBezTo>
                      <a:cubicBezTo>
                        <a:pt x="132094" y="212357"/>
                        <a:pt x="129070" y="227009"/>
                        <a:pt x="126381" y="238012"/>
                      </a:cubicBezTo>
                      <a:cubicBezTo>
                        <a:pt x="123685" y="249014"/>
                        <a:pt x="121675" y="256841"/>
                        <a:pt x="120351" y="261493"/>
                      </a:cubicBezTo>
                      <a:lnTo>
                        <a:pt x="120351" y="428423"/>
                      </a:lnTo>
                      <a:cubicBezTo>
                        <a:pt x="126690" y="429055"/>
                        <a:pt x="133109" y="430324"/>
                        <a:pt x="139600" y="432230"/>
                      </a:cubicBezTo>
                      <a:cubicBezTo>
                        <a:pt x="141069" y="432862"/>
                        <a:pt x="142308" y="434769"/>
                        <a:pt x="143304" y="437944"/>
                      </a:cubicBezTo>
                      <a:cubicBezTo>
                        <a:pt x="144300" y="441114"/>
                        <a:pt x="144797" y="444818"/>
                        <a:pt x="144797" y="449050"/>
                      </a:cubicBezTo>
                      <a:cubicBezTo>
                        <a:pt x="144797" y="454339"/>
                        <a:pt x="144130" y="458414"/>
                        <a:pt x="142806" y="461268"/>
                      </a:cubicBezTo>
                      <a:cubicBezTo>
                        <a:pt x="141476" y="464122"/>
                        <a:pt x="140189" y="465555"/>
                        <a:pt x="138932" y="465555"/>
                      </a:cubicBezTo>
                      <a:lnTo>
                        <a:pt x="138161" y="465555"/>
                      </a:lnTo>
                      <a:cubicBezTo>
                        <a:pt x="133661" y="463861"/>
                        <a:pt x="129107" y="462640"/>
                        <a:pt x="124498" y="461905"/>
                      </a:cubicBezTo>
                      <a:cubicBezTo>
                        <a:pt x="119889" y="461164"/>
                        <a:pt x="115262" y="460794"/>
                        <a:pt x="110617" y="460794"/>
                      </a:cubicBezTo>
                      <a:cubicBezTo>
                        <a:pt x="102948" y="460794"/>
                        <a:pt x="95388" y="461905"/>
                        <a:pt x="87938" y="464122"/>
                      </a:cubicBezTo>
                      <a:cubicBezTo>
                        <a:pt x="80493" y="466344"/>
                        <a:pt x="73079" y="469574"/>
                        <a:pt x="65707" y="473801"/>
                      </a:cubicBezTo>
                      <a:lnTo>
                        <a:pt x="64602" y="473801"/>
                      </a:lnTo>
                      <a:cubicBezTo>
                        <a:pt x="62981" y="473801"/>
                        <a:pt x="61596" y="472161"/>
                        <a:pt x="60455" y="468882"/>
                      </a:cubicBezTo>
                      <a:cubicBezTo>
                        <a:pt x="59307" y="465603"/>
                        <a:pt x="58736" y="461851"/>
                        <a:pt x="58736" y="457618"/>
                      </a:cubicBezTo>
                      <a:cubicBezTo>
                        <a:pt x="58736" y="453599"/>
                        <a:pt x="59180" y="450052"/>
                        <a:pt x="60066" y="446986"/>
                      </a:cubicBezTo>
                      <a:cubicBezTo>
                        <a:pt x="60953" y="443919"/>
                        <a:pt x="62094" y="441855"/>
                        <a:pt x="63497" y="440798"/>
                      </a:cubicBezTo>
                      <a:cubicBezTo>
                        <a:pt x="66594" y="439104"/>
                        <a:pt x="69691" y="437519"/>
                        <a:pt x="72787" y="436038"/>
                      </a:cubicBezTo>
                      <a:cubicBezTo>
                        <a:pt x="75884" y="434556"/>
                        <a:pt x="79054" y="433287"/>
                        <a:pt x="82296" y="432230"/>
                      </a:cubicBezTo>
                      <a:lnTo>
                        <a:pt x="82296" y="294501"/>
                      </a:lnTo>
                      <a:cubicBezTo>
                        <a:pt x="77208" y="280748"/>
                        <a:pt x="72289" y="265567"/>
                        <a:pt x="67535" y="248960"/>
                      </a:cubicBezTo>
                      <a:cubicBezTo>
                        <a:pt x="62774" y="232352"/>
                        <a:pt x="58293" y="215478"/>
                        <a:pt x="54091" y="198342"/>
                      </a:cubicBezTo>
                      <a:cubicBezTo>
                        <a:pt x="49889" y="181206"/>
                        <a:pt x="45997" y="164228"/>
                        <a:pt x="42420" y="147408"/>
                      </a:cubicBezTo>
                      <a:cubicBezTo>
                        <a:pt x="38844" y="130588"/>
                        <a:pt x="35656" y="114983"/>
                        <a:pt x="32857" y="100598"/>
                      </a:cubicBezTo>
                      <a:cubicBezTo>
                        <a:pt x="30051" y="86213"/>
                        <a:pt x="27677" y="73625"/>
                        <a:pt x="25722" y="62835"/>
                      </a:cubicBezTo>
                      <a:cubicBezTo>
                        <a:pt x="23767" y="52045"/>
                        <a:pt x="22309" y="43902"/>
                        <a:pt x="21350" y="38401"/>
                      </a:cubicBezTo>
                      <a:cubicBezTo>
                        <a:pt x="18624" y="37763"/>
                        <a:pt x="15897" y="37077"/>
                        <a:pt x="13164" y="36336"/>
                      </a:cubicBezTo>
                      <a:cubicBezTo>
                        <a:pt x="10438" y="35595"/>
                        <a:pt x="7712" y="34587"/>
                        <a:pt x="4979" y="33318"/>
                      </a:cubicBezTo>
                      <a:cubicBezTo>
                        <a:pt x="3504" y="32687"/>
                        <a:pt x="2307" y="30780"/>
                        <a:pt x="1384" y="27610"/>
                      </a:cubicBezTo>
                      <a:cubicBezTo>
                        <a:pt x="462" y="24434"/>
                        <a:pt x="0" y="20840"/>
                        <a:pt x="0" y="16820"/>
                      </a:cubicBezTo>
                      <a:cubicBezTo>
                        <a:pt x="0" y="11319"/>
                        <a:pt x="668" y="7141"/>
                        <a:pt x="1992" y="4281"/>
                      </a:cubicBezTo>
                      <a:cubicBezTo>
                        <a:pt x="3321" y="1427"/>
                        <a:pt x="4609" y="0"/>
                        <a:pt x="5866" y="0"/>
                      </a:cubicBezTo>
                      <a:lnTo>
                        <a:pt x="6637" y="0"/>
                      </a:lnTo>
                      <a:cubicBezTo>
                        <a:pt x="13128" y="2963"/>
                        <a:pt x="19528" y="5131"/>
                        <a:pt x="25831" y="6503"/>
                      </a:cubicBezTo>
                      <a:cubicBezTo>
                        <a:pt x="32134" y="7882"/>
                        <a:pt x="38425" y="8568"/>
                        <a:pt x="44691" y="8568"/>
                      </a:cubicBezTo>
                      <a:cubicBezTo>
                        <a:pt x="50958" y="8568"/>
                        <a:pt x="57170" y="7882"/>
                        <a:pt x="63327" y="6503"/>
                      </a:cubicBezTo>
                      <a:cubicBezTo>
                        <a:pt x="69484" y="5131"/>
                        <a:pt x="75660" y="2963"/>
                        <a:pt x="81859" y="0"/>
                      </a:cubicBezTo>
                      <a:lnTo>
                        <a:pt x="82521" y="0"/>
                      </a:lnTo>
                      <a:cubicBezTo>
                        <a:pt x="84215" y="0"/>
                        <a:pt x="85618" y="1694"/>
                        <a:pt x="86723" y="5076"/>
                      </a:cubicBezTo>
                      <a:cubicBezTo>
                        <a:pt x="87828" y="8465"/>
                        <a:pt x="88381" y="12375"/>
                        <a:pt x="88381" y="16820"/>
                      </a:cubicBezTo>
                      <a:cubicBezTo>
                        <a:pt x="88381" y="20840"/>
                        <a:pt x="87919" y="24434"/>
                        <a:pt x="87002" y="27610"/>
                      </a:cubicBezTo>
                      <a:cubicBezTo>
                        <a:pt x="86079" y="30780"/>
                        <a:pt x="84877" y="32687"/>
                        <a:pt x="83408" y="33318"/>
                      </a:cubicBezTo>
                      <a:cubicBezTo>
                        <a:pt x="80602" y="34587"/>
                        <a:pt x="77724" y="35698"/>
                        <a:pt x="74779" y="36652"/>
                      </a:cubicBezTo>
                      <a:cubicBezTo>
                        <a:pt x="71828" y="37605"/>
                        <a:pt x="68877" y="38401"/>
                        <a:pt x="65926" y="39032"/>
                      </a:cubicBezTo>
                      <a:cubicBezTo>
                        <a:pt x="67845" y="49191"/>
                        <a:pt x="70407" y="62040"/>
                        <a:pt x="73613" y="77590"/>
                      </a:cubicBezTo>
                      <a:cubicBezTo>
                        <a:pt x="76825" y="93141"/>
                        <a:pt x="80511" y="109749"/>
                        <a:pt x="84677" y="127413"/>
                      </a:cubicBezTo>
                      <a:cubicBezTo>
                        <a:pt x="88842" y="145083"/>
                        <a:pt x="93396" y="162905"/>
                        <a:pt x="98339" y="180890"/>
                      </a:cubicBezTo>
                      <a:cubicBezTo>
                        <a:pt x="103276" y="198870"/>
                        <a:pt x="108480" y="215478"/>
                        <a:pt x="113932" y="230713"/>
                      </a:cubicBezTo>
                      <a:cubicBezTo>
                        <a:pt x="115560" y="224580"/>
                        <a:pt x="117545" y="216061"/>
                        <a:pt x="119908" y="205167"/>
                      </a:cubicBezTo>
                      <a:cubicBezTo>
                        <a:pt x="122270" y="194267"/>
                        <a:pt x="124814" y="180890"/>
                        <a:pt x="127540" y="165024"/>
                      </a:cubicBezTo>
                      <a:cubicBezTo>
                        <a:pt x="130267" y="149151"/>
                        <a:pt x="133109" y="130692"/>
                        <a:pt x="136060" y="109645"/>
                      </a:cubicBezTo>
                      <a:cubicBezTo>
                        <a:pt x="139005" y="88593"/>
                        <a:pt x="141846" y="64845"/>
                        <a:pt x="144573" y="38401"/>
                      </a:cubicBezTo>
                      <a:cubicBezTo>
                        <a:pt x="141033" y="37975"/>
                        <a:pt x="137535" y="37447"/>
                        <a:pt x="134068" y="36810"/>
                      </a:cubicBezTo>
                      <a:cubicBezTo>
                        <a:pt x="130601" y="36178"/>
                        <a:pt x="127133" y="35012"/>
                        <a:pt x="123666" y="33318"/>
                      </a:cubicBezTo>
                      <a:cubicBezTo>
                        <a:pt x="122191" y="32687"/>
                        <a:pt x="120995" y="30780"/>
                        <a:pt x="120072" y="27610"/>
                      </a:cubicBezTo>
                      <a:cubicBezTo>
                        <a:pt x="119155" y="24434"/>
                        <a:pt x="118693" y="20840"/>
                        <a:pt x="118693" y="16820"/>
                      </a:cubicBezTo>
                      <a:cubicBezTo>
                        <a:pt x="118693" y="11744"/>
                        <a:pt x="119337" y="7669"/>
                        <a:pt x="120624" y="4603"/>
                      </a:cubicBezTo>
                      <a:cubicBezTo>
                        <a:pt x="121917" y="1530"/>
                        <a:pt x="123187" y="0"/>
                        <a:pt x="124444" y="0"/>
                      </a:cubicBezTo>
                      <a:lnTo>
                        <a:pt x="125330" y="0"/>
                      </a:lnTo>
                      <a:cubicBezTo>
                        <a:pt x="129678" y="1901"/>
                        <a:pt x="133977" y="3382"/>
                        <a:pt x="138215" y="4445"/>
                      </a:cubicBezTo>
                      <a:cubicBezTo>
                        <a:pt x="142454" y="5501"/>
                        <a:pt x="146753" y="6030"/>
                        <a:pt x="151100" y="6030"/>
                      </a:cubicBezTo>
                      <a:cubicBezTo>
                        <a:pt x="155454" y="6030"/>
                        <a:pt x="159729" y="5501"/>
                        <a:pt x="163931" y="4445"/>
                      </a:cubicBezTo>
                      <a:cubicBezTo>
                        <a:pt x="168133" y="3382"/>
                        <a:pt x="172341" y="1901"/>
                        <a:pt x="176543" y="0"/>
                      </a:cubicBezTo>
                      <a:lnTo>
                        <a:pt x="177429" y="0"/>
                      </a:lnTo>
                      <a:cubicBezTo>
                        <a:pt x="178978" y="0"/>
                        <a:pt x="180338" y="1743"/>
                        <a:pt x="181522" y="5234"/>
                      </a:cubicBezTo>
                      <a:cubicBezTo>
                        <a:pt x="182700" y="8726"/>
                        <a:pt x="183289" y="12588"/>
                        <a:pt x="183289" y="16820"/>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07" name="Google Shape;2007;p30"/>
              <p:cNvGrpSpPr/>
              <p:nvPr/>
            </p:nvGrpSpPr>
            <p:grpSpPr>
              <a:xfrm>
                <a:off x="2269294" y="2425768"/>
                <a:ext cx="1492100" cy="506177"/>
                <a:chOff x="2269294" y="2425768"/>
                <a:chExt cx="1492100" cy="506177"/>
              </a:xfrm>
            </p:grpSpPr>
            <p:sp>
              <p:nvSpPr>
                <p:cNvPr id="2008" name="Google Shape;2008;p30"/>
                <p:cNvSpPr/>
                <p:nvPr/>
              </p:nvSpPr>
              <p:spPr>
                <a:xfrm>
                  <a:off x="2269294" y="2434658"/>
                  <a:ext cx="177314" cy="476660"/>
                </a:xfrm>
                <a:custGeom>
                  <a:rect b="b" l="l" r="r" t="t"/>
                  <a:pathLst>
                    <a:path extrusionOk="0" h="476660" w="177314">
                      <a:moveTo>
                        <a:pt x="177314" y="13013"/>
                      </a:moveTo>
                      <a:cubicBezTo>
                        <a:pt x="177314" y="18933"/>
                        <a:pt x="176871" y="23536"/>
                        <a:pt x="175990" y="26815"/>
                      </a:cubicBezTo>
                      <a:cubicBezTo>
                        <a:pt x="175104" y="30094"/>
                        <a:pt x="174035" y="32262"/>
                        <a:pt x="172778" y="33318"/>
                      </a:cubicBezTo>
                      <a:cubicBezTo>
                        <a:pt x="168722" y="35650"/>
                        <a:pt x="164817" y="37551"/>
                        <a:pt x="161053" y="39032"/>
                      </a:cubicBezTo>
                      <a:cubicBezTo>
                        <a:pt x="157294" y="40514"/>
                        <a:pt x="153535" y="41680"/>
                        <a:pt x="149771" y="42523"/>
                      </a:cubicBezTo>
                      <a:cubicBezTo>
                        <a:pt x="149406" y="52045"/>
                        <a:pt x="148866" y="67754"/>
                        <a:pt x="148167" y="89650"/>
                      </a:cubicBezTo>
                      <a:cubicBezTo>
                        <a:pt x="147469" y="111546"/>
                        <a:pt x="146783" y="138416"/>
                        <a:pt x="146121" y="170258"/>
                      </a:cubicBezTo>
                      <a:cubicBezTo>
                        <a:pt x="145459" y="202101"/>
                        <a:pt x="144870" y="238224"/>
                        <a:pt x="144354" y="278634"/>
                      </a:cubicBezTo>
                      <a:cubicBezTo>
                        <a:pt x="143838" y="319045"/>
                        <a:pt x="143577" y="362522"/>
                        <a:pt x="143577" y="409065"/>
                      </a:cubicBezTo>
                      <a:lnTo>
                        <a:pt x="143577" y="440167"/>
                      </a:lnTo>
                      <a:cubicBezTo>
                        <a:pt x="147263" y="440167"/>
                        <a:pt x="150912" y="440428"/>
                        <a:pt x="154531" y="440956"/>
                      </a:cubicBezTo>
                      <a:cubicBezTo>
                        <a:pt x="158144" y="441484"/>
                        <a:pt x="161903" y="442280"/>
                        <a:pt x="165813" y="443337"/>
                      </a:cubicBezTo>
                      <a:cubicBezTo>
                        <a:pt x="167507" y="444393"/>
                        <a:pt x="168795" y="446561"/>
                        <a:pt x="169681" y="449846"/>
                      </a:cubicBezTo>
                      <a:cubicBezTo>
                        <a:pt x="170568" y="453125"/>
                        <a:pt x="171011" y="457090"/>
                        <a:pt x="171011" y="461741"/>
                      </a:cubicBezTo>
                      <a:cubicBezTo>
                        <a:pt x="170865" y="466186"/>
                        <a:pt x="170216" y="469781"/>
                        <a:pt x="169074" y="472532"/>
                      </a:cubicBezTo>
                      <a:cubicBezTo>
                        <a:pt x="167932" y="475282"/>
                        <a:pt x="166621" y="476661"/>
                        <a:pt x="165145" y="476661"/>
                      </a:cubicBezTo>
                      <a:lnTo>
                        <a:pt x="164702" y="476661"/>
                      </a:lnTo>
                      <a:cubicBezTo>
                        <a:pt x="160500" y="475604"/>
                        <a:pt x="156371" y="474754"/>
                        <a:pt x="152315" y="474122"/>
                      </a:cubicBezTo>
                      <a:cubicBezTo>
                        <a:pt x="148259" y="473485"/>
                        <a:pt x="144239" y="473169"/>
                        <a:pt x="140261" y="473169"/>
                      </a:cubicBezTo>
                      <a:cubicBezTo>
                        <a:pt x="136278" y="473169"/>
                        <a:pt x="132331" y="473485"/>
                        <a:pt x="128421" y="474122"/>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24"/>
                        <a:pt x="110781" y="452226"/>
                        <a:pt x="111777" y="449050"/>
                      </a:cubicBezTo>
                      <a:cubicBezTo>
                        <a:pt x="112773" y="445875"/>
                        <a:pt x="114005" y="443974"/>
                        <a:pt x="115481" y="443337"/>
                      </a:cubicBezTo>
                      <a:cubicBezTo>
                        <a:pt x="118286" y="442705"/>
                        <a:pt x="121049" y="442122"/>
                        <a:pt x="123775" y="441594"/>
                      </a:cubicBezTo>
                      <a:cubicBezTo>
                        <a:pt x="126508" y="441065"/>
                        <a:pt x="129271" y="440586"/>
                        <a:pt x="132076" y="440167"/>
                      </a:cubicBezTo>
                      <a:lnTo>
                        <a:pt x="132076" y="409065"/>
                      </a:lnTo>
                      <a:cubicBezTo>
                        <a:pt x="132076" y="362728"/>
                        <a:pt x="132295" y="319361"/>
                        <a:pt x="132738" y="278950"/>
                      </a:cubicBezTo>
                      <a:cubicBezTo>
                        <a:pt x="126690" y="280644"/>
                        <a:pt x="120642" y="281804"/>
                        <a:pt x="114594" y="282442"/>
                      </a:cubicBezTo>
                      <a:cubicBezTo>
                        <a:pt x="108553" y="283073"/>
                        <a:pt x="102505" y="283395"/>
                        <a:pt x="96457" y="283395"/>
                      </a:cubicBezTo>
                      <a:cubicBezTo>
                        <a:pt x="90336" y="283395"/>
                        <a:pt x="84343" y="283073"/>
                        <a:pt x="78483" y="282442"/>
                      </a:cubicBezTo>
                      <a:cubicBezTo>
                        <a:pt x="72617" y="281804"/>
                        <a:pt x="66849" y="280644"/>
                        <a:pt x="61171" y="278950"/>
                      </a:cubicBezTo>
                      <a:lnTo>
                        <a:pt x="59841" y="439529"/>
                      </a:lnTo>
                      <a:cubicBezTo>
                        <a:pt x="62647" y="440167"/>
                        <a:pt x="65501" y="440798"/>
                        <a:pt x="68415" y="441436"/>
                      </a:cubicBezTo>
                      <a:cubicBezTo>
                        <a:pt x="71330" y="442067"/>
                        <a:pt x="74263" y="442705"/>
                        <a:pt x="77208" y="443337"/>
                      </a:cubicBezTo>
                      <a:cubicBezTo>
                        <a:pt x="78683" y="443974"/>
                        <a:pt x="79922" y="445875"/>
                        <a:pt x="80918" y="449050"/>
                      </a:cubicBezTo>
                      <a:cubicBezTo>
                        <a:pt x="81908" y="452226"/>
                        <a:pt x="82406" y="455924"/>
                        <a:pt x="82406" y="460156"/>
                      </a:cubicBezTo>
                      <a:cubicBezTo>
                        <a:pt x="82406" y="465020"/>
                        <a:pt x="81780" y="468991"/>
                        <a:pt x="80529" y="472058"/>
                      </a:cubicBezTo>
                      <a:cubicBezTo>
                        <a:pt x="79272" y="475124"/>
                        <a:pt x="77949" y="476661"/>
                        <a:pt x="76546" y="476661"/>
                      </a:cubicBezTo>
                      <a:lnTo>
                        <a:pt x="76103" y="476661"/>
                      </a:lnTo>
                      <a:cubicBezTo>
                        <a:pt x="70207" y="474967"/>
                        <a:pt x="64323" y="473643"/>
                        <a:pt x="58463" y="472689"/>
                      </a:cubicBezTo>
                      <a:cubicBezTo>
                        <a:pt x="52597" y="471742"/>
                        <a:pt x="46719" y="471263"/>
                        <a:pt x="40817" y="471263"/>
                      </a:cubicBezTo>
                      <a:cubicBezTo>
                        <a:pt x="34994" y="471263"/>
                        <a:pt x="29219" y="471742"/>
                        <a:pt x="23505" y="472689"/>
                      </a:cubicBezTo>
                      <a:cubicBezTo>
                        <a:pt x="17791" y="473643"/>
                        <a:pt x="12059" y="474967"/>
                        <a:pt x="6309" y="476661"/>
                      </a:cubicBezTo>
                      <a:lnTo>
                        <a:pt x="5866" y="476661"/>
                      </a:lnTo>
                      <a:cubicBezTo>
                        <a:pt x="4166" y="476661"/>
                        <a:pt x="2769" y="474967"/>
                        <a:pt x="1658" y="471584"/>
                      </a:cubicBezTo>
                      <a:cubicBezTo>
                        <a:pt x="553" y="468196"/>
                        <a:pt x="0" y="464389"/>
                        <a:pt x="0" y="460156"/>
                      </a:cubicBezTo>
                      <a:cubicBezTo>
                        <a:pt x="0" y="455924"/>
                        <a:pt x="498" y="452226"/>
                        <a:pt x="1494" y="449050"/>
                      </a:cubicBezTo>
                      <a:cubicBezTo>
                        <a:pt x="2490" y="445875"/>
                        <a:pt x="3728" y="443974"/>
                        <a:pt x="5198" y="443337"/>
                      </a:cubicBezTo>
                      <a:cubicBezTo>
                        <a:pt x="7930" y="442705"/>
                        <a:pt x="10675" y="442067"/>
                        <a:pt x="13444" y="441436"/>
                      </a:cubicBezTo>
                      <a:cubicBezTo>
                        <a:pt x="16207" y="440798"/>
                        <a:pt x="18951" y="440167"/>
                        <a:pt x="21684" y="439529"/>
                      </a:cubicBezTo>
                      <a:lnTo>
                        <a:pt x="24228" y="39032"/>
                      </a:lnTo>
                      <a:cubicBezTo>
                        <a:pt x="17883" y="37763"/>
                        <a:pt x="11470" y="35862"/>
                        <a:pt x="4979" y="33318"/>
                      </a:cubicBezTo>
                      <a:cubicBezTo>
                        <a:pt x="3504" y="32687"/>
                        <a:pt x="2307" y="30780"/>
                        <a:pt x="1384" y="27610"/>
                      </a:cubicBezTo>
                      <a:cubicBezTo>
                        <a:pt x="462" y="24435"/>
                        <a:pt x="0" y="20943"/>
                        <a:pt x="0" y="17136"/>
                      </a:cubicBezTo>
                      <a:cubicBezTo>
                        <a:pt x="0" y="11634"/>
                        <a:pt x="668" y="7402"/>
                        <a:pt x="1992" y="4445"/>
                      </a:cubicBezTo>
                      <a:cubicBezTo>
                        <a:pt x="3321" y="1482"/>
                        <a:pt x="4609" y="0"/>
                        <a:pt x="5866" y="0"/>
                      </a:cubicBezTo>
                      <a:lnTo>
                        <a:pt x="6528" y="0"/>
                      </a:lnTo>
                      <a:cubicBezTo>
                        <a:pt x="14343" y="3382"/>
                        <a:pt x="22048" y="5763"/>
                        <a:pt x="29645" y="7141"/>
                      </a:cubicBezTo>
                      <a:cubicBezTo>
                        <a:pt x="37241" y="8513"/>
                        <a:pt x="44801" y="9199"/>
                        <a:pt x="52324" y="9199"/>
                      </a:cubicBezTo>
                      <a:cubicBezTo>
                        <a:pt x="56896" y="9199"/>
                        <a:pt x="61390" y="8993"/>
                        <a:pt x="65817" y="8568"/>
                      </a:cubicBezTo>
                      <a:cubicBezTo>
                        <a:pt x="70243" y="8143"/>
                        <a:pt x="74664" y="7299"/>
                        <a:pt x="79090" y="6030"/>
                      </a:cubicBezTo>
                      <a:lnTo>
                        <a:pt x="79534" y="6030"/>
                      </a:lnTo>
                      <a:cubicBezTo>
                        <a:pt x="81009" y="6030"/>
                        <a:pt x="82315" y="7457"/>
                        <a:pt x="83462" y="10311"/>
                      </a:cubicBezTo>
                      <a:cubicBezTo>
                        <a:pt x="84604" y="13171"/>
                        <a:pt x="85247" y="16711"/>
                        <a:pt x="85393" y="20943"/>
                      </a:cubicBezTo>
                      <a:cubicBezTo>
                        <a:pt x="85393" y="26232"/>
                        <a:pt x="84859" y="30464"/>
                        <a:pt x="83790" y="33640"/>
                      </a:cubicBezTo>
                      <a:cubicBezTo>
                        <a:pt x="82722" y="36810"/>
                        <a:pt x="81452" y="38613"/>
                        <a:pt x="79977" y="39032"/>
                      </a:cubicBezTo>
                      <a:cubicBezTo>
                        <a:pt x="77244" y="39670"/>
                        <a:pt x="74518" y="40301"/>
                        <a:pt x="71791" y="40939"/>
                      </a:cubicBezTo>
                      <a:cubicBezTo>
                        <a:pt x="69059" y="41570"/>
                        <a:pt x="66260" y="42099"/>
                        <a:pt x="63382" y="42523"/>
                      </a:cubicBezTo>
                      <a:lnTo>
                        <a:pt x="61615" y="245310"/>
                      </a:lnTo>
                      <a:cubicBezTo>
                        <a:pt x="67067" y="247217"/>
                        <a:pt x="72751" y="248535"/>
                        <a:pt x="78647" y="249275"/>
                      </a:cubicBezTo>
                      <a:cubicBezTo>
                        <a:pt x="84549" y="250016"/>
                        <a:pt x="90482" y="250387"/>
                        <a:pt x="96457" y="250387"/>
                      </a:cubicBezTo>
                      <a:cubicBezTo>
                        <a:pt x="102650" y="250387"/>
                        <a:pt x="108789" y="250071"/>
                        <a:pt x="114874" y="249439"/>
                      </a:cubicBezTo>
                      <a:cubicBezTo>
                        <a:pt x="120958" y="248802"/>
                        <a:pt x="127061" y="247636"/>
                        <a:pt x="133181" y="245948"/>
                      </a:cubicBezTo>
                      <a:cubicBezTo>
                        <a:pt x="133473" y="220979"/>
                        <a:pt x="133861" y="197814"/>
                        <a:pt x="134341" y="176446"/>
                      </a:cubicBezTo>
                      <a:cubicBezTo>
                        <a:pt x="134821" y="155078"/>
                        <a:pt x="135301" y="135774"/>
                        <a:pt x="135780" y="118529"/>
                      </a:cubicBezTo>
                      <a:cubicBezTo>
                        <a:pt x="136260" y="101284"/>
                        <a:pt x="136703" y="86371"/>
                        <a:pt x="137104" y="73783"/>
                      </a:cubicBezTo>
                      <a:cubicBezTo>
                        <a:pt x="137511" y="61196"/>
                        <a:pt x="137863" y="51201"/>
                        <a:pt x="138161" y="43793"/>
                      </a:cubicBezTo>
                      <a:cubicBezTo>
                        <a:pt x="135209" y="43368"/>
                        <a:pt x="132313" y="42839"/>
                        <a:pt x="129477" y="42208"/>
                      </a:cubicBezTo>
                      <a:cubicBezTo>
                        <a:pt x="126636" y="41570"/>
                        <a:pt x="123812" y="40514"/>
                        <a:pt x="121013" y="39032"/>
                      </a:cubicBezTo>
                      <a:cubicBezTo>
                        <a:pt x="119610" y="38401"/>
                        <a:pt x="118450" y="36549"/>
                        <a:pt x="117527" y="33482"/>
                      </a:cubicBezTo>
                      <a:cubicBezTo>
                        <a:pt x="116604" y="30409"/>
                        <a:pt x="116143" y="26870"/>
                        <a:pt x="116143" y="22850"/>
                      </a:cubicBezTo>
                      <a:cubicBezTo>
                        <a:pt x="116143" y="17561"/>
                        <a:pt x="116793" y="13432"/>
                        <a:pt x="118080" y="10475"/>
                      </a:cubicBezTo>
                      <a:cubicBezTo>
                        <a:pt x="119373" y="7511"/>
                        <a:pt x="120642" y="6030"/>
                        <a:pt x="121899" y="6030"/>
                      </a:cubicBezTo>
                      <a:lnTo>
                        <a:pt x="122780" y="6030"/>
                      </a:lnTo>
                      <a:cubicBezTo>
                        <a:pt x="125731" y="7724"/>
                        <a:pt x="128682" y="8884"/>
                        <a:pt x="131633" y="9521"/>
                      </a:cubicBezTo>
                      <a:cubicBezTo>
                        <a:pt x="134584" y="10153"/>
                        <a:pt x="137602" y="10475"/>
                        <a:pt x="140705" y="10475"/>
                      </a:cubicBezTo>
                      <a:cubicBezTo>
                        <a:pt x="145350" y="10475"/>
                        <a:pt x="150123" y="9624"/>
                        <a:pt x="155029" y="7930"/>
                      </a:cubicBezTo>
                      <a:cubicBezTo>
                        <a:pt x="159929" y="6242"/>
                        <a:pt x="165036" y="3595"/>
                        <a:pt x="170349" y="0"/>
                      </a:cubicBezTo>
                      <a:lnTo>
                        <a:pt x="171673" y="0"/>
                      </a:lnTo>
                      <a:cubicBezTo>
                        <a:pt x="173076" y="0"/>
                        <a:pt x="174272" y="1215"/>
                        <a:pt x="175268" y="3649"/>
                      </a:cubicBezTo>
                      <a:cubicBezTo>
                        <a:pt x="176264" y="6084"/>
                        <a:pt x="176944" y="9199"/>
                        <a:pt x="177314" y="13013"/>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9" name="Google Shape;2009;p30"/>
                <p:cNvSpPr/>
                <p:nvPr/>
              </p:nvSpPr>
              <p:spPr>
                <a:xfrm>
                  <a:off x="2439977" y="2428312"/>
                  <a:ext cx="197333" cy="481736"/>
                </a:xfrm>
                <a:custGeom>
                  <a:rect b="b" l="l" r="r" t="t"/>
                  <a:pathLst>
                    <a:path extrusionOk="0" h="481736" w="197333">
                      <a:moveTo>
                        <a:pt x="115924" y="307508"/>
                      </a:moveTo>
                      <a:cubicBezTo>
                        <a:pt x="113192" y="283601"/>
                        <a:pt x="110320" y="261547"/>
                        <a:pt x="107296" y="241345"/>
                      </a:cubicBezTo>
                      <a:cubicBezTo>
                        <a:pt x="104272" y="221137"/>
                        <a:pt x="101302" y="202945"/>
                        <a:pt x="98388" y="186756"/>
                      </a:cubicBezTo>
                      <a:cubicBezTo>
                        <a:pt x="95479" y="170574"/>
                        <a:pt x="92710" y="156401"/>
                        <a:pt x="90093" y="144233"/>
                      </a:cubicBezTo>
                      <a:cubicBezTo>
                        <a:pt x="87476" y="132070"/>
                        <a:pt x="85247" y="122069"/>
                        <a:pt x="83401" y="114242"/>
                      </a:cubicBezTo>
                      <a:cubicBezTo>
                        <a:pt x="76546" y="147670"/>
                        <a:pt x="70407" y="180308"/>
                        <a:pt x="64985" y="212144"/>
                      </a:cubicBezTo>
                      <a:cubicBezTo>
                        <a:pt x="59562" y="243987"/>
                        <a:pt x="54753" y="275774"/>
                        <a:pt x="50551" y="307508"/>
                      </a:cubicBezTo>
                      <a:cubicBezTo>
                        <a:pt x="56447" y="309414"/>
                        <a:pt x="62124" y="310951"/>
                        <a:pt x="67583" y="312110"/>
                      </a:cubicBezTo>
                      <a:cubicBezTo>
                        <a:pt x="73042" y="313276"/>
                        <a:pt x="78459" y="313859"/>
                        <a:pt x="83845" y="313859"/>
                      </a:cubicBezTo>
                      <a:cubicBezTo>
                        <a:pt x="89152" y="313859"/>
                        <a:pt x="94447" y="313276"/>
                        <a:pt x="99717" y="312110"/>
                      </a:cubicBezTo>
                      <a:cubicBezTo>
                        <a:pt x="104988" y="310951"/>
                        <a:pt x="110392" y="309414"/>
                        <a:pt x="115924" y="307508"/>
                      </a:cubicBezTo>
                      <a:close/>
                      <a:moveTo>
                        <a:pt x="191359" y="481737"/>
                      </a:moveTo>
                      <a:cubicBezTo>
                        <a:pt x="191213" y="481737"/>
                        <a:pt x="191067" y="481682"/>
                        <a:pt x="190916" y="481579"/>
                      </a:cubicBezTo>
                      <a:cubicBezTo>
                        <a:pt x="190770" y="481470"/>
                        <a:pt x="190624" y="481209"/>
                        <a:pt x="190478" y="480784"/>
                      </a:cubicBezTo>
                      <a:cubicBezTo>
                        <a:pt x="183763" y="477820"/>
                        <a:pt x="177144" y="475707"/>
                        <a:pt x="170622" y="474438"/>
                      </a:cubicBezTo>
                      <a:cubicBezTo>
                        <a:pt x="164095" y="473169"/>
                        <a:pt x="157585" y="472532"/>
                        <a:pt x="151100" y="472532"/>
                      </a:cubicBezTo>
                      <a:cubicBezTo>
                        <a:pt x="144682" y="472532"/>
                        <a:pt x="138361" y="473169"/>
                        <a:pt x="132125" y="474438"/>
                      </a:cubicBezTo>
                      <a:cubicBezTo>
                        <a:pt x="125895" y="475707"/>
                        <a:pt x="119683" y="477820"/>
                        <a:pt x="113489" y="480784"/>
                      </a:cubicBezTo>
                      <a:cubicBezTo>
                        <a:pt x="113343" y="481209"/>
                        <a:pt x="113192" y="481470"/>
                        <a:pt x="113046" y="481579"/>
                      </a:cubicBezTo>
                      <a:cubicBezTo>
                        <a:pt x="112900" y="481682"/>
                        <a:pt x="112748" y="481737"/>
                        <a:pt x="112603" y="481737"/>
                      </a:cubicBezTo>
                      <a:cubicBezTo>
                        <a:pt x="110981" y="481737"/>
                        <a:pt x="109597" y="479940"/>
                        <a:pt x="108455" y="476339"/>
                      </a:cubicBezTo>
                      <a:cubicBezTo>
                        <a:pt x="107314" y="472744"/>
                        <a:pt x="106743" y="468827"/>
                        <a:pt x="106743" y="464601"/>
                      </a:cubicBezTo>
                      <a:cubicBezTo>
                        <a:pt x="106743" y="460788"/>
                        <a:pt x="107204" y="457296"/>
                        <a:pt x="108121" y="454127"/>
                      </a:cubicBezTo>
                      <a:cubicBezTo>
                        <a:pt x="109044" y="450951"/>
                        <a:pt x="110247" y="449050"/>
                        <a:pt x="111716" y="448413"/>
                      </a:cubicBezTo>
                      <a:cubicBezTo>
                        <a:pt x="114667" y="446719"/>
                        <a:pt x="117655" y="445401"/>
                        <a:pt x="120679" y="444448"/>
                      </a:cubicBezTo>
                      <a:cubicBezTo>
                        <a:pt x="123703" y="443494"/>
                        <a:pt x="126799" y="442492"/>
                        <a:pt x="129969" y="441430"/>
                      </a:cubicBezTo>
                      <a:cubicBezTo>
                        <a:pt x="129599" y="437410"/>
                        <a:pt x="129161" y="432388"/>
                        <a:pt x="128645" y="426359"/>
                      </a:cubicBezTo>
                      <a:cubicBezTo>
                        <a:pt x="128129" y="420329"/>
                        <a:pt x="127443" y="413188"/>
                        <a:pt x="126599" y="404936"/>
                      </a:cubicBezTo>
                      <a:cubicBezTo>
                        <a:pt x="125749" y="396684"/>
                        <a:pt x="124753" y="387114"/>
                        <a:pt x="123611" y="376215"/>
                      </a:cubicBezTo>
                      <a:cubicBezTo>
                        <a:pt x="122470" y="365321"/>
                        <a:pt x="121122" y="352994"/>
                        <a:pt x="119573" y="339247"/>
                      </a:cubicBezTo>
                      <a:cubicBezTo>
                        <a:pt x="113307" y="341785"/>
                        <a:pt x="107259" y="343740"/>
                        <a:pt x="101430" y="345119"/>
                      </a:cubicBezTo>
                      <a:cubicBezTo>
                        <a:pt x="95607" y="346491"/>
                        <a:pt x="89741" y="347177"/>
                        <a:pt x="83845" y="347177"/>
                      </a:cubicBezTo>
                      <a:cubicBezTo>
                        <a:pt x="77870" y="347177"/>
                        <a:pt x="71822" y="346491"/>
                        <a:pt x="65701" y="345119"/>
                      </a:cubicBezTo>
                      <a:cubicBezTo>
                        <a:pt x="59580" y="343740"/>
                        <a:pt x="53168" y="341785"/>
                        <a:pt x="46458" y="339247"/>
                      </a:cubicBezTo>
                      <a:cubicBezTo>
                        <a:pt x="42548" y="372674"/>
                        <a:pt x="39378" y="405780"/>
                        <a:pt x="36943" y="438576"/>
                      </a:cubicBezTo>
                      <a:cubicBezTo>
                        <a:pt x="41516" y="439001"/>
                        <a:pt x="46106" y="440003"/>
                        <a:pt x="50715" y="441588"/>
                      </a:cubicBezTo>
                      <a:cubicBezTo>
                        <a:pt x="55324" y="443179"/>
                        <a:pt x="60024" y="445449"/>
                        <a:pt x="64821" y="448413"/>
                      </a:cubicBezTo>
                      <a:cubicBezTo>
                        <a:pt x="66144" y="449050"/>
                        <a:pt x="67231" y="450951"/>
                        <a:pt x="68081" y="454127"/>
                      </a:cubicBezTo>
                      <a:cubicBezTo>
                        <a:pt x="68931" y="457296"/>
                        <a:pt x="69357" y="460788"/>
                        <a:pt x="69357" y="464601"/>
                      </a:cubicBezTo>
                      <a:cubicBezTo>
                        <a:pt x="69357" y="469465"/>
                        <a:pt x="68707" y="473539"/>
                        <a:pt x="67419" y="476819"/>
                      </a:cubicBezTo>
                      <a:cubicBezTo>
                        <a:pt x="66126" y="480098"/>
                        <a:pt x="64784" y="481737"/>
                        <a:pt x="63381" y="481737"/>
                      </a:cubicBezTo>
                      <a:cubicBezTo>
                        <a:pt x="63157" y="481737"/>
                        <a:pt x="62975" y="481579"/>
                        <a:pt x="62829" y="481257"/>
                      </a:cubicBezTo>
                      <a:cubicBezTo>
                        <a:pt x="62683" y="480941"/>
                        <a:pt x="62495" y="480784"/>
                        <a:pt x="62276" y="480784"/>
                      </a:cubicBezTo>
                      <a:cubicBezTo>
                        <a:pt x="57407" y="477820"/>
                        <a:pt x="52634" y="475598"/>
                        <a:pt x="47952" y="474116"/>
                      </a:cubicBezTo>
                      <a:cubicBezTo>
                        <a:pt x="43270" y="472635"/>
                        <a:pt x="38601" y="471900"/>
                        <a:pt x="33956" y="471900"/>
                      </a:cubicBezTo>
                      <a:cubicBezTo>
                        <a:pt x="29383" y="471900"/>
                        <a:pt x="24890" y="472635"/>
                        <a:pt x="20463" y="474116"/>
                      </a:cubicBezTo>
                      <a:cubicBezTo>
                        <a:pt x="16037" y="475598"/>
                        <a:pt x="11537" y="477820"/>
                        <a:pt x="6971" y="480784"/>
                      </a:cubicBezTo>
                      <a:cubicBezTo>
                        <a:pt x="6746" y="480784"/>
                        <a:pt x="6564" y="480941"/>
                        <a:pt x="6412" y="481257"/>
                      </a:cubicBezTo>
                      <a:cubicBezTo>
                        <a:pt x="6267" y="481579"/>
                        <a:pt x="6084" y="481737"/>
                        <a:pt x="5860" y="481737"/>
                      </a:cubicBezTo>
                      <a:cubicBezTo>
                        <a:pt x="4166" y="481737"/>
                        <a:pt x="2763" y="480043"/>
                        <a:pt x="1658" y="476655"/>
                      </a:cubicBezTo>
                      <a:cubicBezTo>
                        <a:pt x="553" y="473272"/>
                        <a:pt x="0" y="469253"/>
                        <a:pt x="0" y="464601"/>
                      </a:cubicBezTo>
                      <a:cubicBezTo>
                        <a:pt x="0" y="460788"/>
                        <a:pt x="407" y="457406"/>
                        <a:pt x="1215" y="454443"/>
                      </a:cubicBezTo>
                      <a:cubicBezTo>
                        <a:pt x="2028" y="451479"/>
                        <a:pt x="3133" y="449469"/>
                        <a:pt x="4536" y="448413"/>
                      </a:cubicBezTo>
                      <a:cubicBezTo>
                        <a:pt x="7851" y="446087"/>
                        <a:pt x="11191" y="444290"/>
                        <a:pt x="14543" y="443021"/>
                      </a:cubicBezTo>
                      <a:cubicBezTo>
                        <a:pt x="17901" y="441752"/>
                        <a:pt x="21350" y="440689"/>
                        <a:pt x="24890" y="439845"/>
                      </a:cubicBezTo>
                      <a:cubicBezTo>
                        <a:pt x="27398" y="404936"/>
                        <a:pt x="30677" y="370027"/>
                        <a:pt x="34733" y="335118"/>
                      </a:cubicBezTo>
                      <a:cubicBezTo>
                        <a:pt x="38789" y="300209"/>
                        <a:pt x="43635" y="264929"/>
                        <a:pt x="49276" y="229286"/>
                      </a:cubicBezTo>
                      <a:cubicBezTo>
                        <a:pt x="54917" y="193636"/>
                        <a:pt x="61390" y="157403"/>
                        <a:pt x="68689" y="120594"/>
                      </a:cubicBezTo>
                      <a:cubicBezTo>
                        <a:pt x="75993" y="83778"/>
                        <a:pt x="84215" y="45906"/>
                        <a:pt x="93360" y="6977"/>
                      </a:cubicBezTo>
                      <a:cubicBezTo>
                        <a:pt x="94022" y="4439"/>
                        <a:pt x="94775" y="2641"/>
                        <a:pt x="95625" y="1585"/>
                      </a:cubicBezTo>
                      <a:cubicBezTo>
                        <a:pt x="96475" y="528"/>
                        <a:pt x="97301" y="0"/>
                        <a:pt x="98114" y="0"/>
                      </a:cubicBezTo>
                      <a:cubicBezTo>
                        <a:pt x="99001" y="0"/>
                        <a:pt x="99845" y="474"/>
                        <a:pt x="100659" y="1427"/>
                      </a:cubicBezTo>
                      <a:cubicBezTo>
                        <a:pt x="101466" y="2380"/>
                        <a:pt x="102134" y="3807"/>
                        <a:pt x="102650" y="5708"/>
                      </a:cubicBezTo>
                      <a:cubicBezTo>
                        <a:pt x="118134" y="62410"/>
                        <a:pt x="131427" y="126672"/>
                        <a:pt x="142526" y="198500"/>
                      </a:cubicBezTo>
                      <a:cubicBezTo>
                        <a:pt x="153620" y="270328"/>
                        <a:pt x="162747" y="351094"/>
                        <a:pt x="169900" y="440798"/>
                      </a:cubicBezTo>
                      <a:cubicBezTo>
                        <a:pt x="177423" y="442699"/>
                        <a:pt x="184910" y="445237"/>
                        <a:pt x="192355" y="448413"/>
                      </a:cubicBezTo>
                      <a:cubicBezTo>
                        <a:pt x="193830" y="449050"/>
                        <a:pt x="195027" y="450951"/>
                        <a:pt x="195949" y="454127"/>
                      </a:cubicBezTo>
                      <a:cubicBezTo>
                        <a:pt x="196872" y="457296"/>
                        <a:pt x="197334" y="460788"/>
                        <a:pt x="197334" y="464601"/>
                      </a:cubicBezTo>
                      <a:cubicBezTo>
                        <a:pt x="197334" y="469253"/>
                        <a:pt x="196690" y="473272"/>
                        <a:pt x="195397" y="476655"/>
                      </a:cubicBezTo>
                      <a:cubicBezTo>
                        <a:pt x="194110" y="480043"/>
                        <a:pt x="192762" y="481737"/>
                        <a:pt x="191359" y="481737"/>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0" name="Google Shape;2010;p30"/>
                <p:cNvSpPr/>
                <p:nvPr/>
              </p:nvSpPr>
              <p:spPr>
                <a:xfrm>
                  <a:off x="2634882" y="2430850"/>
                  <a:ext cx="135944" cy="476338"/>
                </a:xfrm>
                <a:custGeom>
                  <a:rect b="b" l="l" r="r" t="t"/>
                  <a:pathLst>
                    <a:path extrusionOk="0" h="476338" w="135944">
                      <a:moveTo>
                        <a:pt x="126654" y="462694"/>
                      </a:moveTo>
                      <a:cubicBezTo>
                        <a:pt x="126429" y="466927"/>
                        <a:pt x="125767" y="470260"/>
                        <a:pt x="124662" y="472689"/>
                      </a:cubicBezTo>
                      <a:cubicBezTo>
                        <a:pt x="123557" y="475124"/>
                        <a:pt x="122300" y="476339"/>
                        <a:pt x="120897" y="476339"/>
                      </a:cubicBezTo>
                      <a:lnTo>
                        <a:pt x="120235" y="476339"/>
                      </a:lnTo>
                      <a:cubicBezTo>
                        <a:pt x="117211" y="475495"/>
                        <a:pt x="113599" y="474754"/>
                        <a:pt x="109397" y="474116"/>
                      </a:cubicBezTo>
                      <a:cubicBezTo>
                        <a:pt x="105195" y="473485"/>
                        <a:pt x="100604" y="472956"/>
                        <a:pt x="95625" y="472532"/>
                      </a:cubicBezTo>
                      <a:cubicBezTo>
                        <a:pt x="90646" y="472106"/>
                        <a:pt x="85375" y="471791"/>
                        <a:pt x="79807" y="471578"/>
                      </a:cubicBezTo>
                      <a:cubicBezTo>
                        <a:pt x="74239" y="471372"/>
                        <a:pt x="68616" y="471262"/>
                        <a:pt x="62938" y="471262"/>
                      </a:cubicBezTo>
                      <a:cubicBezTo>
                        <a:pt x="57261" y="471262"/>
                        <a:pt x="51656" y="471372"/>
                        <a:pt x="46124" y="471578"/>
                      </a:cubicBezTo>
                      <a:cubicBezTo>
                        <a:pt x="40593" y="471791"/>
                        <a:pt x="35377" y="472106"/>
                        <a:pt x="30476" y="472532"/>
                      </a:cubicBezTo>
                      <a:cubicBezTo>
                        <a:pt x="25570" y="472956"/>
                        <a:pt x="21034" y="473485"/>
                        <a:pt x="16869" y="474116"/>
                      </a:cubicBezTo>
                      <a:cubicBezTo>
                        <a:pt x="12703" y="474754"/>
                        <a:pt x="9181" y="475495"/>
                        <a:pt x="6303" y="476339"/>
                      </a:cubicBezTo>
                      <a:lnTo>
                        <a:pt x="5860" y="476339"/>
                      </a:lnTo>
                      <a:cubicBezTo>
                        <a:pt x="4390" y="476339"/>
                        <a:pt x="3097" y="474967"/>
                        <a:pt x="1992" y="472216"/>
                      </a:cubicBezTo>
                      <a:cubicBezTo>
                        <a:pt x="887" y="469465"/>
                        <a:pt x="219" y="465445"/>
                        <a:pt x="0" y="460156"/>
                      </a:cubicBezTo>
                      <a:cubicBezTo>
                        <a:pt x="0" y="455924"/>
                        <a:pt x="498" y="452220"/>
                        <a:pt x="1494" y="449050"/>
                      </a:cubicBezTo>
                      <a:cubicBezTo>
                        <a:pt x="2490" y="445875"/>
                        <a:pt x="3722" y="443974"/>
                        <a:pt x="5198" y="443336"/>
                      </a:cubicBezTo>
                      <a:cubicBezTo>
                        <a:pt x="7335" y="442699"/>
                        <a:pt x="9788" y="442171"/>
                        <a:pt x="12557" y="441752"/>
                      </a:cubicBezTo>
                      <a:cubicBezTo>
                        <a:pt x="15320" y="441327"/>
                        <a:pt x="18362" y="440798"/>
                        <a:pt x="21678" y="440161"/>
                      </a:cubicBezTo>
                      <a:lnTo>
                        <a:pt x="24222" y="39032"/>
                      </a:lnTo>
                      <a:cubicBezTo>
                        <a:pt x="17883" y="37763"/>
                        <a:pt x="11464" y="35856"/>
                        <a:pt x="4979" y="33318"/>
                      </a:cubicBezTo>
                      <a:cubicBezTo>
                        <a:pt x="3504" y="32687"/>
                        <a:pt x="2301" y="30780"/>
                        <a:pt x="1384" y="27610"/>
                      </a:cubicBezTo>
                      <a:cubicBezTo>
                        <a:pt x="462" y="24434"/>
                        <a:pt x="0" y="20840"/>
                        <a:pt x="0" y="16820"/>
                      </a:cubicBezTo>
                      <a:cubicBezTo>
                        <a:pt x="219" y="11318"/>
                        <a:pt x="887" y="7141"/>
                        <a:pt x="1992" y="4281"/>
                      </a:cubicBezTo>
                      <a:cubicBezTo>
                        <a:pt x="3097" y="1427"/>
                        <a:pt x="4390" y="0"/>
                        <a:pt x="5860" y="0"/>
                      </a:cubicBezTo>
                      <a:lnTo>
                        <a:pt x="6528" y="0"/>
                      </a:lnTo>
                      <a:cubicBezTo>
                        <a:pt x="14270" y="3382"/>
                        <a:pt x="21957" y="5762"/>
                        <a:pt x="29590" y="7141"/>
                      </a:cubicBezTo>
                      <a:cubicBezTo>
                        <a:pt x="37223" y="8513"/>
                        <a:pt x="44801" y="9199"/>
                        <a:pt x="52318" y="9199"/>
                      </a:cubicBezTo>
                      <a:cubicBezTo>
                        <a:pt x="56890" y="9199"/>
                        <a:pt x="61390" y="8987"/>
                        <a:pt x="65817" y="8568"/>
                      </a:cubicBezTo>
                      <a:cubicBezTo>
                        <a:pt x="70237" y="8143"/>
                        <a:pt x="74664" y="7299"/>
                        <a:pt x="79090" y="6030"/>
                      </a:cubicBezTo>
                      <a:lnTo>
                        <a:pt x="79533" y="6030"/>
                      </a:lnTo>
                      <a:cubicBezTo>
                        <a:pt x="81228" y="6030"/>
                        <a:pt x="82630" y="7669"/>
                        <a:pt x="83736" y="10948"/>
                      </a:cubicBezTo>
                      <a:cubicBezTo>
                        <a:pt x="84841" y="14227"/>
                        <a:pt x="85393" y="18192"/>
                        <a:pt x="85393" y="22850"/>
                      </a:cubicBezTo>
                      <a:cubicBezTo>
                        <a:pt x="85393" y="27076"/>
                        <a:pt x="84877" y="30725"/>
                        <a:pt x="83845" y="33798"/>
                      </a:cubicBezTo>
                      <a:cubicBezTo>
                        <a:pt x="82812" y="36864"/>
                        <a:pt x="81519" y="38607"/>
                        <a:pt x="79971" y="39032"/>
                      </a:cubicBezTo>
                      <a:cubicBezTo>
                        <a:pt x="77244" y="39670"/>
                        <a:pt x="74500" y="40246"/>
                        <a:pt x="71731" y="40775"/>
                      </a:cubicBezTo>
                      <a:cubicBezTo>
                        <a:pt x="68968" y="41309"/>
                        <a:pt x="66181" y="41783"/>
                        <a:pt x="63382" y="42208"/>
                      </a:cubicBezTo>
                      <a:lnTo>
                        <a:pt x="59732" y="438260"/>
                      </a:lnTo>
                      <a:lnTo>
                        <a:pt x="62938" y="438260"/>
                      </a:lnTo>
                      <a:cubicBezTo>
                        <a:pt x="67954" y="438260"/>
                        <a:pt x="72933" y="438363"/>
                        <a:pt x="77870" y="438576"/>
                      </a:cubicBezTo>
                      <a:cubicBezTo>
                        <a:pt x="82812" y="438788"/>
                        <a:pt x="87585" y="439049"/>
                        <a:pt x="92194" y="439371"/>
                      </a:cubicBezTo>
                      <a:cubicBezTo>
                        <a:pt x="96803" y="439687"/>
                        <a:pt x="101138" y="440057"/>
                        <a:pt x="105195" y="440482"/>
                      </a:cubicBezTo>
                      <a:cubicBezTo>
                        <a:pt x="109251" y="440901"/>
                        <a:pt x="112900" y="441430"/>
                        <a:pt x="116143" y="442067"/>
                      </a:cubicBezTo>
                      <a:lnTo>
                        <a:pt x="124328" y="309414"/>
                      </a:lnTo>
                      <a:cubicBezTo>
                        <a:pt x="124553" y="305182"/>
                        <a:pt x="125215" y="301745"/>
                        <a:pt x="126320" y="299098"/>
                      </a:cubicBezTo>
                      <a:cubicBezTo>
                        <a:pt x="127425" y="296456"/>
                        <a:pt x="128645" y="295133"/>
                        <a:pt x="129969" y="295133"/>
                      </a:cubicBezTo>
                      <a:cubicBezTo>
                        <a:pt x="131591" y="295133"/>
                        <a:pt x="132993" y="296881"/>
                        <a:pt x="134171" y="300373"/>
                      </a:cubicBezTo>
                      <a:cubicBezTo>
                        <a:pt x="135355" y="303858"/>
                        <a:pt x="135944" y="307720"/>
                        <a:pt x="135944" y="311953"/>
                      </a:cubicBezTo>
                      <a:cubicBezTo>
                        <a:pt x="135944" y="312590"/>
                        <a:pt x="135908" y="313118"/>
                        <a:pt x="135835" y="313537"/>
                      </a:cubicBezTo>
                      <a:cubicBezTo>
                        <a:pt x="135762" y="313962"/>
                        <a:pt x="135720" y="314491"/>
                        <a:pt x="135720" y="315128"/>
                      </a:cubicBezTo>
                      <a:lnTo>
                        <a:pt x="126654" y="462694"/>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1" name="Google Shape;2011;p30"/>
                <p:cNvSpPr/>
                <p:nvPr/>
              </p:nvSpPr>
              <p:spPr>
                <a:xfrm>
                  <a:off x="2778349" y="2430850"/>
                  <a:ext cx="135944" cy="476338"/>
                </a:xfrm>
                <a:custGeom>
                  <a:rect b="b" l="l" r="r" t="t"/>
                  <a:pathLst>
                    <a:path extrusionOk="0" h="476338" w="135944">
                      <a:moveTo>
                        <a:pt x="126654" y="462694"/>
                      </a:moveTo>
                      <a:cubicBezTo>
                        <a:pt x="126435" y="466927"/>
                        <a:pt x="125767" y="470260"/>
                        <a:pt x="124662" y="472689"/>
                      </a:cubicBezTo>
                      <a:cubicBezTo>
                        <a:pt x="123557" y="475124"/>
                        <a:pt x="122306" y="476339"/>
                        <a:pt x="120903" y="476339"/>
                      </a:cubicBezTo>
                      <a:lnTo>
                        <a:pt x="120241" y="476339"/>
                      </a:lnTo>
                      <a:cubicBezTo>
                        <a:pt x="117217" y="475495"/>
                        <a:pt x="113604" y="474754"/>
                        <a:pt x="109396" y="474116"/>
                      </a:cubicBezTo>
                      <a:cubicBezTo>
                        <a:pt x="105195" y="473485"/>
                        <a:pt x="100604" y="472956"/>
                        <a:pt x="95625" y="472532"/>
                      </a:cubicBezTo>
                      <a:cubicBezTo>
                        <a:pt x="90652" y="472106"/>
                        <a:pt x="85375" y="471791"/>
                        <a:pt x="79813" y="471578"/>
                      </a:cubicBezTo>
                      <a:cubicBezTo>
                        <a:pt x="74245" y="471372"/>
                        <a:pt x="68622" y="471262"/>
                        <a:pt x="62944" y="471262"/>
                      </a:cubicBezTo>
                      <a:cubicBezTo>
                        <a:pt x="57261" y="471262"/>
                        <a:pt x="51656" y="471372"/>
                        <a:pt x="46130" y="471578"/>
                      </a:cubicBezTo>
                      <a:cubicBezTo>
                        <a:pt x="40599" y="471791"/>
                        <a:pt x="35383" y="472106"/>
                        <a:pt x="30476" y="472532"/>
                      </a:cubicBezTo>
                      <a:cubicBezTo>
                        <a:pt x="25570" y="472956"/>
                        <a:pt x="21040" y="473485"/>
                        <a:pt x="16868" y="474116"/>
                      </a:cubicBezTo>
                      <a:cubicBezTo>
                        <a:pt x="12703" y="474754"/>
                        <a:pt x="9181" y="475495"/>
                        <a:pt x="6309" y="476339"/>
                      </a:cubicBezTo>
                      <a:lnTo>
                        <a:pt x="5866" y="476339"/>
                      </a:lnTo>
                      <a:cubicBezTo>
                        <a:pt x="4390" y="476339"/>
                        <a:pt x="3097" y="474967"/>
                        <a:pt x="1992" y="472216"/>
                      </a:cubicBezTo>
                      <a:cubicBezTo>
                        <a:pt x="887" y="469465"/>
                        <a:pt x="225" y="465445"/>
                        <a:pt x="0" y="460156"/>
                      </a:cubicBezTo>
                      <a:cubicBezTo>
                        <a:pt x="0" y="455924"/>
                        <a:pt x="498" y="452220"/>
                        <a:pt x="1494" y="449050"/>
                      </a:cubicBezTo>
                      <a:cubicBezTo>
                        <a:pt x="2490" y="445875"/>
                        <a:pt x="3728" y="443974"/>
                        <a:pt x="5204" y="443336"/>
                      </a:cubicBezTo>
                      <a:cubicBezTo>
                        <a:pt x="7341" y="442699"/>
                        <a:pt x="9794" y="442171"/>
                        <a:pt x="12557" y="441752"/>
                      </a:cubicBezTo>
                      <a:cubicBezTo>
                        <a:pt x="15320" y="441327"/>
                        <a:pt x="18362" y="440798"/>
                        <a:pt x="21684" y="440161"/>
                      </a:cubicBezTo>
                      <a:lnTo>
                        <a:pt x="24228" y="39032"/>
                      </a:lnTo>
                      <a:cubicBezTo>
                        <a:pt x="17883" y="37763"/>
                        <a:pt x="11470" y="35856"/>
                        <a:pt x="4979" y="33318"/>
                      </a:cubicBezTo>
                      <a:cubicBezTo>
                        <a:pt x="3504" y="32687"/>
                        <a:pt x="2307" y="30780"/>
                        <a:pt x="1384" y="27610"/>
                      </a:cubicBezTo>
                      <a:cubicBezTo>
                        <a:pt x="461" y="24434"/>
                        <a:pt x="0" y="20840"/>
                        <a:pt x="0" y="16820"/>
                      </a:cubicBezTo>
                      <a:cubicBezTo>
                        <a:pt x="225" y="11318"/>
                        <a:pt x="887" y="7141"/>
                        <a:pt x="1992" y="4281"/>
                      </a:cubicBezTo>
                      <a:cubicBezTo>
                        <a:pt x="3097" y="1427"/>
                        <a:pt x="4390" y="0"/>
                        <a:pt x="5866" y="0"/>
                      </a:cubicBezTo>
                      <a:lnTo>
                        <a:pt x="6527" y="0"/>
                      </a:lnTo>
                      <a:cubicBezTo>
                        <a:pt x="14270" y="3382"/>
                        <a:pt x="21957" y="5762"/>
                        <a:pt x="29590" y="7141"/>
                      </a:cubicBezTo>
                      <a:cubicBezTo>
                        <a:pt x="37223" y="8513"/>
                        <a:pt x="44801" y="9199"/>
                        <a:pt x="52324" y="9199"/>
                      </a:cubicBezTo>
                      <a:cubicBezTo>
                        <a:pt x="56896" y="9199"/>
                        <a:pt x="61396" y="8987"/>
                        <a:pt x="65816" y="8568"/>
                      </a:cubicBezTo>
                      <a:cubicBezTo>
                        <a:pt x="70243" y="8143"/>
                        <a:pt x="74664" y="7299"/>
                        <a:pt x="79090" y="6030"/>
                      </a:cubicBezTo>
                      <a:lnTo>
                        <a:pt x="79533" y="6030"/>
                      </a:lnTo>
                      <a:cubicBezTo>
                        <a:pt x="81228" y="6030"/>
                        <a:pt x="82630" y="7669"/>
                        <a:pt x="83735" y="10948"/>
                      </a:cubicBezTo>
                      <a:cubicBezTo>
                        <a:pt x="84841" y="14227"/>
                        <a:pt x="85393" y="18192"/>
                        <a:pt x="85393" y="22850"/>
                      </a:cubicBezTo>
                      <a:cubicBezTo>
                        <a:pt x="85393" y="27076"/>
                        <a:pt x="84877" y="30725"/>
                        <a:pt x="83845" y="33798"/>
                      </a:cubicBezTo>
                      <a:cubicBezTo>
                        <a:pt x="82812" y="36864"/>
                        <a:pt x="81525" y="38607"/>
                        <a:pt x="79977" y="39032"/>
                      </a:cubicBezTo>
                      <a:cubicBezTo>
                        <a:pt x="77250" y="39670"/>
                        <a:pt x="74500" y="40246"/>
                        <a:pt x="71737" y="40775"/>
                      </a:cubicBezTo>
                      <a:cubicBezTo>
                        <a:pt x="68968" y="41309"/>
                        <a:pt x="66187" y="41783"/>
                        <a:pt x="63381" y="42208"/>
                      </a:cubicBezTo>
                      <a:lnTo>
                        <a:pt x="59732" y="438260"/>
                      </a:lnTo>
                      <a:lnTo>
                        <a:pt x="62944" y="438260"/>
                      </a:lnTo>
                      <a:cubicBezTo>
                        <a:pt x="67954" y="438260"/>
                        <a:pt x="72933" y="438363"/>
                        <a:pt x="77876" y="438576"/>
                      </a:cubicBezTo>
                      <a:cubicBezTo>
                        <a:pt x="82812" y="438788"/>
                        <a:pt x="87591" y="439049"/>
                        <a:pt x="92200" y="439371"/>
                      </a:cubicBezTo>
                      <a:cubicBezTo>
                        <a:pt x="96809" y="439687"/>
                        <a:pt x="101138" y="440057"/>
                        <a:pt x="105195" y="440482"/>
                      </a:cubicBezTo>
                      <a:cubicBezTo>
                        <a:pt x="109251" y="440901"/>
                        <a:pt x="112900" y="441430"/>
                        <a:pt x="116149" y="442067"/>
                      </a:cubicBezTo>
                      <a:lnTo>
                        <a:pt x="124334" y="309414"/>
                      </a:lnTo>
                      <a:cubicBezTo>
                        <a:pt x="124553" y="305182"/>
                        <a:pt x="125215" y="301745"/>
                        <a:pt x="126326" y="299098"/>
                      </a:cubicBezTo>
                      <a:cubicBezTo>
                        <a:pt x="127431" y="296456"/>
                        <a:pt x="128645" y="295133"/>
                        <a:pt x="129975" y="295133"/>
                      </a:cubicBezTo>
                      <a:cubicBezTo>
                        <a:pt x="131596" y="295133"/>
                        <a:pt x="132999" y="296881"/>
                        <a:pt x="134177" y="300373"/>
                      </a:cubicBezTo>
                      <a:cubicBezTo>
                        <a:pt x="135355" y="303858"/>
                        <a:pt x="135944" y="307720"/>
                        <a:pt x="135944" y="311953"/>
                      </a:cubicBezTo>
                      <a:cubicBezTo>
                        <a:pt x="135944" y="312590"/>
                        <a:pt x="135908" y="313118"/>
                        <a:pt x="135835" y="313537"/>
                      </a:cubicBezTo>
                      <a:cubicBezTo>
                        <a:pt x="135762" y="313962"/>
                        <a:pt x="135725" y="314491"/>
                        <a:pt x="135725" y="315128"/>
                      </a:cubicBezTo>
                      <a:lnTo>
                        <a:pt x="126654" y="462694"/>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2" name="Google Shape;2012;p30"/>
                <p:cNvSpPr/>
                <p:nvPr/>
              </p:nvSpPr>
              <p:spPr>
                <a:xfrm>
                  <a:off x="2923590" y="2432119"/>
                  <a:ext cx="160172" cy="489989"/>
                </a:xfrm>
                <a:custGeom>
                  <a:rect b="b" l="l" r="r" t="t"/>
                  <a:pathLst>
                    <a:path extrusionOk="0" h="489989" w="160172">
                      <a:moveTo>
                        <a:pt x="148665" y="244995"/>
                      </a:moveTo>
                      <a:cubicBezTo>
                        <a:pt x="148665" y="230604"/>
                        <a:pt x="148003" y="215532"/>
                        <a:pt x="146674" y="199769"/>
                      </a:cubicBezTo>
                      <a:cubicBezTo>
                        <a:pt x="145350" y="184012"/>
                        <a:pt x="143486" y="168564"/>
                        <a:pt x="141087" y="153438"/>
                      </a:cubicBezTo>
                      <a:cubicBezTo>
                        <a:pt x="138695" y="138312"/>
                        <a:pt x="135816" y="123921"/>
                        <a:pt x="132459" y="110277"/>
                      </a:cubicBezTo>
                      <a:cubicBezTo>
                        <a:pt x="129107" y="96633"/>
                        <a:pt x="125421" y="84677"/>
                        <a:pt x="121401" y="74415"/>
                      </a:cubicBezTo>
                      <a:cubicBezTo>
                        <a:pt x="117381" y="64159"/>
                        <a:pt x="113088" y="56010"/>
                        <a:pt x="108516" y="49980"/>
                      </a:cubicBezTo>
                      <a:cubicBezTo>
                        <a:pt x="103944" y="43951"/>
                        <a:pt x="99256" y="40939"/>
                        <a:pt x="94465" y="40939"/>
                      </a:cubicBezTo>
                      <a:cubicBezTo>
                        <a:pt x="87974" y="40939"/>
                        <a:pt x="82114" y="43689"/>
                        <a:pt x="76880" y="49191"/>
                      </a:cubicBezTo>
                      <a:cubicBezTo>
                        <a:pt x="71640" y="54686"/>
                        <a:pt x="66976" y="62149"/>
                        <a:pt x="62884" y="71561"/>
                      </a:cubicBezTo>
                      <a:cubicBezTo>
                        <a:pt x="58791" y="80979"/>
                        <a:pt x="55232" y="92133"/>
                        <a:pt x="52209" y="105043"/>
                      </a:cubicBezTo>
                      <a:cubicBezTo>
                        <a:pt x="49191" y="117946"/>
                        <a:pt x="46701" y="131754"/>
                        <a:pt x="44746" y="146455"/>
                      </a:cubicBezTo>
                      <a:cubicBezTo>
                        <a:pt x="42791" y="161162"/>
                        <a:pt x="41333" y="176500"/>
                        <a:pt x="40374" y="192470"/>
                      </a:cubicBezTo>
                      <a:cubicBezTo>
                        <a:pt x="39415" y="208446"/>
                        <a:pt x="38935" y="224258"/>
                        <a:pt x="38935" y="239918"/>
                      </a:cubicBezTo>
                      <a:cubicBezTo>
                        <a:pt x="38935" y="257054"/>
                        <a:pt x="39287" y="274190"/>
                        <a:pt x="39991" y="291325"/>
                      </a:cubicBezTo>
                      <a:cubicBezTo>
                        <a:pt x="40690" y="308461"/>
                        <a:pt x="41868" y="324911"/>
                        <a:pt x="43525" y="340674"/>
                      </a:cubicBezTo>
                      <a:cubicBezTo>
                        <a:pt x="45189" y="356437"/>
                        <a:pt x="47326" y="371138"/>
                        <a:pt x="49944" y="384789"/>
                      </a:cubicBezTo>
                      <a:cubicBezTo>
                        <a:pt x="52561" y="398433"/>
                        <a:pt x="55785" y="410280"/>
                        <a:pt x="59623" y="420329"/>
                      </a:cubicBezTo>
                      <a:cubicBezTo>
                        <a:pt x="63454" y="430379"/>
                        <a:pt x="67936" y="438260"/>
                        <a:pt x="73060" y="443974"/>
                      </a:cubicBezTo>
                      <a:cubicBezTo>
                        <a:pt x="78185" y="449682"/>
                        <a:pt x="84033" y="452542"/>
                        <a:pt x="90597" y="452542"/>
                      </a:cubicBezTo>
                      <a:cubicBezTo>
                        <a:pt x="95831" y="452542"/>
                        <a:pt x="100901" y="449579"/>
                        <a:pt x="105802" y="443652"/>
                      </a:cubicBezTo>
                      <a:cubicBezTo>
                        <a:pt x="110708" y="437732"/>
                        <a:pt x="115317" y="429741"/>
                        <a:pt x="119628" y="419691"/>
                      </a:cubicBezTo>
                      <a:cubicBezTo>
                        <a:pt x="123945" y="409642"/>
                        <a:pt x="127886" y="397795"/>
                        <a:pt x="131463" y="384151"/>
                      </a:cubicBezTo>
                      <a:cubicBezTo>
                        <a:pt x="135039" y="370507"/>
                        <a:pt x="138100" y="356012"/>
                        <a:pt x="140644" y="340674"/>
                      </a:cubicBezTo>
                      <a:cubicBezTo>
                        <a:pt x="143188" y="325336"/>
                        <a:pt x="145162" y="309469"/>
                        <a:pt x="146564" y="293074"/>
                      </a:cubicBezTo>
                      <a:cubicBezTo>
                        <a:pt x="147967" y="276673"/>
                        <a:pt x="148665" y="260649"/>
                        <a:pt x="148665" y="244995"/>
                      </a:cubicBezTo>
                      <a:close/>
                      <a:moveTo>
                        <a:pt x="160172" y="244995"/>
                      </a:moveTo>
                      <a:cubicBezTo>
                        <a:pt x="160172" y="267207"/>
                        <a:pt x="159194" y="288629"/>
                        <a:pt x="157239" y="309256"/>
                      </a:cubicBezTo>
                      <a:cubicBezTo>
                        <a:pt x="155284" y="329884"/>
                        <a:pt x="152558" y="349297"/>
                        <a:pt x="149054" y="367489"/>
                      </a:cubicBezTo>
                      <a:cubicBezTo>
                        <a:pt x="145550" y="385687"/>
                        <a:pt x="141330" y="402295"/>
                        <a:pt x="136387" y="417311"/>
                      </a:cubicBezTo>
                      <a:cubicBezTo>
                        <a:pt x="131444" y="432334"/>
                        <a:pt x="126010" y="445243"/>
                        <a:pt x="120071" y="456034"/>
                      </a:cubicBezTo>
                      <a:cubicBezTo>
                        <a:pt x="114139" y="466824"/>
                        <a:pt x="107775" y="475179"/>
                        <a:pt x="100993" y="481099"/>
                      </a:cubicBezTo>
                      <a:cubicBezTo>
                        <a:pt x="94210" y="487026"/>
                        <a:pt x="87203" y="489989"/>
                        <a:pt x="79977" y="489989"/>
                      </a:cubicBezTo>
                      <a:cubicBezTo>
                        <a:pt x="72672" y="489989"/>
                        <a:pt x="65616" y="487081"/>
                        <a:pt x="58791" y="481257"/>
                      </a:cubicBezTo>
                      <a:cubicBezTo>
                        <a:pt x="51972" y="475440"/>
                        <a:pt x="45614" y="467188"/>
                        <a:pt x="39712" y="456507"/>
                      </a:cubicBezTo>
                      <a:cubicBezTo>
                        <a:pt x="33810" y="445820"/>
                        <a:pt x="28412" y="433026"/>
                        <a:pt x="23505" y="418107"/>
                      </a:cubicBezTo>
                      <a:cubicBezTo>
                        <a:pt x="18605" y="403193"/>
                        <a:pt x="14415" y="386689"/>
                        <a:pt x="10954" y="368600"/>
                      </a:cubicBezTo>
                      <a:cubicBezTo>
                        <a:pt x="7487" y="350511"/>
                        <a:pt x="4797" y="330995"/>
                        <a:pt x="2878" y="310052"/>
                      </a:cubicBezTo>
                      <a:cubicBezTo>
                        <a:pt x="959" y="289103"/>
                        <a:pt x="0" y="267419"/>
                        <a:pt x="0" y="244995"/>
                      </a:cubicBezTo>
                      <a:cubicBezTo>
                        <a:pt x="0" y="222564"/>
                        <a:pt x="959" y="200880"/>
                        <a:pt x="2878" y="179937"/>
                      </a:cubicBezTo>
                      <a:cubicBezTo>
                        <a:pt x="4797" y="158988"/>
                        <a:pt x="7487" y="139472"/>
                        <a:pt x="10954" y="121383"/>
                      </a:cubicBezTo>
                      <a:cubicBezTo>
                        <a:pt x="14415" y="103294"/>
                        <a:pt x="18605" y="86796"/>
                        <a:pt x="23505" y="71877"/>
                      </a:cubicBezTo>
                      <a:cubicBezTo>
                        <a:pt x="28412" y="56963"/>
                        <a:pt x="33810" y="44163"/>
                        <a:pt x="39712" y="33476"/>
                      </a:cubicBezTo>
                      <a:cubicBezTo>
                        <a:pt x="45614" y="22795"/>
                        <a:pt x="51972" y="14543"/>
                        <a:pt x="58791" y="8726"/>
                      </a:cubicBezTo>
                      <a:cubicBezTo>
                        <a:pt x="65616" y="2909"/>
                        <a:pt x="72672" y="0"/>
                        <a:pt x="79977" y="0"/>
                      </a:cubicBezTo>
                      <a:cubicBezTo>
                        <a:pt x="87719" y="0"/>
                        <a:pt x="95072" y="3170"/>
                        <a:pt x="102043" y="9521"/>
                      </a:cubicBezTo>
                      <a:cubicBezTo>
                        <a:pt x="109014" y="15867"/>
                        <a:pt x="115463" y="24647"/>
                        <a:pt x="121401" y="35856"/>
                      </a:cubicBezTo>
                      <a:cubicBezTo>
                        <a:pt x="127334" y="47072"/>
                        <a:pt x="132701" y="60400"/>
                        <a:pt x="137492" y="75848"/>
                      </a:cubicBezTo>
                      <a:cubicBezTo>
                        <a:pt x="142289" y="91289"/>
                        <a:pt x="146364" y="108109"/>
                        <a:pt x="149716" y="126302"/>
                      </a:cubicBezTo>
                      <a:cubicBezTo>
                        <a:pt x="153074" y="144500"/>
                        <a:pt x="155654" y="163646"/>
                        <a:pt x="157458" y="183744"/>
                      </a:cubicBezTo>
                      <a:cubicBezTo>
                        <a:pt x="159267" y="203843"/>
                        <a:pt x="160172" y="224258"/>
                        <a:pt x="160172" y="24499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3" name="Google Shape;2013;p30"/>
                <p:cNvSpPr/>
                <p:nvPr/>
              </p:nvSpPr>
              <p:spPr>
                <a:xfrm>
                  <a:off x="3086859" y="2439418"/>
                  <a:ext cx="221118" cy="492527"/>
                </a:xfrm>
                <a:custGeom>
                  <a:rect b="b" l="l" r="r" t="t"/>
                  <a:pathLst>
                    <a:path extrusionOk="0" h="492527" w="221118">
                      <a:moveTo>
                        <a:pt x="221119" y="16182"/>
                      </a:moveTo>
                      <a:cubicBezTo>
                        <a:pt x="221119" y="20202"/>
                        <a:pt x="220657" y="23748"/>
                        <a:pt x="219734" y="26815"/>
                      </a:cubicBezTo>
                      <a:cubicBezTo>
                        <a:pt x="218817" y="29881"/>
                        <a:pt x="217688" y="31733"/>
                        <a:pt x="216364" y="32371"/>
                      </a:cubicBezTo>
                      <a:cubicBezTo>
                        <a:pt x="212824" y="34697"/>
                        <a:pt x="209302" y="36597"/>
                        <a:pt x="205799" y="38079"/>
                      </a:cubicBezTo>
                      <a:cubicBezTo>
                        <a:pt x="202295" y="39560"/>
                        <a:pt x="198700" y="40514"/>
                        <a:pt x="195014" y="40939"/>
                      </a:cubicBezTo>
                      <a:cubicBezTo>
                        <a:pt x="192950" y="84944"/>
                        <a:pt x="190903" y="123976"/>
                        <a:pt x="188875" y="158041"/>
                      </a:cubicBezTo>
                      <a:cubicBezTo>
                        <a:pt x="186847" y="192100"/>
                        <a:pt x="184764" y="222619"/>
                        <a:pt x="182627" y="249597"/>
                      </a:cubicBezTo>
                      <a:cubicBezTo>
                        <a:pt x="180490" y="276570"/>
                        <a:pt x="178273" y="300634"/>
                        <a:pt x="175990" y="321790"/>
                      </a:cubicBezTo>
                      <a:cubicBezTo>
                        <a:pt x="173701" y="342951"/>
                        <a:pt x="171290" y="362625"/>
                        <a:pt x="168746" y="380817"/>
                      </a:cubicBezTo>
                      <a:cubicBezTo>
                        <a:pt x="166202" y="399016"/>
                        <a:pt x="163506" y="416412"/>
                        <a:pt x="160670" y="433026"/>
                      </a:cubicBezTo>
                      <a:cubicBezTo>
                        <a:pt x="157828" y="449633"/>
                        <a:pt x="154786" y="466715"/>
                        <a:pt x="151544" y="484275"/>
                      </a:cubicBezTo>
                      <a:cubicBezTo>
                        <a:pt x="151100" y="486601"/>
                        <a:pt x="150457" y="488562"/>
                        <a:pt x="149607" y="490147"/>
                      </a:cubicBezTo>
                      <a:cubicBezTo>
                        <a:pt x="148756" y="491732"/>
                        <a:pt x="147821" y="492527"/>
                        <a:pt x="146789" y="492527"/>
                      </a:cubicBezTo>
                      <a:cubicBezTo>
                        <a:pt x="144500" y="492527"/>
                        <a:pt x="142769" y="490202"/>
                        <a:pt x="141585" y="485544"/>
                      </a:cubicBezTo>
                      <a:cubicBezTo>
                        <a:pt x="137019" y="466502"/>
                        <a:pt x="132884" y="447466"/>
                        <a:pt x="129198" y="428423"/>
                      </a:cubicBezTo>
                      <a:cubicBezTo>
                        <a:pt x="125512" y="409381"/>
                        <a:pt x="122215" y="391025"/>
                        <a:pt x="119300" y="373361"/>
                      </a:cubicBezTo>
                      <a:cubicBezTo>
                        <a:pt x="116386" y="355697"/>
                        <a:pt x="113823" y="338980"/>
                        <a:pt x="111613" y="323223"/>
                      </a:cubicBezTo>
                      <a:cubicBezTo>
                        <a:pt x="109396" y="307459"/>
                        <a:pt x="107520" y="293335"/>
                        <a:pt x="105972" y="280851"/>
                      </a:cubicBezTo>
                      <a:cubicBezTo>
                        <a:pt x="101545" y="317667"/>
                        <a:pt x="96936" y="352205"/>
                        <a:pt x="92145" y="384467"/>
                      </a:cubicBezTo>
                      <a:cubicBezTo>
                        <a:pt x="87348" y="416734"/>
                        <a:pt x="82005" y="447994"/>
                        <a:pt x="76103" y="478246"/>
                      </a:cubicBezTo>
                      <a:cubicBezTo>
                        <a:pt x="75659" y="480784"/>
                        <a:pt x="74979" y="482951"/>
                        <a:pt x="74056" y="484749"/>
                      </a:cubicBezTo>
                      <a:cubicBezTo>
                        <a:pt x="73139" y="486552"/>
                        <a:pt x="72162" y="487451"/>
                        <a:pt x="71130" y="487451"/>
                      </a:cubicBezTo>
                      <a:cubicBezTo>
                        <a:pt x="68986" y="487451"/>
                        <a:pt x="67328" y="484591"/>
                        <a:pt x="66150" y="478883"/>
                      </a:cubicBezTo>
                      <a:cubicBezTo>
                        <a:pt x="59732" y="449050"/>
                        <a:pt x="54091" y="418744"/>
                        <a:pt x="49227" y="387958"/>
                      </a:cubicBezTo>
                      <a:cubicBezTo>
                        <a:pt x="44357" y="357178"/>
                        <a:pt x="40137" y="327079"/>
                        <a:pt x="36561" y="297671"/>
                      </a:cubicBezTo>
                      <a:cubicBezTo>
                        <a:pt x="32984" y="268263"/>
                        <a:pt x="29942" y="240076"/>
                        <a:pt x="27434" y="213097"/>
                      </a:cubicBezTo>
                      <a:cubicBezTo>
                        <a:pt x="24926" y="186125"/>
                        <a:pt x="22880" y="161423"/>
                        <a:pt x="21295" y="138999"/>
                      </a:cubicBezTo>
                      <a:cubicBezTo>
                        <a:pt x="19710" y="116574"/>
                        <a:pt x="18496" y="97003"/>
                        <a:pt x="17646" y="80287"/>
                      </a:cubicBezTo>
                      <a:cubicBezTo>
                        <a:pt x="16796" y="63576"/>
                        <a:pt x="16188" y="50666"/>
                        <a:pt x="15818" y="41570"/>
                      </a:cubicBezTo>
                      <a:cubicBezTo>
                        <a:pt x="13978" y="41151"/>
                        <a:pt x="12169" y="40726"/>
                        <a:pt x="10402" y="40301"/>
                      </a:cubicBezTo>
                      <a:cubicBezTo>
                        <a:pt x="8629" y="39882"/>
                        <a:pt x="6898" y="39457"/>
                        <a:pt x="5204" y="39032"/>
                      </a:cubicBezTo>
                      <a:cubicBezTo>
                        <a:pt x="3728" y="38401"/>
                        <a:pt x="2489" y="36439"/>
                        <a:pt x="1494" y="33160"/>
                      </a:cubicBezTo>
                      <a:cubicBezTo>
                        <a:pt x="498" y="29881"/>
                        <a:pt x="0" y="26129"/>
                        <a:pt x="0" y="21896"/>
                      </a:cubicBezTo>
                      <a:cubicBezTo>
                        <a:pt x="225" y="16820"/>
                        <a:pt x="887" y="12849"/>
                        <a:pt x="1992" y="9995"/>
                      </a:cubicBezTo>
                      <a:cubicBezTo>
                        <a:pt x="3103" y="7141"/>
                        <a:pt x="4390" y="5714"/>
                        <a:pt x="5866" y="5714"/>
                      </a:cubicBezTo>
                      <a:lnTo>
                        <a:pt x="6309" y="5714"/>
                      </a:lnTo>
                      <a:cubicBezTo>
                        <a:pt x="14713" y="8252"/>
                        <a:pt x="23341" y="9521"/>
                        <a:pt x="32189" y="9521"/>
                      </a:cubicBezTo>
                      <a:cubicBezTo>
                        <a:pt x="39269" y="9521"/>
                        <a:pt x="46331" y="8726"/>
                        <a:pt x="53374" y="7141"/>
                      </a:cubicBezTo>
                      <a:cubicBezTo>
                        <a:pt x="60418" y="5550"/>
                        <a:pt x="67255" y="3170"/>
                        <a:pt x="73892" y="0"/>
                      </a:cubicBezTo>
                      <a:lnTo>
                        <a:pt x="74779" y="0"/>
                      </a:lnTo>
                      <a:cubicBezTo>
                        <a:pt x="76473" y="0"/>
                        <a:pt x="77876" y="1640"/>
                        <a:pt x="78981" y="4918"/>
                      </a:cubicBezTo>
                      <a:cubicBezTo>
                        <a:pt x="80086" y="8197"/>
                        <a:pt x="80639" y="11950"/>
                        <a:pt x="80639" y="16182"/>
                      </a:cubicBezTo>
                      <a:cubicBezTo>
                        <a:pt x="80639" y="20415"/>
                        <a:pt x="80177" y="24119"/>
                        <a:pt x="79260" y="27289"/>
                      </a:cubicBezTo>
                      <a:cubicBezTo>
                        <a:pt x="78337" y="30464"/>
                        <a:pt x="77135" y="32371"/>
                        <a:pt x="75659" y="33002"/>
                      </a:cubicBezTo>
                      <a:cubicBezTo>
                        <a:pt x="72344" y="34272"/>
                        <a:pt x="69004" y="35540"/>
                        <a:pt x="65652" y="36810"/>
                      </a:cubicBezTo>
                      <a:cubicBezTo>
                        <a:pt x="62294" y="38079"/>
                        <a:pt x="58852" y="39245"/>
                        <a:pt x="55311" y="40301"/>
                      </a:cubicBezTo>
                      <a:cubicBezTo>
                        <a:pt x="55603" y="48128"/>
                        <a:pt x="56064" y="58445"/>
                        <a:pt x="56690" y="71245"/>
                      </a:cubicBezTo>
                      <a:cubicBezTo>
                        <a:pt x="57321" y="84045"/>
                        <a:pt x="58147" y="98534"/>
                        <a:pt x="59179" y="114722"/>
                      </a:cubicBezTo>
                      <a:cubicBezTo>
                        <a:pt x="60212" y="130904"/>
                        <a:pt x="61487" y="148465"/>
                        <a:pt x="62999" y="167398"/>
                      </a:cubicBezTo>
                      <a:cubicBezTo>
                        <a:pt x="64511" y="186337"/>
                        <a:pt x="66314" y="205908"/>
                        <a:pt x="68415" y="226110"/>
                      </a:cubicBezTo>
                      <a:cubicBezTo>
                        <a:pt x="70516" y="246318"/>
                        <a:pt x="72915" y="266836"/>
                        <a:pt x="75605" y="287676"/>
                      </a:cubicBezTo>
                      <a:cubicBezTo>
                        <a:pt x="78301" y="308516"/>
                        <a:pt x="81343" y="328985"/>
                        <a:pt x="84731" y="349084"/>
                      </a:cubicBezTo>
                      <a:cubicBezTo>
                        <a:pt x="88198" y="325603"/>
                        <a:pt x="91459" y="301745"/>
                        <a:pt x="94520" y="277523"/>
                      </a:cubicBezTo>
                      <a:cubicBezTo>
                        <a:pt x="97580" y="253295"/>
                        <a:pt x="100294" y="228915"/>
                        <a:pt x="102650" y="204372"/>
                      </a:cubicBezTo>
                      <a:cubicBezTo>
                        <a:pt x="105012" y="179828"/>
                        <a:pt x="107004" y="155235"/>
                        <a:pt x="108625" y="130589"/>
                      </a:cubicBezTo>
                      <a:cubicBezTo>
                        <a:pt x="110246" y="105942"/>
                        <a:pt x="111352" y="81240"/>
                        <a:pt x="111941" y="56490"/>
                      </a:cubicBezTo>
                      <a:cubicBezTo>
                        <a:pt x="112093" y="52257"/>
                        <a:pt x="112663" y="48711"/>
                        <a:pt x="113659" y="45857"/>
                      </a:cubicBezTo>
                      <a:cubicBezTo>
                        <a:pt x="114655" y="42997"/>
                        <a:pt x="115888" y="41358"/>
                        <a:pt x="117363" y="40939"/>
                      </a:cubicBezTo>
                      <a:cubicBezTo>
                        <a:pt x="118839" y="40939"/>
                        <a:pt x="120126" y="42208"/>
                        <a:pt x="121237" y="44746"/>
                      </a:cubicBezTo>
                      <a:cubicBezTo>
                        <a:pt x="122342" y="47284"/>
                        <a:pt x="123077" y="50563"/>
                        <a:pt x="123447" y="54583"/>
                      </a:cubicBezTo>
                      <a:cubicBezTo>
                        <a:pt x="124996" y="79127"/>
                        <a:pt x="126878" y="103616"/>
                        <a:pt x="129088" y="128050"/>
                      </a:cubicBezTo>
                      <a:cubicBezTo>
                        <a:pt x="131299" y="152485"/>
                        <a:pt x="133898" y="177241"/>
                        <a:pt x="136885" y="202307"/>
                      </a:cubicBezTo>
                      <a:cubicBezTo>
                        <a:pt x="139873" y="227379"/>
                        <a:pt x="143249" y="252822"/>
                        <a:pt x="147008" y="278635"/>
                      </a:cubicBezTo>
                      <a:cubicBezTo>
                        <a:pt x="150766" y="304441"/>
                        <a:pt x="154938" y="330892"/>
                        <a:pt x="159510" y="357968"/>
                      </a:cubicBezTo>
                      <a:cubicBezTo>
                        <a:pt x="161721" y="341682"/>
                        <a:pt x="163840" y="323696"/>
                        <a:pt x="165868" y="304022"/>
                      </a:cubicBezTo>
                      <a:cubicBezTo>
                        <a:pt x="167896" y="284342"/>
                        <a:pt x="169869" y="261918"/>
                        <a:pt x="171788" y="236742"/>
                      </a:cubicBezTo>
                      <a:cubicBezTo>
                        <a:pt x="173701" y="211567"/>
                        <a:pt x="175620" y="183004"/>
                        <a:pt x="177538" y="151058"/>
                      </a:cubicBezTo>
                      <a:cubicBezTo>
                        <a:pt x="179457" y="119112"/>
                        <a:pt x="181370" y="82618"/>
                        <a:pt x="183289" y="41570"/>
                      </a:cubicBezTo>
                      <a:cubicBezTo>
                        <a:pt x="179973" y="41151"/>
                        <a:pt x="176670" y="40459"/>
                        <a:pt x="173391" y="39512"/>
                      </a:cubicBezTo>
                      <a:cubicBezTo>
                        <a:pt x="170106" y="38558"/>
                        <a:pt x="166736" y="37235"/>
                        <a:pt x="163269" y="35540"/>
                      </a:cubicBezTo>
                      <a:cubicBezTo>
                        <a:pt x="161939" y="34909"/>
                        <a:pt x="160816" y="33057"/>
                        <a:pt x="159893" y="29991"/>
                      </a:cubicBezTo>
                      <a:cubicBezTo>
                        <a:pt x="158970" y="26918"/>
                        <a:pt x="158514" y="23378"/>
                        <a:pt x="158514" y="19358"/>
                      </a:cubicBezTo>
                      <a:cubicBezTo>
                        <a:pt x="158514" y="13857"/>
                        <a:pt x="159158" y="9679"/>
                        <a:pt x="160445" y="6819"/>
                      </a:cubicBezTo>
                      <a:cubicBezTo>
                        <a:pt x="161739" y="3965"/>
                        <a:pt x="163008" y="2538"/>
                        <a:pt x="164265" y="2538"/>
                      </a:cubicBezTo>
                      <a:lnTo>
                        <a:pt x="165370" y="2538"/>
                      </a:lnTo>
                      <a:cubicBezTo>
                        <a:pt x="172742" y="6346"/>
                        <a:pt x="180156" y="8252"/>
                        <a:pt x="187600" y="8252"/>
                      </a:cubicBezTo>
                      <a:cubicBezTo>
                        <a:pt x="192027" y="8252"/>
                        <a:pt x="196417" y="7615"/>
                        <a:pt x="200765" y="6346"/>
                      </a:cubicBezTo>
                      <a:cubicBezTo>
                        <a:pt x="205118" y="5076"/>
                        <a:pt x="209466" y="2963"/>
                        <a:pt x="213820" y="0"/>
                      </a:cubicBezTo>
                      <a:lnTo>
                        <a:pt x="215144" y="0"/>
                      </a:lnTo>
                      <a:cubicBezTo>
                        <a:pt x="216771" y="0"/>
                        <a:pt x="218168" y="1640"/>
                        <a:pt x="219352" y="4918"/>
                      </a:cubicBezTo>
                      <a:cubicBezTo>
                        <a:pt x="220530" y="8197"/>
                        <a:pt x="221119" y="11950"/>
                        <a:pt x="221119" y="16182"/>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4" name="Google Shape;2014;p30"/>
                <p:cNvSpPr/>
                <p:nvPr/>
              </p:nvSpPr>
              <p:spPr>
                <a:xfrm>
                  <a:off x="3306435" y="2434658"/>
                  <a:ext cx="130746" cy="473800"/>
                </a:xfrm>
                <a:custGeom>
                  <a:rect b="b" l="l" r="r" t="t"/>
                  <a:pathLst>
                    <a:path extrusionOk="0" h="473800" w="130746">
                      <a:moveTo>
                        <a:pt x="125986" y="459525"/>
                      </a:moveTo>
                      <a:cubicBezTo>
                        <a:pt x="125767" y="463751"/>
                        <a:pt x="125105" y="467194"/>
                        <a:pt x="123994" y="469836"/>
                      </a:cubicBezTo>
                      <a:cubicBezTo>
                        <a:pt x="122889" y="472483"/>
                        <a:pt x="121602" y="473801"/>
                        <a:pt x="120126" y="473801"/>
                      </a:cubicBezTo>
                      <a:lnTo>
                        <a:pt x="119901" y="473801"/>
                      </a:lnTo>
                      <a:cubicBezTo>
                        <a:pt x="100070" y="469993"/>
                        <a:pt x="80711" y="468093"/>
                        <a:pt x="61833" y="468093"/>
                      </a:cubicBezTo>
                      <a:cubicBezTo>
                        <a:pt x="42657" y="468093"/>
                        <a:pt x="24186" y="469993"/>
                        <a:pt x="6412" y="473801"/>
                      </a:cubicBezTo>
                      <a:lnTo>
                        <a:pt x="5860" y="473801"/>
                      </a:lnTo>
                      <a:cubicBezTo>
                        <a:pt x="4166" y="473382"/>
                        <a:pt x="2763" y="471687"/>
                        <a:pt x="1658" y="468724"/>
                      </a:cubicBezTo>
                      <a:cubicBezTo>
                        <a:pt x="553" y="465761"/>
                        <a:pt x="0" y="461851"/>
                        <a:pt x="0" y="456981"/>
                      </a:cubicBezTo>
                      <a:cubicBezTo>
                        <a:pt x="0" y="452755"/>
                        <a:pt x="516" y="449105"/>
                        <a:pt x="1548" y="446033"/>
                      </a:cubicBezTo>
                      <a:cubicBezTo>
                        <a:pt x="2581" y="442966"/>
                        <a:pt x="3868" y="441223"/>
                        <a:pt x="5416" y="440798"/>
                      </a:cubicBezTo>
                      <a:cubicBezTo>
                        <a:pt x="7779" y="440167"/>
                        <a:pt x="10159" y="439687"/>
                        <a:pt x="12551" y="439371"/>
                      </a:cubicBezTo>
                      <a:cubicBezTo>
                        <a:pt x="14950" y="439056"/>
                        <a:pt x="17330" y="438685"/>
                        <a:pt x="19686" y="438260"/>
                      </a:cubicBezTo>
                      <a:lnTo>
                        <a:pt x="19686" y="51407"/>
                      </a:lnTo>
                      <a:cubicBezTo>
                        <a:pt x="17330" y="50988"/>
                        <a:pt x="14986" y="50776"/>
                        <a:pt x="12667" y="50776"/>
                      </a:cubicBezTo>
                      <a:cubicBezTo>
                        <a:pt x="10341" y="50776"/>
                        <a:pt x="7997" y="50776"/>
                        <a:pt x="5641" y="50776"/>
                      </a:cubicBezTo>
                      <a:cubicBezTo>
                        <a:pt x="4093" y="50351"/>
                        <a:pt x="2763" y="48608"/>
                        <a:pt x="1658" y="45541"/>
                      </a:cubicBezTo>
                      <a:cubicBezTo>
                        <a:pt x="553" y="42469"/>
                        <a:pt x="0" y="38613"/>
                        <a:pt x="0" y="33956"/>
                      </a:cubicBezTo>
                      <a:cubicBezTo>
                        <a:pt x="0" y="29298"/>
                        <a:pt x="589" y="25333"/>
                        <a:pt x="1767" y="22054"/>
                      </a:cubicBezTo>
                      <a:cubicBezTo>
                        <a:pt x="2951" y="18775"/>
                        <a:pt x="4311" y="17136"/>
                        <a:pt x="5860" y="17136"/>
                      </a:cubicBezTo>
                      <a:cubicBezTo>
                        <a:pt x="8665" y="17561"/>
                        <a:pt x="11373" y="17773"/>
                        <a:pt x="13990" y="17773"/>
                      </a:cubicBezTo>
                      <a:cubicBezTo>
                        <a:pt x="16608" y="17773"/>
                        <a:pt x="19206" y="17773"/>
                        <a:pt x="21787" y="17773"/>
                      </a:cubicBezTo>
                      <a:cubicBezTo>
                        <a:pt x="37496" y="17773"/>
                        <a:pt x="53059" y="16292"/>
                        <a:pt x="68470" y="13328"/>
                      </a:cubicBezTo>
                      <a:cubicBezTo>
                        <a:pt x="83881" y="10365"/>
                        <a:pt x="99256" y="5920"/>
                        <a:pt x="114594" y="0"/>
                      </a:cubicBezTo>
                      <a:lnTo>
                        <a:pt x="115590" y="0"/>
                      </a:lnTo>
                      <a:cubicBezTo>
                        <a:pt x="117066" y="0"/>
                        <a:pt x="118317" y="1427"/>
                        <a:pt x="119349" y="4281"/>
                      </a:cubicBezTo>
                      <a:cubicBezTo>
                        <a:pt x="120381" y="7141"/>
                        <a:pt x="121013" y="10475"/>
                        <a:pt x="121231" y="14282"/>
                      </a:cubicBezTo>
                      <a:lnTo>
                        <a:pt x="125986" y="121547"/>
                      </a:lnTo>
                      <a:lnTo>
                        <a:pt x="125986" y="123763"/>
                      </a:lnTo>
                      <a:cubicBezTo>
                        <a:pt x="125986" y="128633"/>
                        <a:pt x="125379" y="132544"/>
                        <a:pt x="124164" y="135507"/>
                      </a:cubicBezTo>
                      <a:cubicBezTo>
                        <a:pt x="122944" y="138470"/>
                        <a:pt x="121602" y="139952"/>
                        <a:pt x="120126" y="139952"/>
                      </a:cubicBezTo>
                      <a:cubicBezTo>
                        <a:pt x="118723" y="139952"/>
                        <a:pt x="117491" y="138628"/>
                        <a:pt x="116422" y="135987"/>
                      </a:cubicBezTo>
                      <a:cubicBezTo>
                        <a:pt x="115347" y="133339"/>
                        <a:pt x="114667" y="129902"/>
                        <a:pt x="114376" y="125670"/>
                      </a:cubicBezTo>
                      <a:lnTo>
                        <a:pt x="110392" y="35225"/>
                      </a:lnTo>
                      <a:cubicBezTo>
                        <a:pt x="101837" y="38613"/>
                        <a:pt x="93263" y="41309"/>
                        <a:pt x="84671" y="43319"/>
                      </a:cubicBezTo>
                      <a:cubicBezTo>
                        <a:pt x="76085" y="45329"/>
                        <a:pt x="67438" y="46968"/>
                        <a:pt x="58736" y="48237"/>
                      </a:cubicBezTo>
                      <a:lnTo>
                        <a:pt x="58736" y="257370"/>
                      </a:lnTo>
                      <a:cubicBezTo>
                        <a:pt x="60503" y="257157"/>
                        <a:pt x="62865" y="256841"/>
                        <a:pt x="65817" y="256416"/>
                      </a:cubicBezTo>
                      <a:cubicBezTo>
                        <a:pt x="68761" y="255997"/>
                        <a:pt x="71955" y="255360"/>
                        <a:pt x="75380" y="254516"/>
                      </a:cubicBezTo>
                      <a:cubicBezTo>
                        <a:pt x="78811" y="253666"/>
                        <a:pt x="82315" y="252664"/>
                        <a:pt x="85891" y="251498"/>
                      </a:cubicBezTo>
                      <a:cubicBezTo>
                        <a:pt x="89468" y="250338"/>
                        <a:pt x="92801" y="248905"/>
                        <a:pt x="95898" y="247217"/>
                      </a:cubicBezTo>
                      <a:lnTo>
                        <a:pt x="97009" y="247217"/>
                      </a:lnTo>
                      <a:cubicBezTo>
                        <a:pt x="98558" y="247217"/>
                        <a:pt x="99918" y="248856"/>
                        <a:pt x="101102" y="252136"/>
                      </a:cubicBezTo>
                      <a:cubicBezTo>
                        <a:pt x="102280" y="255415"/>
                        <a:pt x="102869" y="259167"/>
                        <a:pt x="102869" y="263399"/>
                      </a:cubicBezTo>
                      <a:cubicBezTo>
                        <a:pt x="102869" y="267632"/>
                        <a:pt x="102426" y="271226"/>
                        <a:pt x="101539" y="274190"/>
                      </a:cubicBezTo>
                      <a:cubicBezTo>
                        <a:pt x="100659" y="277153"/>
                        <a:pt x="99511" y="279163"/>
                        <a:pt x="98115" y="280219"/>
                      </a:cubicBezTo>
                      <a:cubicBezTo>
                        <a:pt x="94720" y="282126"/>
                        <a:pt x="91089" y="283711"/>
                        <a:pt x="87215" y="284980"/>
                      </a:cubicBezTo>
                      <a:cubicBezTo>
                        <a:pt x="83347" y="286249"/>
                        <a:pt x="79582" y="287257"/>
                        <a:pt x="75933" y="287992"/>
                      </a:cubicBezTo>
                      <a:cubicBezTo>
                        <a:pt x="72283" y="288733"/>
                        <a:pt x="68950" y="289315"/>
                        <a:pt x="65926" y="289741"/>
                      </a:cubicBezTo>
                      <a:cubicBezTo>
                        <a:pt x="62902" y="290166"/>
                        <a:pt x="60503" y="290481"/>
                        <a:pt x="58736" y="290694"/>
                      </a:cubicBezTo>
                      <a:lnTo>
                        <a:pt x="58736" y="435084"/>
                      </a:lnTo>
                      <a:lnTo>
                        <a:pt x="61833" y="435084"/>
                      </a:lnTo>
                      <a:cubicBezTo>
                        <a:pt x="70607" y="435084"/>
                        <a:pt x="79436" y="435406"/>
                        <a:pt x="88326" y="436038"/>
                      </a:cubicBezTo>
                      <a:cubicBezTo>
                        <a:pt x="97210" y="436675"/>
                        <a:pt x="106148" y="437835"/>
                        <a:pt x="115147" y="439529"/>
                      </a:cubicBezTo>
                      <a:lnTo>
                        <a:pt x="119130" y="354482"/>
                      </a:lnTo>
                      <a:cubicBezTo>
                        <a:pt x="119422" y="350250"/>
                        <a:pt x="120108" y="346813"/>
                        <a:pt x="121177" y="344166"/>
                      </a:cubicBezTo>
                      <a:cubicBezTo>
                        <a:pt x="122245" y="341518"/>
                        <a:pt x="123478" y="340200"/>
                        <a:pt x="124881" y="340200"/>
                      </a:cubicBezTo>
                      <a:cubicBezTo>
                        <a:pt x="126654" y="340200"/>
                        <a:pt x="128069" y="341998"/>
                        <a:pt x="129137" y="345593"/>
                      </a:cubicBezTo>
                      <a:cubicBezTo>
                        <a:pt x="130212" y="349187"/>
                        <a:pt x="130746" y="352788"/>
                        <a:pt x="130746" y="356383"/>
                      </a:cubicBezTo>
                      <a:lnTo>
                        <a:pt x="130746" y="358921"/>
                      </a:lnTo>
                      <a:lnTo>
                        <a:pt x="125986" y="459525"/>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5" name="Google Shape;2015;p30"/>
                <p:cNvSpPr/>
                <p:nvPr/>
              </p:nvSpPr>
              <p:spPr>
                <a:xfrm>
                  <a:off x="3450899" y="2434658"/>
                  <a:ext cx="130746" cy="473800"/>
                </a:xfrm>
                <a:custGeom>
                  <a:rect b="b" l="l" r="r" t="t"/>
                  <a:pathLst>
                    <a:path extrusionOk="0" h="473800" w="130746">
                      <a:moveTo>
                        <a:pt x="125992" y="459525"/>
                      </a:moveTo>
                      <a:cubicBezTo>
                        <a:pt x="125767" y="463751"/>
                        <a:pt x="125105" y="467194"/>
                        <a:pt x="124000" y="469836"/>
                      </a:cubicBezTo>
                      <a:cubicBezTo>
                        <a:pt x="122895" y="472483"/>
                        <a:pt x="121601" y="473801"/>
                        <a:pt x="120126" y="473801"/>
                      </a:cubicBezTo>
                      <a:lnTo>
                        <a:pt x="119907" y="473801"/>
                      </a:lnTo>
                      <a:cubicBezTo>
                        <a:pt x="100070" y="469993"/>
                        <a:pt x="80711" y="468093"/>
                        <a:pt x="61833" y="468093"/>
                      </a:cubicBezTo>
                      <a:cubicBezTo>
                        <a:pt x="42663" y="468093"/>
                        <a:pt x="24186" y="469993"/>
                        <a:pt x="6418" y="473801"/>
                      </a:cubicBezTo>
                      <a:lnTo>
                        <a:pt x="5866" y="473801"/>
                      </a:lnTo>
                      <a:cubicBezTo>
                        <a:pt x="4166" y="473382"/>
                        <a:pt x="2769" y="471687"/>
                        <a:pt x="1658" y="468724"/>
                      </a:cubicBezTo>
                      <a:cubicBezTo>
                        <a:pt x="553" y="465761"/>
                        <a:pt x="0" y="461851"/>
                        <a:pt x="0" y="456981"/>
                      </a:cubicBezTo>
                      <a:cubicBezTo>
                        <a:pt x="0" y="452755"/>
                        <a:pt x="516" y="449105"/>
                        <a:pt x="1548" y="446033"/>
                      </a:cubicBezTo>
                      <a:cubicBezTo>
                        <a:pt x="2581" y="442966"/>
                        <a:pt x="3874" y="441223"/>
                        <a:pt x="5422" y="440798"/>
                      </a:cubicBezTo>
                      <a:cubicBezTo>
                        <a:pt x="7778" y="440167"/>
                        <a:pt x="10159" y="439687"/>
                        <a:pt x="12557" y="439371"/>
                      </a:cubicBezTo>
                      <a:cubicBezTo>
                        <a:pt x="14950" y="439056"/>
                        <a:pt x="17330" y="438685"/>
                        <a:pt x="19692" y="438260"/>
                      </a:cubicBezTo>
                      <a:lnTo>
                        <a:pt x="19692" y="51407"/>
                      </a:lnTo>
                      <a:cubicBezTo>
                        <a:pt x="17330" y="50988"/>
                        <a:pt x="14986" y="50776"/>
                        <a:pt x="12667" y="50776"/>
                      </a:cubicBezTo>
                      <a:cubicBezTo>
                        <a:pt x="10341" y="50776"/>
                        <a:pt x="8003" y="50776"/>
                        <a:pt x="5641" y="50776"/>
                      </a:cubicBezTo>
                      <a:cubicBezTo>
                        <a:pt x="4093" y="50351"/>
                        <a:pt x="2769" y="48608"/>
                        <a:pt x="1658" y="45541"/>
                      </a:cubicBezTo>
                      <a:cubicBezTo>
                        <a:pt x="553" y="42469"/>
                        <a:pt x="0" y="38613"/>
                        <a:pt x="0" y="33956"/>
                      </a:cubicBezTo>
                      <a:cubicBezTo>
                        <a:pt x="0" y="29298"/>
                        <a:pt x="589" y="25333"/>
                        <a:pt x="1773" y="22054"/>
                      </a:cubicBezTo>
                      <a:cubicBezTo>
                        <a:pt x="2951" y="18775"/>
                        <a:pt x="4317" y="17136"/>
                        <a:pt x="5866" y="17136"/>
                      </a:cubicBezTo>
                      <a:cubicBezTo>
                        <a:pt x="8665" y="17561"/>
                        <a:pt x="11373" y="17773"/>
                        <a:pt x="13996" y="17773"/>
                      </a:cubicBezTo>
                      <a:cubicBezTo>
                        <a:pt x="16613" y="17773"/>
                        <a:pt x="19212" y="17773"/>
                        <a:pt x="21793" y="17773"/>
                      </a:cubicBezTo>
                      <a:cubicBezTo>
                        <a:pt x="37502" y="17773"/>
                        <a:pt x="53059" y="16292"/>
                        <a:pt x="68470" y="13328"/>
                      </a:cubicBezTo>
                      <a:cubicBezTo>
                        <a:pt x="83881" y="10365"/>
                        <a:pt x="99256" y="5920"/>
                        <a:pt x="114594" y="0"/>
                      </a:cubicBezTo>
                      <a:lnTo>
                        <a:pt x="115590" y="0"/>
                      </a:lnTo>
                      <a:cubicBezTo>
                        <a:pt x="117065" y="0"/>
                        <a:pt x="118323" y="1427"/>
                        <a:pt x="119355" y="4281"/>
                      </a:cubicBezTo>
                      <a:cubicBezTo>
                        <a:pt x="120387" y="7141"/>
                        <a:pt x="121013" y="10475"/>
                        <a:pt x="121231" y="14282"/>
                      </a:cubicBezTo>
                      <a:lnTo>
                        <a:pt x="125992" y="121547"/>
                      </a:lnTo>
                      <a:lnTo>
                        <a:pt x="125992" y="123763"/>
                      </a:lnTo>
                      <a:cubicBezTo>
                        <a:pt x="125992" y="128633"/>
                        <a:pt x="125378" y="132544"/>
                        <a:pt x="124164" y="135507"/>
                      </a:cubicBezTo>
                      <a:cubicBezTo>
                        <a:pt x="122950" y="138470"/>
                        <a:pt x="121601" y="139952"/>
                        <a:pt x="120126" y="139952"/>
                      </a:cubicBezTo>
                      <a:cubicBezTo>
                        <a:pt x="118723" y="139952"/>
                        <a:pt x="117491" y="138628"/>
                        <a:pt x="116422" y="135987"/>
                      </a:cubicBezTo>
                      <a:cubicBezTo>
                        <a:pt x="115353" y="133339"/>
                        <a:pt x="114667" y="129902"/>
                        <a:pt x="114376" y="125670"/>
                      </a:cubicBezTo>
                      <a:lnTo>
                        <a:pt x="110392" y="35225"/>
                      </a:lnTo>
                      <a:cubicBezTo>
                        <a:pt x="101837" y="38613"/>
                        <a:pt x="93269" y="41309"/>
                        <a:pt x="84677" y="43319"/>
                      </a:cubicBezTo>
                      <a:cubicBezTo>
                        <a:pt x="76085" y="45329"/>
                        <a:pt x="67438" y="46968"/>
                        <a:pt x="58736" y="48237"/>
                      </a:cubicBezTo>
                      <a:lnTo>
                        <a:pt x="58736" y="257370"/>
                      </a:lnTo>
                      <a:cubicBezTo>
                        <a:pt x="60509" y="257157"/>
                        <a:pt x="62865" y="256841"/>
                        <a:pt x="65816" y="256416"/>
                      </a:cubicBezTo>
                      <a:cubicBezTo>
                        <a:pt x="68767" y="255997"/>
                        <a:pt x="71955" y="255360"/>
                        <a:pt x="75386" y="254516"/>
                      </a:cubicBezTo>
                      <a:cubicBezTo>
                        <a:pt x="78811" y="253666"/>
                        <a:pt x="82315" y="252664"/>
                        <a:pt x="85891" y="251498"/>
                      </a:cubicBezTo>
                      <a:cubicBezTo>
                        <a:pt x="89467" y="250338"/>
                        <a:pt x="92807" y="248905"/>
                        <a:pt x="95904" y="247217"/>
                      </a:cubicBezTo>
                      <a:lnTo>
                        <a:pt x="97009" y="247217"/>
                      </a:lnTo>
                      <a:cubicBezTo>
                        <a:pt x="98558" y="247217"/>
                        <a:pt x="99924" y="248856"/>
                        <a:pt x="101102" y="252136"/>
                      </a:cubicBezTo>
                      <a:cubicBezTo>
                        <a:pt x="102280" y="255415"/>
                        <a:pt x="102869" y="259167"/>
                        <a:pt x="102869" y="263399"/>
                      </a:cubicBezTo>
                      <a:cubicBezTo>
                        <a:pt x="102869" y="267632"/>
                        <a:pt x="102432" y="271226"/>
                        <a:pt x="101545" y="274190"/>
                      </a:cubicBezTo>
                      <a:cubicBezTo>
                        <a:pt x="100659" y="277153"/>
                        <a:pt x="99517" y="279163"/>
                        <a:pt x="98114" y="280219"/>
                      </a:cubicBezTo>
                      <a:cubicBezTo>
                        <a:pt x="94720" y="282126"/>
                        <a:pt x="91089" y="283711"/>
                        <a:pt x="87221" y="284980"/>
                      </a:cubicBezTo>
                      <a:cubicBezTo>
                        <a:pt x="83347" y="286249"/>
                        <a:pt x="79588" y="287257"/>
                        <a:pt x="75939" y="287992"/>
                      </a:cubicBezTo>
                      <a:cubicBezTo>
                        <a:pt x="72289" y="288733"/>
                        <a:pt x="68950" y="289315"/>
                        <a:pt x="65926" y="289741"/>
                      </a:cubicBezTo>
                      <a:cubicBezTo>
                        <a:pt x="62902" y="290166"/>
                        <a:pt x="60509" y="290481"/>
                        <a:pt x="58736" y="290694"/>
                      </a:cubicBezTo>
                      <a:lnTo>
                        <a:pt x="58736" y="435084"/>
                      </a:lnTo>
                      <a:lnTo>
                        <a:pt x="61833" y="435084"/>
                      </a:lnTo>
                      <a:cubicBezTo>
                        <a:pt x="70607" y="435084"/>
                        <a:pt x="79442" y="435406"/>
                        <a:pt x="88326" y="436038"/>
                      </a:cubicBezTo>
                      <a:cubicBezTo>
                        <a:pt x="97210" y="436675"/>
                        <a:pt x="106154" y="437835"/>
                        <a:pt x="115147" y="439529"/>
                      </a:cubicBezTo>
                      <a:lnTo>
                        <a:pt x="119130" y="354482"/>
                      </a:lnTo>
                      <a:cubicBezTo>
                        <a:pt x="119428" y="350250"/>
                        <a:pt x="120108" y="346813"/>
                        <a:pt x="121176" y="344166"/>
                      </a:cubicBezTo>
                      <a:cubicBezTo>
                        <a:pt x="122245" y="341518"/>
                        <a:pt x="123484" y="340200"/>
                        <a:pt x="124881" y="340200"/>
                      </a:cubicBezTo>
                      <a:cubicBezTo>
                        <a:pt x="126654" y="340200"/>
                        <a:pt x="128075" y="341998"/>
                        <a:pt x="129143" y="345593"/>
                      </a:cubicBezTo>
                      <a:cubicBezTo>
                        <a:pt x="130212" y="349187"/>
                        <a:pt x="130746" y="352788"/>
                        <a:pt x="130746" y="356383"/>
                      </a:cubicBezTo>
                      <a:lnTo>
                        <a:pt x="130746" y="358921"/>
                      </a:lnTo>
                      <a:lnTo>
                        <a:pt x="125992" y="459525"/>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6" name="Google Shape;2016;p30"/>
                <p:cNvSpPr/>
                <p:nvPr/>
              </p:nvSpPr>
              <p:spPr>
                <a:xfrm>
                  <a:off x="3593814" y="2425768"/>
                  <a:ext cx="167580" cy="482690"/>
                </a:xfrm>
                <a:custGeom>
                  <a:rect b="b" l="l" r="r" t="t"/>
                  <a:pathLst>
                    <a:path extrusionOk="0" h="482690" w="167580">
                      <a:moveTo>
                        <a:pt x="167580" y="16188"/>
                      </a:moveTo>
                      <a:cubicBezTo>
                        <a:pt x="167580" y="19783"/>
                        <a:pt x="167234" y="23117"/>
                        <a:pt x="166530" y="26183"/>
                      </a:cubicBezTo>
                      <a:cubicBezTo>
                        <a:pt x="165831" y="29250"/>
                        <a:pt x="164854" y="31314"/>
                        <a:pt x="163603" y="32371"/>
                      </a:cubicBezTo>
                      <a:cubicBezTo>
                        <a:pt x="161022" y="34277"/>
                        <a:pt x="158478" y="36020"/>
                        <a:pt x="155970" y="37611"/>
                      </a:cubicBezTo>
                      <a:cubicBezTo>
                        <a:pt x="153462" y="39196"/>
                        <a:pt x="150918" y="40520"/>
                        <a:pt x="148338" y="41576"/>
                      </a:cubicBezTo>
                      <a:cubicBezTo>
                        <a:pt x="150250" y="75004"/>
                        <a:pt x="151598" y="107478"/>
                        <a:pt x="152375" y="139005"/>
                      </a:cubicBezTo>
                      <a:cubicBezTo>
                        <a:pt x="153147" y="170525"/>
                        <a:pt x="153535" y="201730"/>
                        <a:pt x="153535" y="232619"/>
                      </a:cubicBezTo>
                      <a:cubicBezTo>
                        <a:pt x="153535" y="274512"/>
                        <a:pt x="152965" y="314922"/>
                        <a:pt x="151823" y="353851"/>
                      </a:cubicBezTo>
                      <a:cubicBezTo>
                        <a:pt x="150675" y="392779"/>
                        <a:pt x="149297" y="430967"/>
                        <a:pt x="147670" y="468415"/>
                      </a:cubicBezTo>
                      <a:cubicBezTo>
                        <a:pt x="147232" y="473066"/>
                        <a:pt x="146473" y="476612"/>
                        <a:pt x="145405" y="479041"/>
                      </a:cubicBezTo>
                      <a:cubicBezTo>
                        <a:pt x="144336" y="481476"/>
                        <a:pt x="143140" y="482690"/>
                        <a:pt x="141810" y="482690"/>
                      </a:cubicBezTo>
                      <a:cubicBezTo>
                        <a:pt x="139302" y="482690"/>
                        <a:pt x="137572" y="479308"/>
                        <a:pt x="136612" y="472538"/>
                      </a:cubicBezTo>
                      <a:cubicBezTo>
                        <a:pt x="134548" y="458153"/>
                        <a:pt x="131724" y="440434"/>
                        <a:pt x="128147" y="419382"/>
                      </a:cubicBezTo>
                      <a:cubicBezTo>
                        <a:pt x="124571" y="398329"/>
                        <a:pt x="120551" y="375692"/>
                        <a:pt x="116094" y="351470"/>
                      </a:cubicBezTo>
                      <a:cubicBezTo>
                        <a:pt x="111631" y="327242"/>
                        <a:pt x="106913" y="302122"/>
                        <a:pt x="101934" y="276096"/>
                      </a:cubicBezTo>
                      <a:cubicBezTo>
                        <a:pt x="96955" y="250077"/>
                        <a:pt x="92091" y="224896"/>
                        <a:pt x="87330" y="200570"/>
                      </a:cubicBezTo>
                      <a:cubicBezTo>
                        <a:pt x="82576" y="176239"/>
                        <a:pt x="78095" y="153444"/>
                        <a:pt x="73892" y="132179"/>
                      </a:cubicBezTo>
                      <a:cubicBezTo>
                        <a:pt x="69690" y="110915"/>
                        <a:pt x="66114" y="92880"/>
                        <a:pt x="63163" y="78070"/>
                      </a:cubicBezTo>
                      <a:lnTo>
                        <a:pt x="59848" y="445881"/>
                      </a:lnTo>
                      <a:cubicBezTo>
                        <a:pt x="62647" y="446512"/>
                        <a:pt x="65507" y="447150"/>
                        <a:pt x="68416" y="447781"/>
                      </a:cubicBezTo>
                      <a:cubicBezTo>
                        <a:pt x="71330" y="448419"/>
                        <a:pt x="74263" y="449057"/>
                        <a:pt x="77214" y="449688"/>
                      </a:cubicBezTo>
                      <a:cubicBezTo>
                        <a:pt x="78683" y="450326"/>
                        <a:pt x="79922" y="452226"/>
                        <a:pt x="80918" y="455402"/>
                      </a:cubicBezTo>
                      <a:cubicBezTo>
                        <a:pt x="81914" y="458572"/>
                        <a:pt x="82412" y="462276"/>
                        <a:pt x="82412" y="466508"/>
                      </a:cubicBezTo>
                      <a:cubicBezTo>
                        <a:pt x="82412" y="471372"/>
                        <a:pt x="81780" y="475288"/>
                        <a:pt x="80529" y="478251"/>
                      </a:cubicBezTo>
                      <a:cubicBezTo>
                        <a:pt x="79279" y="481209"/>
                        <a:pt x="77949" y="482690"/>
                        <a:pt x="76546" y="482690"/>
                      </a:cubicBezTo>
                      <a:lnTo>
                        <a:pt x="76103" y="482690"/>
                      </a:lnTo>
                      <a:cubicBezTo>
                        <a:pt x="70207" y="481002"/>
                        <a:pt x="64323" y="479733"/>
                        <a:pt x="58463" y="478883"/>
                      </a:cubicBezTo>
                      <a:cubicBezTo>
                        <a:pt x="52597" y="478039"/>
                        <a:pt x="46720" y="477614"/>
                        <a:pt x="40817" y="477614"/>
                      </a:cubicBezTo>
                      <a:cubicBezTo>
                        <a:pt x="34994" y="477614"/>
                        <a:pt x="29225" y="478039"/>
                        <a:pt x="23506" y="478883"/>
                      </a:cubicBezTo>
                      <a:cubicBezTo>
                        <a:pt x="17791" y="479733"/>
                        <a:pt x="12060" y="481002"/>
                        <a:pt x="6309" y="482690"/>
                      </a:cubicBezTo>
                      <a:lnTo>
                        <a:pt x="5866" y="482690"/>
                      </a:lnTo>
                      <a:cubicBezTo>
                        <a:pt x="4245" y="482690"/>
                        <a:pt x="2860" y="481051"/>
                        <a:pt x="1719" y="477772"/>
                      </a:cubicBezTo>
                      <a:cubicBezTo>
                        <a:pt x="577" y="474493"/>
                        <a:pt x="0" y="470740"/>
                        <a:pt x="0" y="466508"/>
                      </a:cubicBezTo>
                      <a:cubicBezTo>
                        <a:pt x="0" y="462276"/>
                        <a:pt x="498" y="458572"/>
                        <a:pt x="1494" y="455402"/>
                      </a:cubicBezTo>
                      <a:cubicBezTo>
                        <a:pt x="2490" y="452226"/>
                        <a:pt x="3728" y="450326"/>
                        <a:pt x="5204" y="449688"/>
                      </a:cubicBezTo>
                      <a:cubicBezTo>
                        <a:pt x="7930" y="449057"/>
                        <a:pt x="10675" y="448419"/>
                        <a:pt x="13444" y="447781"/>
                      </a:cubicBezTo>
                      <a:cubicBezTo>
                        <a:pt x="16207" y="447150"/>
                        <a:pt x="18957" y="446512"/>
                        <a:pt x="21684" y="445881"/>
                      </a:cubicBezTo>
                      <a:lnTo>
                        <a:pt x="24228" y="45384"/>
                      </a:lnTo>
                      <a:cubicBezTo>
                        <a:pt x="17883" y="44114"/>
                        <a:pt x="11471" y="42208"/>
                        <a:pt x="4979" y="39670"/>
                      </a:cubicBezTo>
                      <a:cubicBezTo>
                        <a:pt x="3504" y="39038"/>
                        <a:pt x="2307" y="37083"/>
                        <a:pt x="1385" y="33798"/>
                      </a:cubicBezTo>
                      <a:cubicBezTo>
                        <a:pt x="461" y="30519"/>
                        <a:pt x="0" y="26766"/>
                        <a:pt x="0" y="22534"/>
                      </a:cubicBezTo>
                      <a:cubicBezTo>
                        <a:pt x="0" y="17458"/>
                        <a:pt x="668" y="13492"/>
                        <a:pt x="1992" y="10632"/>
                      </a:cubicBezTo>
                      <a:cubicBezTo>
                        <a:pt x="3321" y="7779"/>
                        <a:pt x="4615" y="6351"/>
                        <a:pt x="5866" y="6351"/>
                      </a:cubicBezTo>
                      <a:lnTo>
                        <a:pt x="6528" y="6351"/>
                      </a:lnTo>
                      <a:cubicBezTo>
                        <a:pt x="14421" y="9315"/>
                        <a:pt x="22145" y="11586"/>
                        <a:pt x="29705" y="13171"/>
                      </a:cubicBezTo>
                      <a:cubicBezTo>
                        <a:pt x="37259" y="14761"/>
                        <a:pt x="44801" y="15551"/>
                        <a:pt x="52324" y="15551"/>
                      </a:cubicBezTo>
                      <a:lnTo>
                        <a:pt x="60510" y="15551"/>
                      </a:lnTo>
                      <a:cubicBezTo>
                        <a:pt x="60582" y="15551"/>
                        <a:pt x="60801" y="15606"/>
                        <a:pt x="61171" y="15715"/>
                      </a:cubicBezTo>
                      <a:cubicBezTo>
                        <a:pt x="61542" y="15818"/>
                        <a:pt x="61967" y="16079"/>
                        <a:pt x="62446" y="16504"/>
                      </a:cubicBezTo>
                      <a:cubicBezTo>
                        <a:pt x="62926" y="16929"/>
                        <a:pt x="63442" y="17670"/>
                        <a:pt x="63995" y="18727"/>
                      </a:cubicBezTo>
                      <a:cubicBezTo>
                        <a:pt x="64547" y="19783"/>
                        <a:pt x="65045" y="21265"/>
                        <a:pt x="65489" y="23172"/>
                      </a:cubicBezTo>
                      <a:cubicBezTo>
                        <a:pt x="65780" y="24653"/>
                        <a:pt x="66740" y="29414"/>
                        <a:pt x="68361" y="37453"/>
                      </a:cubicBezTo>
                      <a:cubicBezTo>
                        <a:pt x="69982" y="45493"/>
                        <a:pt x="72089" y="55961"/>
                        <a:pt x="74670" y="68871"/>
                      </a:cubicBezTo>
                      <a:cubicBezTo>
                        <a:pt x="77250" y="81774"/>
                        <a:pt x="80214" y="96687"/>
                        <a:pt x="83572" y="113617"/>
                      </a:cubicBezTo>
                      <a:cubicBezTo>
                        <a:pt x="86930" y="130540"/>
                        <a:pt x="90506" y="148629"/>
                        <a:pt x="94301" y="167884"/>
                      </a:cubicBezTo>
                      <a:cubicBezTo>
                        <a:pt x="98096" y="187133"/>
                        <a:pt x="101989" y="207128"/>
                        <a:pt x="105972" y="227859"/>
                      </a:cubicBezTo>
                      <a:cubicBezTo>
                        <a:pt x="109955" y="248595"/>
                        <a:pt x="113878" y="269277"/>
                        <a:pt x="117752" y="289904"/>
                      </a:cubicBezTo>
                      <a:cubicBezTo>
                        <a:pt x="121620" y="310532"/>
                        <a:pt x="125348" y="330631"/>
                        <a:pt x="128925" y="350201"/>
                      </a:cubicBezTo>
                      <a:cubicBezTo>
                        <a:pt x="132501" y="369772"/>
                        <a:pt x="135725" y="388019"/>
                        <a:pt x="138604" y="404942"/>
                      </a:cubicBezTo>
                      <a:cubicBezTo>
                        <a:pt x="139563" y="377229"/>
                        <a:pt x="140371" y="349090"/>
                        <a:pt x="141033" y="320526"/>
                      </a:cubicBezTo>
                      <a:cubicBezTo>
                        <a:pt x="141701" y="291963"/>
                        <a:pt x="142029" y="262665"/>
                        <a:pt x="142029" y="232619"/>
                      </a:cubicBezTo>
                      <a:cubicBezTo>
                        <a:pt x="142029" y="202580"/>
                        <a:pt x="141628" y="171904"/>
                        <a:pt x="140814" y="140589"/>
                      </a:cubicBezTo>
                      <a:cubicBezTo>
                        <a:pt x="140001" y="109275"/>
                        <a:pt x="138677" y="77117"/>
                        <a:pt x="136831" y="44114"/>
                      </a:cubicBezTo>
                      <a:cubicBezTo>
                        <a:pt x="135872" y="44539"/>
                        <a:pt x="134955" y="44752"/>
                        <a:pt x="134068" y="44752"/>
                      </a:cubicBezTo>
                      <a:cubicBezTo>
                        <a:pt x="133181" y="44752"/>
                        <a:pt x="132222" y="44752"/>
                        <a:pt x="131190" y="44752"/>
                      </a:cubicBezTo>
                      <a:cubicBezTo>
                        <a:pt x="126842" y="44752"/>
                        <a:pt x="122306" y="44114"/>
                        <a:pt x="117588" y="42845"/>
                      </a:cubicBezTo>
                      <a:cubicBezTo>
                        <a:pt x="116112" y="42420"/>
                        <a:pt x="114874" y="40568"/>
                        <a:pt x="113878" y="37289"/>
                      </a:cubicBezTo>
                      <a:cubicBezTo>
                        <a:pt x="112882" y="34010"/>
                        <a:pt x="112384" y="30258"/>
                        <a:pt x="112384" y="26025"/>
                      </a:cubicBezTo>
                      <a:cubicBezTo>
                        <a:pt x="112384" y="21374"/>
                        <a:pt x="112997" y="17458"/>
                        <a:pt x="114212" y="14282"/>
                      </a:cubicBezTo>
                      <a:cubicBezTo>
                        <a:pt x="115426" y="11112"/>
                        <a:pt x="116774" y="9521"/>
                        <a:pt x="118250" y="9521"/>
                      </a:cubicBezTo>
                      <a:lnTo>
                        <a:pt x="118912" y="9521"/>
                      </a:lnTo>
                      <a:cubicBezTo>
                        <a:pt x="120976" y="10371"/>
                        <a:pt x="123023" y="10954"/>
                        <a:pt x="125051" y="11270"/>
                      </a:cubicBezTo>
                      <a:cubicBezTo>
                        <a:pt x="127079" y="11586"/>
                        <a:pt x="129125" y="11744"/>
                        <a:pt x="131190" y="11744"/>
                      </a:cubicBezTo>
                      <a:cubicBezTo>
                        <a:pt x="136278" y="11744"/>
                        <a:pt x="141257" y="10790"/>
                        <a:pt x="146121" y="8890"/>
                      </a:cubicBezTo>
                      <a:cubicBezTo>
                        <a:pt x="150991" y="6983"/>
                        <a:pt x="155745" y="4232"/>
                        <a:pt x="160391" y="637"/>
                      </a:cubicBezTo>
                      <a:cubicBezTo>
                        <a:pt x="160688" y="213"/>
                        <a:pt x="161205" y="0"/>
                        <a:pt x="161939" y="0"/>
                      </a:cubicBezTo>
                      <a:cubicBezTo>
                        <a:pt x="163561" y="0"/>
                        <a:pt x="164909" y="1646"/>
                        <a:pt x="165977" y="4925"/>
                      </a:cubicBezTo>
                      <a:cubicBezTo>
                        <a:pt x="167046" y="8203"/>
                        <a:pt x="167580" y="11956"/>
                        <a:pt x="167580" y="16188"/>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017" name="Google Shape;2017;p30"/>
            <p:cNvGrpSpPr/>
            <p:nvPr/>
          </p:nvGrpSpPr>
          <p:grpSpPr>
            <a:xfrm>
              <a:off x="1029963" y="4902780"/>
              <a:ext cx="793051" cy="623908"/>
              <a:chOff x="2251824" y="1769279"/>
              <a:chExt cx="1492100" cy="1173863"/>
            </a:xfrm>
          </p:grpSpPr>
          <p:grpSp>
            <p:nvGrpSpPr>
              <p:cNvPr id="2018" name="Google Shape;2018;p30"/>
              <p:cNvGrpSpPr/>
              <p:nvPr/>
            </p:nvGrpSpPr>
            <p:grpSpPr>
              <a:xfrm>
                <a:off x="2576316" y="1769279"/>
                <a:ext cx="843116" cy="490620"/>
                <a:chOff x="2576316" y="1769279"/>
                <a:chExt cx="843116" cy="490620"/>
              </a:xfrm>
            </p:grpSpPr>
            <p:sp>
              <p:nvSpPr>
                <p:cNvPr id="2019" name="Google Shape;2019;p30"/>
                <p:cNvSpPr/>
                <p:nvPr/>
              </p:nvSpPr>
              <p:spPr>
                <a:xfrm>
                  <a:off x="2576316" y="1775625"/>
                  <a:ext cx="177313" cy="476660"/>
                </a:xfrm>
                <a:custGeom>
                  <a:rect b="b" l="l" r="r" t="t"/>
                  <a:pathLst>
                    <a:path extrusionOk="0" h="476660" w="177313">
                      <a:moveTo>
                        <a:pt x="177314" y="13013"/>
                      </a:moveTo>
                      <a:cubicBezTo>
                        <a:pt x="177314" y="18933"/>
                        <a:pt x="176871" y="23536"/>
                        <a:pt x="175990" y="26815"/>
                      </a:cubicBezTo>
                      <a:cubicBezTo>
                        <a:pt x="175104" y="30094"/>
                        <a:pt x="174035" y="32268"/>
                        <a:pt x="172778" y="33324"/>
                      </a:cubicBezTo>
                      <a:cubicBezTo>
                        <a:pt x="168722" y="35650"/>
                        <a:pt x="164817" y="37556"/>
                        <a:pt x="161053" y="39032"/>
                      </a:cubicBezTo>
                      <a:cubicBezTo>
                        <a:pt x="157294" y="40514"/>
                        <a:pt x="153535" y="41679"/>
                        <a:pt x="149771" y="42523"/>
                      </a:cubicBezTo>
                      <a:cubicBezTo>
                        <a:pt x="149406" y="52045"/>
                        <a:pt x="148866" y="67753"/>
                        <a:pt x="148167" y="89650"/>
                      </a:cubicBezTo>
                      <a:cubicBezTo>
                        <a:pt x="147469" y="111552"/>
                        <a:pt x="146783" y="138416"/>
                        <a:pt x="146121" y="170258"/>
                      </a:cubicBezTo>
                      <a:cubicBezTo>
                        <a:pt x="145459" y="202101"/>
                        <a:pt x="144870" y="238224"/>
                        <a:pt x="144354" y="278634"/>
                      </a:cubicBezTo>
                      <a:cubicBezTo>
                        <a:pt x="143838" y="319045"/>
                        <a:pt x="143577" y="362522"/>
                        <a:pt x="143577" y="409065"/>
                      </a:cubicBezTo>
                      <a:lnTo>
                        <a:pt x="143577" y="440167"/>
                      </a:lnTo>
                      <a:cubicBezTo>
                        <a:pt x="147263" y="440167"/>
                        <a:pt x="150912" y="440428"/>
                        <a:pt x="154531" y="440956"/>
                      </a:cubicBezTo>
                      <a:cubicBezTo>
                        <a:pt x="158144" y="441491"/>
                        <a:pt x="161903" y="442280"/>
                        <a:pt x="165813" y="443336"/>
                      </a:cubicBezTo>
                      <a:cubicBezTo>
                        <a:pt x="167507" y="444399"/>
                        <a:pt x="168795" y="446567"/>
                        <a:pt x="169681" y="449846"/>
                      </a:cubicBezTo>
                      <a:cubicBezTo>
                        <a:pt x="170568" y="453125"/>
                        <a:pt x="171011" y="457090"/>
                        <a:pt x="171011" y="461747"/>
                      </a:cubicBezTo>
                      <a:cubicBezTo>
                        <a:pt x="170865" y="466186"/>
                        <a:pt x="170215" y="469787"/>
                        <a:pt x="169074" y="472538"/>
                      </a:cubicBezTo>
                      <a:cubicBezTo>
                        <a:pt x="167932" y="475288"/>
                        <a:pt x="166621" y="476661"/>
                        <a:pt x="165145" y="476661"/>
                      </a:cubicBezTo>
                      <a:lnTo>
                        <a:pt x="164702" y="476661"/>
                      </a:lnTo>
                      <a:cubicBezTo>
                        <a:pt x="160500" y="475604"/>
                        <a:pt x="156371" y="474754"/>
                        <a:pt x="152315" y="474122"/>
                      </a:cubicBezTo>
                      <a:cubicBezTo>
                        <a:pt x="148258" y="473485"/>
                        <a:pt x="144239" y="473169"/>
                        <a:pt x="140261" y="473169"/>
                      </a:cubicBezTo>
                      <a:cubicBezTo>
                        <a:pt x="136278" y="473169"/>
                        <a:pt x="132331" y="473485"/>
                        <a:pt x="128421" y="474122"/>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30"/>
                        <a:pt x="110781" y="452226"/>
                        <a:pt x="111777" y="449050"/>
                      </a:cubicBezTo>
                      <a:cubicBezTo>
                        <a:pt x="112773" y="445881"/>
                        <a:pt x="114005" y="443974"/>
                        <a:pt x="115481" y="443336"/>
                      </a:cubicBezTo>
                      <a:cubicBezTo>
                        <a:pt x="118286" y="442705"/>
                        <a:pt x="121049" y="442122"/>
                        <a:pt x="123775" y="441594"/>
                      </a:cubicBezTo>
                      <a:cubicBezTo>
                        <a:pt x="126508" y="441065"/>
                        <a:pt x="129271" y="440586"/>
                        <a:pt x="132076" y="440167"/>
                      </a:cubicBezTo>
                      <a:lnTo>
                        <a:pt x="132076" y="409065"/>
                      </a:lnTo>
                      <a:cubicBezTo>
                        <a:pt x="132076" y="362734"/>
                        <a:pt x="132295" y="319361"/>
                        <a:pt x="132738" y="278950"/>
                      </a:cubicBezTo>
                      <a:cubicBezTo>
                        <a:pt x="126690" y="280644"/>
                        <a:pt x="120642" y="281810"/>
                        <a:pt x="114594" y="282442"/>
                      </a:cubicBezTo>
                      <a:cubicBezTo>
                        <a:pt x="108552" y="283079"/>
                        <a:pt x="102504" y="283395"/>
                        <a:pt x="96457" y="283395"/>
                      </a:cubicBezTo>
                      <a:cubicBezTo>
                        <a:pt x="90336" y="283395"/>
                        <a:pt x="84343" y="283079"/>
                        <a:pt x="78483" y="282442"/>
                      </a:cubicBezTo>
                      <a:cubicBezTo>
                        <a:pt x="72617" y="281810"/>
                        <a:pt x="66849" y="280644"/>
                        <a:pt x="61171" y="278950"/>
                      </a:cubicBezTo>
                      <a:lnTo>
                        <a:pt x="59841" y="439529"/>
                      </a:lnTo>
                      <a:cubicBezTo>
                        <a:pt x="62647" y="440167"/>
                        <a:pt x="65501" y="440798"/>
                        <a:pt x="68415" y="441436"/>
                      </a:cubicBezTo>
                      <a:cubicBezTo>
                        <a:pt x="71330" y="442067"/>
                        <a:pt x="74263" y="442705"/>
                        <a:pt x="77208" y="443336"/>
                      </a:cubicBezTo>
                      <a:cubicBezTo>
                        <a:pt x="78683" y="443974"/>
                        <a:pt x="79922" y="445881"/>
                        <a:pt x="80918" y="449050"/>
                      </a:cubicBezTo>
                      <a:cubicBezTo>
                        <a:pt x="81908" y="452226"/>
                        <a:pt x="82406" y="455930"/>
                        <a:pt x="82406" y="460156"/>
                      </a:cubicBezTo>
                      <a:cubicBezTo>
                        <a:pt x="82406" y="465026"/>
                        <a:pt x="81780" y="468991"/>
                        <a:pt x="80529" y="472058"/>
                      </a:cubicBezTo>
                      <a:cubicBezTo>
                        <a:pt x="79272" y="475124"/>
                        <a:pt x="77949" y="476661"/>
                        <a:pt x="76546" y="476661"/>
                      </a:cubicBezTo>
                      <a:lnTo>
                        <a:pt x="76103" y="476661"/>
                      </a:lnTo>
                      <a:cubicBezTo>
                        <a:pt x="70207" y="474967"/>
                        <a:pt x="64323" y="473649"/>
                        <a:pt x="58463" y="472696"/>
                      </a:cubicBezTo>
                      <a:cubicBezTo>
                        <a:pt x="52597" y="471742"/>
                        <a:pt x="46719" y="471269"/>
                        <a:pt x="40817" y="471269"/>
                      </a:cubicBezTo>
                      <a:cubicBezTo>
                        <a:pt x="34994" y="471269"/>
                        <a:pt x="29219" y="471742"/>
                        <a:pt x="23505" y="472696"/>
                      </a:cubicBezTo>
                      <a:cubicBezTo>
                        <a:pt x="17791" y="473649"/>
                        <a:pt x="12059" y="474967"/>
                        <a:pt x="6309" y="476661"/>
                      </a:cubicBezTo>
                      <a:lnTo>
                        <a:pt x="5866" y="476661"/>
                      </a:lnTo>
                      <a:cubicBezTo>
                        <a:pt x="4166" y="476661"/>
                        <a:pt x="2769" y="474967"/>
                        <a:pt x="1658" y="471584"/>
                      </a:cubicBezTo>
                      <a:cubicBezTo>
                        <a:pt x="553" y="468196"/>
                        <a:pt x="0" y="464389"/>
                        <a:pt x="0" y="460156"/>
                      </a:cubicBezTo>
                      <a:cubicBezTo>
                        <a:pt x="0" y="455930"/>
                        <a:pt x="498" y="452226"/>
                        <a:pt x="1494" y="449050"/>
                      </a:cubicBezTo>
                      <a:cubicBezTo>
                        <a:pt x="2490" y="445881"/>
                        <a:pt x="3728" y="443974"/>
                        <a:pt x="5198" y="443336"/>
                      </a:cubicBezTo>
                      <a:cubicBezTo>
                        <a:pt x="7930" y="442705"/>
                        <a:pt x="10675" y="442067"/>
                        <a:pt x="13444" y="441436"/>
                      </a:cubicBezTo>
                      <a:cubicBezTo>
                        <a:pt x="16207" y="440798"/>
                        <a:pt x="18951" y="440167"/>
                        <a:pt x="21684" y="439529"/>
                      </a:cubicBezTo>
                      <a:lnTo>
                        <a:pt x="24228" y="39032"/>
                      </a:lnTo>
                      <a:cubicBezTo>
                        <a:pt x="17883" y="37763"/>
                        <a:pt x="11470" y="35862"/>
                        <a:pt x="4979" y="33324"/>
                      </a:cubicBezTo>
                      <a:cubicBezTo>
                        <a:pt x="3504" y="32687"/>
                        <a:pt x="2307" y="30786"/>
                        <a:pt x="1384" y="27610"/>
                      </a:cubicBezTo>
                      <a:cubicBezTo>
                        <a:pt x="461" y="24434"/>
                        <a:pt x="0" y="20943"/>
                        <a:pt x="0" y="17136"/>
                      </a:cubicBezTo>
                      <a:cubicBezTo>
                        <a:pt x="0" y="11634"/>
                        <a:pt x="668" y="7408"/>
                        <a:pt x="1992" y="4445"/>
                      </a:cubicBezTo>
                      <a:cubicBezTo>
                        <a:pt x="3321" y="1482"/>
                        <a:pt x="4609" y="0"/>
                        <a:pt x="5866" y="0"/>
                      </a:cubicBezTo>
                      <a:lnTo>
                        <a:pt x="6527" y="0"/>
                      </a:lnTo>
                      <a:cubicBezTo>
                        <a:pt x="14343" y="3388"/>
                        <a:pt x="22048" y="5769"/>
                        <a:pt x="29644" y="7141"/>
                      </a:cubicBezTo>
                      <a:cubicBezTo>
                        <a:pt x="37241" y="8519"/>
                        <a:pt x="44801" y="9205"/>
                        <a:pt x="52324" y="9205"/>
                      </a:cubicBezTo>
                      <a:cubicBezTo>
                        <a:pt x="56896" y="9205"/>
                        <a:pt x="61390" y="8993"/>
                        <a:pt x="65816" y="8568"/>
                      </a:cubicBezTo>
                      <a:cubicBezTo>
                        <a:pt x="70243" y="8149"/>
                        <a:pt x="74664" y="7299"/>
                        <a:pt x="79090" y="6030"/>
                      </a:cubicBezTo>
                      <a:lnTo>
                        <a:pt x="79533" y="6030"/>
                      </a:lnTo>
                      <a:cubicBezTo>
                        <a:pt x="81009" y="6030"/>
                        <a:pt x="82315" y="7457"/>
                        <a:pt x="83462" y="10317"/>
                      </a:cubicBezTo>
                      <a:cubicBezTo>
                        <a:pt x="84604" y="13171"/>
                        <a:pt x="85247" y="16717"/>
                        <a:pt x="85393" y="20943"/>
                      </a:cubicBezTo>
                      <a:cubicBezTo>
                        <a:pt x="85393" y="26238"/>
                        <a:pt x="84859" y="30464"/>
                        <a:pt x="83790" y="33640"/>
                      </a:cubicBezTo>
                      <a:cubicBezTo>
                        <a:pt x="82721" y="36816"/>
                        <a:pt x="81452" y="38613"/>
                        <a:pt x="79977" y="39032"/>
                      </a:cubicBezTo>
                      <a:cubicBezTo>
                        <a:pt x="77244" y="39670"/>
                        <a:pt x="74518" y="40307"/>
                        <a:pt x="71791" y="40939"/>
                      </a:cubicBezTo>
                      <a:cubicBezTo>
                        <a:pt x="69059" y="41576"/>
                        <a:pt x="66260" y="42104"/>
                        <a:pt x="63381" y="42523"/>
                      </a:cubicBezTo>
                      <a:lnTo>
                        <a:pt x="61615" y="245310"/>
                      </a:lnTo>
                      <a:cubicBezTo>
                        <a:pt x="67067" y="247217"/>
                        <a:pt x="72751" y="248541"/>
                        <a:pt x="78647" y="249282"/>
                      </a:cubicBezTo>
                      <a:cubicBezTo>
                        <a:pt x="84549" y="250022"/>
                        <a:pt x="90482" y="250393"/>
                        <a:pt x="96457" y="250393"/>
                      </a:cubicBezTo>
                      <a:cubicBezTo>
                        <a:pt x="102650" y="250393"/>
                        <a:pt x="108789" y="250071"/>
                        <a:pt x="114874" y="249439"/>
                      </a:cubicBezTo>
                      <a:cubicBezTo>
                        <a:pt x="120958" y="248802"/>
                        <a:pt x="127060" y="247642"/>
                        <a:pt x="133181" y="245948"/>
                      </a:cubicBezTo>
                      <a:cubicBezTo>
                        <a:pt x="133473" y="220985"/>
                        <a:pt x="133861" y="197814"/>
                        <a:pt x="134341" y="176446"/>
                      </a:cubicBezTo>
                      <a:cubicBezTo>
                        <a:pt x="134821" y="155078"/>
                        <a:pt x="135300" y="135774"/>
                        <a:pt x="135780" y="118529"/>
                      </a:cubicBezTo>
                      <a:cubicBezTo>
                        <a:pt x="136260" y="101290"/>
                        <a:pt x="136703" y="86371"/>
                        <a:pt x="137104" y="73783"/>
                      </a:cubicBezTo>
                      <a:cubicBezTo>
                        <a:pt x="137511" y="61196"/>
                        <a:pt x="137863" y="51201"/>
                        <a:pt x="138160" y="43793"/>
                      </a:cubicBezTo>
                      <a:cubicBezTo>
                        <a:pt x="135209" y="43374"/>
                        <a:pt x="132313" y="42845"/>
                        <a:pt x="129477" y="42208"/>
                      </a:cubicBezTo>
                      <a:cubicBezTo>
                        <a:pt x="126636" y="41576"/>
                        <a:pt x="123812" y="40514"/>
                        <a:pt x="121013" y="39032"/>
                      </a:cubicBezTo>
                      <a:cubicBezTo>
                        <a:pt x="119610" y="38400"/>
                        <a:pt x="118450" y="36548"/>
                        <a:pt x="117527" y="33482"/>
                      </a:cubicBezTo>
                      <a:cubicBezTo>
                        <a:pt x="116604" y="30416"/>
                        <a:pt x="116143" y="26869"/>
                        <a:pt x="116143" y="22850"/>
                      </a:cubicBezTo>
                      <a:cubicBezTo>
                        <a:pt x="116143" y="17561"/>
                        <a:pt x="116793" y="13438"/>
                        <a:pt x="118080" y="10474"/>
                      </a:cubicBezTo>
                      <a:cubicBezTo>
                        <a:pt x="119373" y="7511"/>
                        <a:pt x="120642" y="6030"/>
                        <a:pt x="121899" y="6030"/>
                      </a:cubicBezTo>
                      <a:lnTo>
                        <a:pt x="122780" y="6030"/>
                      </a:lnTo>
                      <a:cubicBezTo>
                        <a:pt x="125731" y="7724"/>
                        <a:pt x="128682" y="8884"/>
                        <a:pt x="131633" y="9521"/>
                      </a:cubicBezTo>
                      <a:cubicBezTo>
                        <a:pt x="134584" y="10159"/>
                        <a:pt x="137602" y="10474"/>
                        <a:pt x="140705" y="10474"/>
                      </a:cubicBezTo>
                      <a:cubicBezTo>
                        <a:pt x="145350" y="10474"/>
                        <a:pt x="150123" y="9624"/>
                        <a:pt x="155029" y="7936"/>
                      </a:cubicBezTo>
                      <a:cubicBezTo>
                        <a:pt x="159929" y="6242"/>
                        <a:pt x="165036" y="3595"/>
                        <a:pt x="170349" y="0"/>
                      </a:cubicBezTo>
                      <a:lnTo>
                        <a:pt x="171673" y="0"/>
                      </a:lnTo>
                      <a:cubicBezTo>
                        <a:pt x="173076" y="0"/>
                        <a:pt x="174272" y="1214"/>
                        <a:pt x="175268" y="3649"/>
                      </a:cubicBezTo>
                      <a:cubicBezTo>
                        <a:pt x="176263" y="6084"/>
                        <a:pt x="176943" y="9205"/>
                        <a:pt x="177314" y="1301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0" name="Google Shape;2020;p30"/>
                <p:cNvSpPr/>
                <p:nvPr/>
              </p:nvSpPr>
              <p:spPr>
                <a:xfrm>
                  <a:off x="2746999" y="1769279"/>
                  <a:ext cx="197333" cy="481737"/>
                </a:xfrm>
                <a:custGeom>
                  <a:rect b="b" l="l" r="r" t="t"/>
                  <a:pathLst>
                    <a:path extrusionOk="0" h="481737" w="197333">
                      <a:moveTo>
                        <a:pt x="115924" y="307514"/>
                      </a:moveTo>
                      <a:cubicBezTo>
                        <a:pt x="113192" y="283607"/>
                        <a:pt x="110320" y="261547"/>
                        <a:pt x="107295" y="241345"/>
                      </a:cubicBezTo>
                      <a:cubicBezTo>
                        <a:pt x="104272" y="221137"/>
                        <a:pt x="101302" y="202945"/>
                        <a:pt x="98387" y="186762"/>
                      </a:cubicBezTo>
                      <a:cubicBezTo>
                        <a:pt x="95479" y="170574"/>
                        <a:pt x="92710" y="156401"/>
                        <a:pt x="90093" y="144233"/>
                      </a:cubicBezTo>
                      <a:cubicBezTo>
                        <a:pt x="87476" y="132070"/>
                        <a:pt x="85247" y="122075"/>
                        <a:pt x="83401" y="114248"/>
                      </a:cubicBezTo>
                      <a:cubicBezTo>
                        <a:pt x="76546" y="147676"/>
                        <a:pt x="70407" y="180308"/>
                        <a:pt x="64985" y="212150"/>
                      </a:cubicBezTo>
                      <a:cubicBezTo>
                        <a:pt x="59562" y="243986"/>
                        <a:pt x="54753" y="275774"/>
                        <a:pt x="50551" y="307514"/>
                      </a:cubicBezTo>
                      <a:cubicBezTo>
                        <a:pt x="56447" y="309414"/>
                        <a:pt x="62124" y="310951"/>
                        <a:pt x="67583" y="312110"/>
                      </a:cubicBezTo>
                      <a:cubicBezTo>
                        <a:pt x="73042" y="313276"/>
                        <a:pt x="78459" y="313859"/>
                        <a:pt x="83845" y="313859"/>
                      </a:cubicBezTo>
                      <a:cubicBezTo>
                        <a:pt x="89152" y="313859"/>
                        <a:pt x="94447" y="313276"/>
                        <a:pt x="99717" y="312110"/>
                      </a:cubicBezTo>
                      <a:cubicBezTo>
                        <a:pt x="104988" y="310951"/>
                        <a:pt x="110392" y="309414"/>
                        <a:pt x="115924" y="307514"/>
                      </a:cubicBezTo>
                      <a:close/>
                      <a:moveTo>
                        <a:pt x="191359" y="481737"/>
                      </a:moveTo>
                      <a:cubicBezTo>
                        <a:pt x="191213" y="481737"/>
                        <a:pt x="191067" y="481682"/>
                        <a:pt x="190916" y="481579"/>
                      </a:cubicBezTo>
                      <a:cubicBezTo>
                        <a:pt x="190770" y="481470"/>
                        <a:pt x="190624" y="481209"/>
                        <a:pt x="190478" y="480784"/>
                      </a:cubicBezTo>
                      <a:cubicBezTo>
                        <a:pt x="183763" y="477820"/>
                        <a:pt x="177144" y="475707"/>
                        <a:pt x="170622" y="474438"/>
                      </a:cubicBezTo>
                      <a:cubicBezTo>
                        <a:pt x="164095" y="473169"/>
                        <a:pt x="157585" y="472531"/>
                        <a:pt x="151100" y="472531"/>
                      </a:cubicBezTo>
                      <a:cubicBezTo>
                        <a:pt x="144682" y="472531"/>
                        <a:pt x="138361" y="473169"/>
                        <a:pt x="132125" y="474438"/>
                      </a:cubicBezTo>
                      <a:cubicBezTo>
                        <a:pt x="125895" y="475707"/>
                        <a:pt x="119683" y="477820"/>
                        <a:pt x="113489" y="480784"/>
                      </a:cubicBezTo>
                      <a:cubicBezTo>
                        <a:pt x="113343" y="481209"/>
                        <a:pt x="113192" y="481470"/>
                        <a:pt x="113046" y="481579"/>
                      </a:cubicBezTo>
                      <a:cubicBezTo>
                        <a:pt x="112900" y="481682"/>
                        <a:pt x="112754" y="481737"/>
                        <a:pt x="112603" y="481737"/>
                      </a:cubicBezTo>
                      <a:cubicBezTo>
                        <a:pt x="110981" y="481737"/>
                        <a:pt x="109597" y="479940"/>
                        <a:pt x="108455" y="476345"/>
                      </a:cubicBezTo>
                      <a:cubicBezTo>
                        <a:pt x="107314" y="472744"/>
                        <a:pt x="106743" y="468834"/>
                        <a:pt x="106743" y="464601"/>
                      </a:cubicBezTo>
                      <a:cubicBezTo>
                        <a:pt x="106743" y="460794"/>
                        <a:pt x="107204" y="457302"/>
                        <a:pt x="108121" y="454127"/>
                      </a:cubicBezTo>
                      <a:cubicBezTo>
                        <a:pt x="109044" y="450951"/>
                        <a:pt x="110246" y="449050"/>
                        <a:pt x="111716" y="448413"/>
                      </a:cubicBezTo>
                      <a:cubicBezTo>
                        <a:pt x="114667" y="446725"/>
                        <a:pt x="117655" y="445401"/>
                        <a:pt x="120679" y="444448"/>
                      </a:cubicBezTo>
                      <a:cubicBezTo>
                        <a:pt x="123702" y="443494"/>
                        <a:pt x="126799" y="442492"/>
                        <a:pt x="129969" y="441436"/>
                      </a:cubicBezTo>
                      <a:cubicBezTo>
                        <a:pt x="129599" y="437416"/>
                        <a:pt x="129161" y="432388"/>
                        <a:pt x="128645" y="426359"/>
                      </a:cubicBezTo>
                      <a:cubicBezTo>
                        <a:pt x="128129" y="420329"/>
                        <a:pt x="127443" y="413188"/>
                        <a:pt x="126599" y="404936"/>
                      </a:cubicBezTo>
                      <a:cubicBezTo>
                        <a:pt x="125749" y="396690"/>
                        <a:pt x="124753" y="387114"/>
                        <a:pt x="123611" y="376221"/>
                      </a:cubicBezTo>
                      <a:cubicBezTo>
                        <a:pt x="122470" y="365321"/>
                        <a:pt x="121122" y="353000"/>
                        <a:pt x="119573" y="339247"/>
                      </a:cubicBezTo>
                      <a:cubicBezTo>
                        <a:pt x="113307" y="341785"/>
                        <a:pt x="107259" y="343740"/>
                        <a:pt x="101430" y="345119"/>
                      </a:cubicBezTo>
                      <a:cubicBezTo>
                        <a:pt x="95607" y="346491"/>
                        <a:pt x="89741" y="347183"/>
                        <a:pt x="83845" y="347183"/>
                      </a:cubicBezTo>
                      <a:cubicBezTo>
                        <a:pt x="77870" y="347183"/>
                        <a:pt x="71822" y="346491"/>
                        <a:pt x="65701" y="345119"/>
                      </a:cubicBezTo>
                      <a:cubicBezTo>
                        <a:pt x="59580" y="343740"/>
                        <a:pt x="53168" y="341785"/>
                        <a:pt x="46458" y="339247"/>
                      </a:cubicBezTo>
                      <a:cubicBezTo>
                        <a:pt x="42548" y="372675"/>
                        <a:pt x="39378" y="405786"/>
                        <a:pt x="36943" y="438576"/>
                      </a:cubicBezTo>
                      <a:cubicBezTo>
                        <a:pt x="41515" y="439001"/>
                        <a:pt x="46106" y="440003"/>
                        <a:pt x="50715" y="441594"/>
                      </a:cubicBezTo>
                      <a:cubicBezTo>
                        <a:pt x="55324" y="443179"/>
                        <a:pt x="60023" y="445456"/>
                        <a:pt x="64821" y="448413"/>
                      </a:cubicBezTo>
                      <a:cubicBezTo>
                        <a:pt x="66144" y="449050"/>
                        <a:pt x="67231" y="450951"/>
                        <a:pt x="68081" y="454127"/>
                      </a:cubicBezTo>
                      <a:cubicBezTo>
                        <a:pt x="68931" y="457302"/>
                        <a:pt x="69357" y="460794"/>
                        <a:pt x="69357" y="464601"/>
                      </a:cubicBezTo>
                      <a:cubicBezTo>
                        <a:pt x="69357" y="469465"/>
                        <a:pt x="68707" y="473540"/>
                        <a:pt x="67419" y="476818"/>
                      </a:cubicBezTo>
                      <a:cubicBezTo>
                        <a:pt x="66126" y="480097"/>
                        <a:pt x="64784" y="481737"/>
                        <a:pt x="63381" y="481737"/>
                      </a:cubicBezTo>
                      <a:cubicBezTo>
                        <a:pt x="63157" y="481737"/>
                        <a:pt x="62975" y="481579"/>
                        <a:pt x="62829" y="481263"/>
                      </a:cubicBezTo>
                      <a:cubicBezTo>
                        <a:pt x="62683" y="480942"/>
                        <a:pt x="62495" y="480784"/>
                        <a:pt x="62276" y="480784"/>
                      </a:cubicBezTo>
                      <a:cubicBezTo>
                        <a:pt x="57406" y="477820"/>
                        <a:pt x="52634" y="475604"/>
                        <a:pt x="47952" y="474122"/>
                      </a:cubicBezTo>
                      <a:cubicBezTo>
                        <a:pt x="43270" y="472641"/>
                        <a:pt x="38601" y="471900"/>
                        <a:pt x="33956" y="471900"/>
                      </a:cubicBezTo>
                      <a:cubicBezTo>
                        <a:pt x="29383" y="471900"/>
                        <a:pt x="24890" y="472641"/>
                        <a:pt x="20463" y="474122"/>
                      </a:cubicBezTo>
                      <a:cubicBezTo>
                        <a:pt x="16037" y="475604"/>
                        <a:pt x="11537" y="477820"/>
                        <a:pt x="6971" y="480784"/>
                      </a:cubicBezTo>
                      <a:cubicBezTo>
                        <a:pt x="6746" y="480784"/>
                        <a:pt x="6564" y="480942"/>
                        <a:pt x="6412" y="481263"/>
                      </a:cubicBezTo>
                      <a:cubicBezTo>
                        <a:pt x="6266" y="481579"/>
                        <a:pt x="6084" y="481737"/>
                        <a:pt x="5860" y="481737"/>
                      </a:cubicBezTo>
                      <a:cubicBezTo>
                        <a:pt x="4165" y="481737"/>
                        <a:pt x="2763" y="480043"/>
                        <a:pt x="1658" y="476661"/>
                      </a:cubicBezTo>
                      <a:cubicBezTo>
                        <a:pt x="552" y="473272"/>
                        <a:pt x="0" y="469253"/>
                        <a:pt x="0" y="464601"/>
                      </a:cubicBezTo>
                      <a:cubicBezTo>
                        <a:pt x="0" y="460794"/>
                        <a:pt x="407" y="457406"/>
                        <a:pt x="1214" y="454442"/>
                      </a:cubicBezTo>
                      <a:cubicBezTo>
                        <a:pt x="2028" y="451485"/>
                        <a:pt x="3133" y="449475"/>
                        <a:pt x="4536" y="448413"/>
                      </a:cubicBezTo>
                      <a:cubicBezTo>
                        <a:pt x="7851" y="446087"/>
                        <a:pt x="11191" y="444290"/>
                        <a:pt x="14543" y="443021"/>
                      </a:cubicBezTo>
                      <a:cubicBezTo>
                        <a:pt x="17901" y="441752"/>
                        <a:pt x="21350" y="440695"/>
                        <a:pt x="24890" y="439845"/>
                      </a:cubicBezTo>
                      <a:cubicBezTo>
                        <a:pt x="27398" y="404936"/>
                        <a:pt x="30677" y="370027"/>
                        <a:pt x="34733" y="335124"/>
                      </a:cubicBezTo>
                      <a:cubicBezTo>
                        <a:pt x="38789" y="300215"/>
                        <a:pt x="43635" y="264936"/>
                        <a:pt x="49276" y="229286"/>
                      </a:cubicBezTo>
                      <a:cubicBezTo>
                        <a:pt x="54917" y="193636"/>
                        <a:pt x="61390" y="157403"/>
                        <a:pt x="68688" y="120594"/>
                      </a:cubicBezTo>
                      <a:cubicBezTo>
                        <a:pt x="75993" y="83778"/>
                        <a:pt x="84215" y="45912"/>
                        <a:pt x="93360" y="6983"/>
                      </a:cubicBezTo>
                      <a:cubicBezTo>
                        <a:pt x="94022" y="4445"/>
                        <a:pt x="94775" y="2641"/>
                        <a:pt x="95625" y="1585"/>
                      </a:cubicBezTo>
                      <a:cubicBezTo>
                        <a:pt x="96475" y="528"/>
                        <a:pt x="97301" y="0"/>
                        <a:pt x="98114" y="0"/>
                      </a:cubicBezTo>
                      <a:cubicBezTo>
                        <a:pt x="99001" y="0"/>
                        <a:pt x="99845" y="474"/>
                        <a:pt x="100659" y="1427"/>
                      </a:cubicBezTo>
                      <a:cubicBezTo>
                        <a:pt x="101466" y="2380"/>
                        <a:pt x="102134" y="3807"/>
                        <a:pt x="102650" y="5714"/>
                      </a:cubicBezTo>
                      <a:cubicBezTo>
                        <a:pt x="118134" y="62410"/>
                        <a:pt x="131426" y="126672"/>
                        <a:pt x="142526" y="198500"/>
                      </a:cubicBezTo>
                      <a:cubicBezTo>
                        <a:pt x="153620" y="270328"/>
                        <a:pt x="162747" y="351094"/>
                        <a:pt x="169900" y="440798"/>
                      </a:cubicBezTo>
                      <a:cubicBezTo>
                        <a:pt x="177423" y="442705"/>
                        <a:pt x="184910" y="445243"/>
                        <a:pt x="192355" y="448413"/>
                      </a:cubicBezTo>
                      <a:cubicBezTo>
                        <a:pt x="193830" y="449050"/>
                        <a:pt x="195026" y="450951"/>
                        <a:pt x="195949" y="454127"/>
                      </a:cubicBezTo>
                      <a:cubicBezTo>
                        <a:pt x="196872" y="457302"/>
                        <a:pt x="197334" y="460794"/>
                        <a:pt x="197334" y="464601"/>
                      </a:cubicBezTo>
                      <a:cubicBezTo>
                        <a:pt x="197334" y="469253"/>
                        <a:pt x="196690" y="473272"/>
                        <a:pt x="195397" y="476661"/>
                      </a:cubicBezTo>
                      <a:cubicBezTo>
                        <a:pt x="194110" y="480043"/>
                        <a:pt x="192762" y="481737"/>
                        <a:pt x="191359" y="48173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1" name="Google Shape;2021;p30"/>
                <p:cNvSpPr/>
                <p:nvPr/>
              </p:nvSpPr>
              <p:spPr>
                <a:xfrm>
                  <a:off x="2942122" y="1777210"/>
                  <a:ext cx="146564" cy="472221"/>
                </a:xfrm>
                <a:custGeom>
                  <a:rect b="b" l="l" r="r" t="t"/>
                  <a:pathLst>
                    <a:path extrusionOk="0" h="472221" w="146564">
                      <a:moveTo>
                        <a:pt x="134948" y="169469"/>
                      </a:moveTo>
                      <a:cubicBezTo>
                        <a:pt x="134948" y="152333"/>
                        <a:pt x="134050" y="137152"/>
                        <a:pt x="132240" y="123927"/>
                      </a:cubicBezTo>
                      <a:cubicBezTo>
                        <a:pt x="130437" y="110702"/>
                        <a:pt x="128002" y="99177"/>
                        <a:pt x="124941" y="89334"/>
                      </a:cubicBezTo>
                      <a:cubicBezTo>
                        <a:pt x="121881" y="79497"/>
                        <a:pt x="118268" y="71142"/>
                        <a:pt x="114103" y="64268"/>
                      </a:cubicBezTo>
                      <a:cubicBezTo>
                        <a:pt x="109931" y="57388"/>
                        <a:pt x="105492" y="51784"/>
                        <a:pt x="100774" y="47448"/>
                      </a:cubicBezTo>
                      <a:cubicBezTo>
                        <a:pt x="96050" y="43106"/>
                        <a:pt x="91150" y="39882"/>
                        <a:pt x="86061" y="37769"/>
                      </a:cubicBezTo>
                      <a:cubicBezTo>
                        <a:pt x="80973" y="35650"/>
                        <a:pt x="75994" y="34277"/>
                        <a:pt x="71130" y="33640"/>
                      </a:cubicBezTo>
                      <a:lnTo>
                        <a:pt x="63382" y="33640"/>
                      </a:lnTo>
                      <a:lnTo>
                        <a:pt x="60953" y="301484"/>
                      </a:lnTo>
                      <a:cubicBezTo>
                        <a:pt x="63236" y="303178"/>
                        <a:pt x="65707" y="304447"/>
                        <a:pt x="68361" y="305291"/>
                      </a:cubicBezTo>
                      <a:cubicBezTo>
                        <a:pt x="71014" y="306142"/>
                        <a:pt x="73820" y="306561"/>
                        <a:pt x="76771" y="306561"/>
                      </a:cubicBezTo>
                      <a:cubicBezTo>
                        <a:pt x="84513" y="306561"/>
                        <a:pt x="91903" y="303652"/>
                        <a:pt x="98946" y="297835"/>
                      </a:cubicBezTo>
                      <a:cubicBezTo>
                        <a:pt x="105990" y="292018"/>
                        <a:pt x="112184" y="283395"/>
                        <a:pt x="117527" y="271973"/>
                      </a:cubicBezTo>
                      <a:cubicBezTo>
                        <a:pt x="122877" y="260545"/>
                        <a:pt x="127115" y="246264"/>
                        <a:pt x="130248" y="229128"/>
                      </a:cubicBezTo>
                      <a:cubicBezTo>
                        <a:pt x="133382" y="211992"/>
                        <a:pt x="134948" y="192106"/>
                        <a:pt x="134948" y="169469"/>
                      </a:cubicBezTo>
                      <a:close/>
                      <a:moveTo>
                        <a:pt x="76771" y="339885"/>
                      </a:moveTo>
                      <a:cubicBezTo>
                        <a:pt x="73820" y="339885"/>
                        <a:pt x="70996" y="339514"/>
                        <a:pt x="68306" y="338773"/>
                      </a:cubicBezTo>
                      <a:cubicBezTo>
                        <a:pt x="65616" y="338033"/>
                        <a:pt x="63090" y="336818"/>
                        <a:pt x="60728" y="335124"/>
                      </a:cubicBezTo>
                      <a:lnTo>
                        <a:pt x="59841" y="435406"/>
                      </a:lnTo>
                      <a:cubicBezTo>
                        <a:pt x="62647" y="436044"/>
                        <a:pt x="65507" y="436675"/>
                        <a:pt x="68416" y="437313"/>
                      </a:cubicBezTo>
                      <a:cubicBezTo>
                        <a:pt x="71330" y="437944"/>
                        <a:pt x="74263" y="438582"/>
                        <a:pt x="77208" y="439213"/>
                      </a:cubicBezTo>
                      <a:cubicBezTo>
                        <a:pt x="78683" y="439851"/>
                        <a:pt x="79922" y="441752"/>
                        <a:pt x="80918" y="444927"/>
                      </a:cubicBezTo>
                      <a:cubicBezTo>
                        <a:pt x="81914" y="448103"/>
                        <a:pt x="82412" y="451801"/>
                        <a:pt x="82412" y="456033"/>
                      </a:cubicBezTo>
                      <a:cubicBezTo>
                        <a:pt x="82412" y="460903"/>
                        <a:pt x="81780" y="464814"/>
                        <a:pt x="80529" y="467777"/>
                      </a:cubicBezTo>
                      <a:cubicBezTo>
                        <a:pt x="79273" y="470740"/>
                        <a:pt x="77949" y="472222"/>
                        <a:pt x="76546" y="472222"/>
                      </a:cubicBezTo>
                      <a:lnTo>
                        <a:pt x="76103" y="472222"/>
                      </a:lnTo>
                      <a:cubicBezTo>
                        <a:pt x="70207" y="470528"/>
                        <a:pt x="64323" y="469259"/>
                        <a:pt x="58463" y="468415"/>
                      </a:cubicBezTo>
                      <a:cubicBezTo>
                        <a:pt x="52597" y="467564"/>
                        <a:pt x="46719" y="467139"/>
                        <a:pt x="40817" y="467139"/>
                      </a:cubicBezTo>
                      <a:cubicBezTo>
                        <a:pt x="34994" y="467139"/>
                        <a:pt x="29226" y="467564"/>
                        <a:pt x="23505" y="468415"/>
                      </a:cubicBezTo>
                      <a:cubicBezTo>
                        <a:pt x="17792" y="469259"/>
                        <a:pt x="12060" y="470528"/>
                        <a:pt x="6309" y="472222"/>
                      </a:cubicBezTo>
                      <a:lnTo>
                        <a:pt x="5866" y="472222"/>
                      </a:lnTo>
                      <a:cubicBezTo>
                        <a:pt x="4244" y="472222"/>
                        <a:pt x="2860" y="470582"/>
                        <a:pt x="1719" y="467303"/>
                      </a:cubicBezTo>
                      <a:cubicBezTo>
                        <a:pt x="577" y="464024"/>
                        <a:pt x="0" y="460266"/>
                        <a:pt x="0" y="456033"/>
                      </a:cubicBezTo>
                      <a:cubicBezTo>
                        <a:pt x="0" y="451801"/>
                        <a:pt x="498" y="448103"/>
                        <a:pt x="1494" y="444927"/>
                      </a:cubicBezTo>
                      <a:cubicBezTo>
                        <a:pt x="2490" y="441752"/>
                        <a:pt x="3728" y="439851"/>
                        <a:pt x="5204" y="439213"/>
                      </a:cubicBezTo>
                      <a:cubicBezTo>
                        <a:pt x="7930" y="438582"/>
                        <a:pt x="10675" y="437944"/>
                        <a:pt x="13444" y="437313"/>
                      </a:cubicBezTo>
                      <a:cubicBezTo>
                        <a:pt x="16207" y="436675"/>
                        <a:pt x="18951" y="436044"/>
                        <a:pt x="21684" y="435406"/>
                      </a:cubicBezTo>
                      <a:lnTo>
                        <a:pt x="24228" y="41576"/>
                      </a:lnTo>
                      <a:cubicBezTo>
                        <a:pt x="18769" y="44114"/>
                        <a:pt x="14731" y="46653"/>
                        <a:pt x="12114" y="49191"/>
                      </a:cubicBezTo>
                      <a:cubicBezTo>
                        <a:pt x="9497" y="51729"/>
                        <a:pt x="8113" y="52998"/>
                        <a:pt x="7967" y="52998"/>
                      </a:cubicBezTo>
                      <a:cubicBezTo>
                        <a:pt x="7080" y="54061"/>
                        <a:pt x="6382" y="54589"/>
                        <a:pt x="5866" y="54589"/>
                      </a:cubicBezTo>
                      <a:cubicBezTo>
                        <a:pt x="4244" y="54589"/>
                        <a:pt x="2860" y="52792"/>
                        <a:pt x="1719" y="49191"/>
                      </a:cubicBezTo>
                      <a:cubicBezTo>
                        <a:pt x="577" y="45596"/>
                        <a:pt x="0" y="41679"/>
                        <a:pt x="0" y="37447"/>
                      </a:cubicBezTo>
                      <a:cubicBezTo>
                        <a:pt x="0" y="34277"/>
                        <a:pt x="316" y="31211"/>
                        <a:pt x="941" y="28248"/>
                      </a:cubicBezTo>
                      <a:cubicBezTo>
                        <a:pt x="1567" y="25285"/>
                        <a:pt x="2471" y="23171"/>
                        <a:pt x="3656" y="21902"/>
                      </a:cubicBezTo>
                      <a:cubicBezTo>
                        <a:pt x="3874" y="21690"/>
                        <a:pt x="5240" y="20469"/>
                        <a:pt x="7748" y="18253"/>
                      </a:cubicBezTo>
                      <a:cubicBezTo>
                        <a:pt x="10250" y="16031"/>
                        <a:pt x="13887" y="13541"/>
                        <a:pt x="18642" y="10790"/>
                      </a:cubicBezTo>
                      <a:cubicBezTo>
                        <a:pt x="23396" y="8040"/>
                        <a:pt x="29317" y="5556"/>
                        <a:pt x="36397" y="3334"/>
                      </a:cubicBezTo>
                      <a:cubicBezTo>
                        <a:pt x="43471" y="1111"/>
                        <a:pt x="51735" y="0"/>
                        <a:pt x="61171" y="0"/>
                      </a:cubicBezTo>
                      <a:cubicBezTo>
                        <a:pt x="62793" y="0"/>
                        <a:pt x="64475" y="0"/>
                        <a:pt x="66205" y="0"/>
                      </a:cubicBezTo>
                      <a:cubicBezTo>
                        <a:pt x="67936" y="0"/>
                        <a:pt x="69654" y="212"/>
                        <a:pt x="71348" y="638"/>
                      </a:cubicBezTo>
                      <a:cubicBezTo>
                        <a:pt x="77767" y="1275"/>
                        <a:pt x="84069" y="3073"/>
                        <a:pt x="90263" y="6030"/>
                      </a:cubicBezTo>
                      <a:cubicBezTo>
                        <a:pt x="96457" y="8993"/>
                        <a:pt x="102359" y="13492"/>
                        <a:pt x="107964" y="19522"/>
                      </a:cubicBezTo>
                      <a:cubicBezTo>
                        <a:pt x="113568" y="25552"/>
                        <a:pt x="118711" y="33008"/>
                        <a:pt x="123393" y="41892"/>
                      </a:cubicBezTo>
                      <a:cubicBezTo>
                        <a:pt x="128075" y="50782"/>
                        <a:pt x="132149" y="61408"/>
                        <a:pt x="135616" y="73789"/>
                      </a:cubicBezTo>
                      <a:cubicBezTo>
                        <a:pt x="139078" y="86164"/>
                        <a:pt x="141774" y="100288"/>
                        <a:pt x="143692" y="116155"/>
                      </a:cubicBezTo>
                      <a:cubicBezTo>
                        <a:pt x="145605" y="132021"/>
                        <a:pt x="146565" y="149795"/>
                        <a:pt x="146565" y="169469"/>
                      </a:cubicBezTo>
                      <a:cubicBezTo>
                        <a:pt x="146565" y="188086"/>
                        <a:pt x="145605" y="205167"/>
                        <a:pt x="143692" y="220718"/>
                      </a:cubicBezTo>
                      <a:cubicBezTo>
                        <a:pt x="141774" y="236269"/>
                        <a:pt x="139138" y="250338"/>
                        <a:pt x="135780" y="262926"/>
                      </a:cubicBezTo>
                      <a:cubicBezTo>
                        <a:pt x="132422" y="275513"/>
                        <a:pt x="128500" y="286625"/>
                        <a:pt x="124000" y="296250"/>
                      </a:cubicBezTo>
                      <a:cubicBezTo>
                        <a:pt x="119501" y="305874"/>
                        <a:pt x="114655" y="313914"/>
                        <a:pt x="109457" y="320369"/>
                      </a:cubicBezTo>
                      <a:cubicBezTo>
                        <a:pt x="104253" y="326823"/>
                        <a:pt x="98874" y="331687"/>
                        <a:pt x="93305" y="334966"/>
                      </a:cubicBezTo>
                      <a:cubicBezTo>
                        <a:pt x="87737" y="338245"/>
                        <a:pt x="82224" y="339885"/>
                        <a:pt x="76771" y="33988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2" name="Google Shape;2022;p30"/>
                <p:cNvSpPr/>
                <p:nvPr/>
              </p:nvSpPr>
              <p:spPr>
                <a:xfrm>
                  <a:off x="3097983" y="1777210"/>
                  <a:ext cx="146564" cy="472221"/>
                </a:xfrm>
                <a:custGeom>
                  <a:rect b="b" l="l" r="r" t="t"/>
                  <a:pathLst>
                    <a:path extrusionOk="0" h="472221" w="146564">
                      <a:moveTo>
                        <a:pt x="134948" y="169469"/>
                      </a:moveTo>
                      <a:cubicBezTo>
                        <a:pt x="134948" y="152333"/>
                        <a:pt x="134043" y="137152"/>
                        <a:pt x="132240" y="123927"/>
                      </a:cubicBezTo>
                      <a:cubicBezTo>
                        <a:pt x="130430" y="110702"/>
                        <a:pt x="127996" y="99177"/>
                        <a:pt x="124941" y="89334"/>
                      </a:cubicBezTo>
                      <a:cubicBezTo>
                        <a:pt x="121881" y="79497"/>
                        <a:pt x="118262" y="71142"/>
                        <a:pt x="114096" y="64268"/>
                      </a:cubicBezTo>
                      <a:cubicBezTo>
                        <a:pt x="109931" y="57388"/>
                        <a:pt x="105486" y="51784"/>
                        <a:pt x="100768" y="47448"/>
                      </a:cubicBezTo>
                      <a:cubicBezTo>
                        <a:pt x="96050" y="43106"/>
                        <a:pt x="91143" y="39882"/>
                        <a:pt x="86055" y="37769"/>
                      </a:cubicBezTo>
                      <a:cubicBezTo>
                        <a:pt x="80966" y="35650"/>
                        <a:pt x="75993" y="34277"/>
                        <a:pt x="71123" y="33640"/>
                      </a:cubicBezTo>
                      <a:lnTo>
                        <a:pt x="63381" y="33640"/>
                      </a:lnTo>
                      <a:lnTo>
                        <a:pt x="60946" y="301484"/>
                      </a:lnTo>
                      <a:cubicBezTo>
                        <a:pt x="63236" y="303178"/>
                        <a:pt x="65707" y="304447"/>
                        <a:pt x="68361" y="305291"/>
                      </a:cubicBezTo>
                      <a:cubicBezTo>
                        <a:pt x="71014" y="306142"/>
                        <a:pt x="73813" y="306561"/>
                        <a:pt x="76765" y="306561"/>
                      </a:cubicBezTo>
                      <a:cubicBezTo>
                        <a:pt x="84507" y="306561"/>
                        <a:pt x="91902" y="303652"/>
                        <a:pt x="98946" y="297835"/>
                      </a:cubicBezTo>
                      <a:cubicBezTo>
                        <a:pt x="105984" y="292018"/>
                        <a:pt x="112184" y="283395"/>
                        <a:pt x="117527" y="271973"/>
                      </a:cubicBezTo>
                      <a:cubicBezTo>
                        <a:pt x="122871" y="260545"/>
                        <a:pt x="127115" y="246264"/>
                        <a:pt x="130248" y="229128"/>
                      </a:cubicBezTo>
                      <a:cubicBezTo>
                        <a:pt x="133382" y="211992"/>
                        <a:pt x="134948" y="192106"/>
                        <a:pt x="134948" y="169469"/>
                      </a:cubicBezTo>
                      <a:close/>
                      <a:moveTo>
                        <a:pt x="76765" y="339885"/>
                      </a:moveTo>
                      <a:cubicBezTo>
                        <a:pt x="73813" y="339885"/>
                        <a:pt x="70996" y="339514"/>
                        <a:pt x="68306" y="338773"/>
                      </a:cubicBezTo>
                      <a:cubicBezTo>
                        <a:pt x="65610" y="338033"/>
                        <a:pt x="63084" y="336818"/>
                        <a:pt x="60728" y="335124"/>
                      </a:cubicBezTo>
                      <a:lnTo>
                        <a:pt x="59841" y="435406"/>
                      </a:lnTo>
                      <a:cubicBezTo>
                        <a:pt x="62647" y="436044"/>
                        <a:pt x="65501" y="436675"/>
                        <a:pt x="68415" y="437313"/>
                      </a:cubicBezTo>
                      <a:cubicBezTo>
                        <a:pt x="71330" y="437944"/>
                        <a:pt x="74257" y="438582"/>
                        <a:pt x="77208" y="439213"/>
                      </a:cubicBezTo>
                      <a:cubicBezTo>
                        <a:pt x="78683" y="439851"/>
                        <a:pt x="79916" y="441752"/>
                        <a:pt x="80912" y="444927"/>
                      </a:cubicBezTo>
                      <a:cubicBezTo>
                        <a:pt x="81908" y="448103"/>
                        <a:pt x="82406" y="451801"/>
                        <a:pt x="82406" y="456033"/>
                      </a:cubicBezTo>
                      <a:cubicBezTo>
                        <a:pt x="82406" y="460903"/>
                        <a:pt x="81780" y="464814"/>
                        <a:pt x="80529" y="467777"/>
                      </a:cubicBezTo>
                      <a:cubicBezTo>
                        <a:pt x="79272" y="470740"/>
                        <a:pt x="77949" y="472222"/>
                        <a:pt x="76546" y="472222"/>
                      </a:cubicBezTo>
                      <a:lnTo>
                        <a:pt x="76103" y="472222"/>
                      </a:lnTo>
                      <a:cubicBezTo>
                        <a:pt x="70200" y="470528"/>
                        <a:pt x="64323" y="469259"/>
                        <a:pt x="58457" y="468415"/>
                      </a:cubicBezTo>
                      <a:cubicBezTo>
                        <a:pt x="52597" y="467564"/>
                        <a:pt x="46713" y="467139"/>
                        <a:pt x="40817" y="467139"/>
                      </a:cubicBezTo>
                      <a:cubicBezTo>
                        <a:pt x="34994" y="467139"/>
                        <a:pt x="29219" y="467564"/>
                        <a:pt x="23505" y="468415"/>
                      </a:cubicBezTo>
                      <a:cubicBezTo>
                        <a:pt x="17791" y="469259"/>
                        <a:pt x="12059" y="470528"/>
                        <a:pt x="6303" y="472222"/>
                      </a:cubicBezTo>
                      <a:lnTo>
                        <a:pt x="5866" y="472222"/>
                      </a:lnTo>
                      <a:cubicBezTo>
                        <a:pt x="4238" y="472222"/>
                        <a:pt x="2860" y="470582"/>
                        <a:pt x="1712" y="467303"/>
                      </a:cubicBezTo>
                      <a:cubicBezTo>
                        <a:pt x="571" y="464024"/>
                        <a:pt x="0" y="460266"/>
                        <a:pt x="0" y="456033"/>
                      </a:cubicBezTo>
                      <a:cubicBezTo>
                        <a:pt x="0" y="451801"/>
                        <a:pt x="498" y="448103"/>
                        <a:pt x="1494" y="444927"/>
                      </a:cubicBezTo>
                      <a:cubicBezTo>
                        <a:pt x="2489" y="441752"/>
                        <a:pt x="3722" y="439851"/>
                        <a:pt x="5198" y="439213"/>
                      </a:cubicBezTo>
                      <a:cubicBezTo>
                        <a:pt x="7930" y="438582"/>
                        <a:pt x="10675" y="437944"/>
                        <a:pt x="13438" y="437313"/>
                      </a:cubicBezTo>
                      <a:cubicBezTo>
                        <a:pt x="16207" y="436675"/>
                        <a:pt x="18951" y="436044"/>
                        <a:pt x="21678" y="435406"/>
                      </a:cubicBezTo>
                      <a:lnTo>
                        <a:pt x="24222" y="41576"/>
                      </a:lnTo>
                      <a:cubicBezTo>
                        <a:pt x="18769" y="44114"/>
                        <a:pt x="14731" y="46653"/>
                        <a:pt x="12114" y="49191"/>
                      </a:cubicBezTo>
                      <a:cubicBezTo>
                        <a:pt x="9497" y="51729"/>
                        <a:pt x="8112" y="52998"/>
                        <a:pt x="7967" y="52998"/>
                      </a:cubicBezTo>
                      <a:cubicBezTo>
                        <a:pt x="7080" y="54061"/>
                        <a:pt x="6382" y="54589"/>
                        <a:pt x="5866" y="54589"/>
                      </a:cubicBezTo>
                      <a:cubicBezTo>
                        <a:pt x="4238" y="54589"/>
                        <a:pt x="2860" y="52792"/>
                        <a:pt x="1712" y="49191"/>
                      </a:cubicBezTo>
                      <a:cubicBezTo>
                        <a:pt x="571" y="45596"/>
                        <a:pt x="0" y="41679"/>
                        <a:pt x="0" y="37447"/>
                      </a:cubicBezTo>
                      <a:cubicBezTo>
                        <a:pt x="0" y="34277"/>
                        <a:pt x="316" y="31211"/>
                        <a:pt x="941" y="28248"/>
                      </a:cubicBezTo>
                      <a:cubicBezTo>
                        <a:pt x="1567" y="25285"/>
                        <a:pt x="2471" y="23171"/>
                        <a:pt x="3649" y="21902"/>
                      </a:cubicBezTo>
                      <a:cubicBezTo>
                        <a:pt x="3874" y="21690"/>
                        <a:pt x="5234" y="20469"/>
                        <a:pt x="7742" y="18253"/>
                      </a:cubicBezTo>
                      <a:cubicBezTo>
                        <a:pt x="10250" y="16031"/>
                        <a:pt x="13881" y="13541"/>
                        <a:pt x="18641" y="10790"/>
                      </a:cubicBezTo>
                      <a:cubicBezTo>
                        <a:pt x="23396" y="8040"/>
                        <a:pt x="29310" y="5556"/>
                        <a:pt x="36391" y="3334"/>
                      </a:cubicBezTo>
                      <a:cubicBezTo>
                        <a:pt x="43471" y="1111"/>
                        <a:pt x="51729" y="0"/>
                        <a:pt x="61171" y="0"/>
                      </a:cubicBezTo>
                      <a:cubicBezTo>
                        <a:pt x="62792" y="0"/>
                        <a:pt x="64468" y="0"/>
                        <a:pt x="66205" y="0"/>
                      </a:cubicBezTo>
                      <a:cubicBezTo>
                        <a:pt x="67936" y="0"/>
                        <a:pt x="69648" y="212"/>
                        <a:pt x="71348" y="638"/>
                      </a:cubicBezTo>
                      <a:cubicBezTo>
                        <a:pt x="77760" y="1275"/>
                        <a:pt x="84069" y="3073"/>
                        <a:pt x="90263" y="6030"/>
                      </a:cubicBezTo>
                      <a:cubicBezTo>
                        <a:pt x="96457" y="8993"/>
                        <a:pt x="102353" y="13492"/>
                        <a:pt x="107957" y="19522"/>
                      </a:cubicBezTo>
                      <a:cubicBezTo>
                        <a:pt x="113562" y="25552"/>
                        <a:pt x="118705" y="33008"/>
                        <a:pt x="123387" y="41892"/>
                      </a:cubicBezTo>
                      <a:cubicBezTo>
                        <a:pt x="128074" y="50782"/>
                        <a:pt x="132149" y="61408"/>
                        <a:pt x="135610" y="73789"/>
                      </a:cubicBezTo>
                      <a:cubicBezTo>
                        <a:pt x="139077" y="86164"/>
                        <a:pt x="141767" y="100288"/>
                        <a:pt x="143686" y="116155"/>
                      </a:cubicBezTo>
                      <a:cubicBezTo>
                        <a:pt x="145605" y="132021"/>
                        <a:pt x="146564" y="149795"/>
                        <a:pt x="146564" y="169469"/>
                      </a:cubicBezTo>
                      <a:cubicBezTo>
                        <a:pt x="146564" y="188086"/>
                        <a:pt x="145605" y="205167"/>
                        <a:pt x="143686" y="220718"/>
                      </a:cubicBezTo>
                      <a:cubicBezTo>
                        <a:pt x="141767" y="236269"/>
                        <a:pt x="139132" y="250338"/>
                        <a:pt x="135780" y="262926"/>
                      </a:cubicBezTo>
                      <a:cubicBezTo>
                        <a:pt x="132422" y="275513"/>
                        <a:pt x="128493" y="286625"/>
                        <a:pt x="124000" y="296250"/>
                      </a:cubicBezTo>
                      <a:cubicBezTo>
                        <a:pt x="119501" y="305874"/>
                        <a:pt x="114649" y="313914"/>
                        <a:pt x="109451" y="320369"/>
                      </a:cubicBezTo>
                      <a:cubicBezTo>
                        <a:pt x="104253" y="326823"/>
                        <a:pt x="98873" y="331687"/>
                        <a:pt x="93305" y="334966"/>
                      </a:cubicBezTo>
                      <a:cubicBezTo>
                        <a:pt x="87737" y="338245"/>
                        <a:pt x="82223" y="339885"/>
                        <a:pt x="76765" y="33988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3" name="Google Shape;2023;p30"/>
                <p:cNvSpPr/>
                <p:nvPr/>
              </p:nvSpPr>
              <p:spPr>
                <a:xfrm>
                  <a:off x="3236144" y="1786099"/>
                  <a:ext cx="183288" cy="473800"/>
                </a:xfrm>
                <a:custGeom>
                  <a:rect b="b" l="l" r="r" t="t"/>
                  <a:pathLst>
                    <a:path extrusionOk="0" h="473800" w="183288">
                      <a:moveTo>
                        <a:pt x="183289" y="16820"/>
                      </a:moveTo>
                      <a:cubicBezTo>
                        <a:pt x="183289" y="20840"/>
                        <a:pt x="182809" y="24434"/>
                        <a:pt x="181850" y="27610"/>
                      </a:cubicBezTo>
                      <a:cubicBezTo>
                        <a:pt x="180891" y="30780"/>
                        <a:pt x="179713" y="32687"/>
                        <a:pt x="178310" y="33318"/>
                      </a:cubicBezTo>
                      <a:cubicBezTo>
                        <a:pt x="171011" y="36494"/>
                        <a:pt x="163743" y="38401"/>
                        <a:pt x="156517" y="39032"/>
                      </a:cubicBezTo>
                      <a:cubicBezTo>
                        <a:pt x="153201" y="72885"/>
                        <a:pt x="149698" y="102608"/>
                        <a:pt x="146012" y="128208"/>
                      </a:cubicBezTo>
                      <a:cubicBezTo>
                        <a:pt x="142326" y="153809"/>
                        <a:pt x="138804" y="175760"/>
                        <a:pt x="135446" y="194061"/>
                      </a:cubicBezTo>
                      <a:cubicBezTo>
                        <a:pt x="132094" y="212357"/>
                        <a:pt x="129070" y="227009"/>
                        <a:pt x="126374" y="238012"/>
                      </a:cubicBezTo>
                      <a:cubicBezTo>
                        <a:pt x="123684" y="249014"/>
                        <a:pt x="121674" y="256842"/>
                        <a:pt x="120351" y="261493"/>
                      </a:cubicBezTo>
                      <a:lnTo>
                        <a:pt x="120351" y="428423"/>
                      </a:lnTo>
                      <a:cubicBezTo>
                        <a:pt x="126690" y="429055"/>
                        <a:pt x="133108" y="430324"/>
                        <a:pt x="139593" y="432230"/>
                      </a:cubicBezTo>
                      <a:cubicBezTo>
                        <a:pt x="141069" y="432862"/>
                        <a:pt x="142308" y="434769"/>
                        <a:pt x="143298" y="437944"/>
                      </a:cubicBezTo>
                      <a:cubicBezTo>
                        <a:pt x="144293" y="441114"/>
                        <a:pt x="144791" y="444818"/>
                        <a:pt x="144791" y="449050"/>
                      </a:cubicBezTo>
                      <a:cubicBezTo>
                        <a:pt x="144791" y="454339"/>
                        <a:pt x="144129" y="458414"/>
                        <a:pt x="142800" y="461268"/>
                      </a:cubicBezTo>
                      <a:cubicBezTo>
                        <a:pt x="141476" y="464122"/>
                        <a:pt x="140183" y="465555"/>
                        <a:pt x="138932" y="465555"/>
                      </a:cubicBezTo>
                      <a:lnTo>
                        <a:pt x="138154" y="465555"/>
                      </a:lnTo>
                      <a:cubicBezTo>
                        <a:pt x="133661" y="463861"/>
                        <a:pt x="129107" y="462640"/>
                        <a:pt x="124498" y="461899"/>
                      </a:cubicBezTo>
                      <a:cubicBezTo>
                        <a:pt x="119889" y="461164"/>
                        <a:pt x="115262" y="460794"/>
                        <a:pt x="110617" y="460794"/>
                      </a:cubicBezTo>
                      <a:cubicBezTo>
                        <a:pt x="102948" y="460794"/>
                        <a:pt x="95388" y="461899"/>
                        <a:pt x="87937" y="464122"/>
                      </a:cubicBezTo>
                      <a:cubicBezTo>
                        <a:pt x="80493" y="466344"/>
                        <a:pt x="73079" y="469575"/>
                        <a:pt x="65707" y="473801"/>
                      </a:cubicBezTo>
                      <a:lnTo>
                        <a:pt x="64596" y="473801"/>
                      </a:lnTo>
                      <a:cubicBezTo>
                        <a:pt x="62975" y="473801"/>
                        <a:pt x="61596" y="472161"/>
                        <a:pt x="60449" y="468882"/>
                      </a:cubicBezTo>
                      <a:cubicBezTo>
                        <a:pt x="59307" y="465603"/>
                        <a:pt x="58736" y="461851"/>
                        <a:pt x="58736" y="457618"/>
                      </a:cubicBezTo>
                      <a:cubicBezTo>
                        <a:pt x="58736" y="453599"/>
                        <a:pt x="59180" y="450052"/>
                        <a:pt x="60066" y="446986"/>
                      </a:cubicBezTo>
                      <a:cubicBezTo>
                        <a:pt x="60946" y="443919"/>
                        <a:pt x="62094" y="441855"/>
                        <a:pt x="63491" y="440798"/>
                      </a:cubicBezTo>
                      <a:cubicBezTo>
                        <a:pt x="66588" y="439104"/>
                        <a:pt x="69684" y="437519"/>
                        <a:pt x="72787" y="436038"/>
                      </a:cubicBezTo>
                      <a:cubicBezTo>
                        <a:pt x="75884" y="434556"/>
                        <a:pt x="79054" y="433287"/>
                        <a:pt x="82296" y="432230"/>
                      </a:cubicBezTo>
                      <a:lnTo>
                        <a:pt x="82296" y="294501"/>
                      </a:lnTo>
                      <a:cubicBezTo>
                        <a:pt x="77208" y="280748"/>
                        <a:pt x="72289" y="265567"/>
                        <a:pt x="67529" y="248960"/>
                      </a:cubicBezTo>
                      <a:cubicBezTo>
                        <a:pt x="62774" y="232352"/>
                        <a:pt x="58293" y="215478"/>
                        <a:pt x="54091" y="198342"/>
                      </a:cubicBezTo>
                      <a:cubicBezTo>
                        <a:pt x="49889" y="181206"/>
                        <a:pt x="45997" y="164228"/>
                        <a:pt x="42420" y="147408"/>
                      </a:cubicBezTo>
                      <a:cubicBezTo>
                        <a:pt x="38844" y="130589"/>
                        <a:pt x="35656" y="114983"/>
                        <a:pt x="32851" y="100598"/>
                      </a:cubicBezTo>
                      <a:cubicBezTo>
                        <a:pt x="30051" y="86213"/>
                        <a:pt x="27671" y="73625"/>
                        <a:pt x="25716" y="62835"/>
                      </a:cubicBezTo>
                      <a:cubicBezTo>
                        <a:pt x="23767" y="52045"/>
                        <a:pt x="22309" y="43902"/>
                        <a:pt x="21350" y="38401"/>
                      </a:cubicBezTo>
                      <a:cubicBezTo>
                        <a:pt x="18623" y="37763"/>
                        <a:pt x="15891" y="37077"/>
                        <a:pt x="13164" y="36336"/>
                      </a:cubicBezTo>
                      <a:cubicBezTo>
                        <a:pt x="10438" y="35595"/>
                        <a:pt x="7705" y="34587"/>
                        <a:pt x="4979" y="33318"/>
                      </a:cubicBezTo>
                      <a:cubicBezTo>
                        <a:pt x="3504" y="32687"/>
                        <a:pt x="2307" y="30780"/>
                        <a:pt x="1384" y="27610"/>
                      </a:cubicBezTo>
                      <a:cubicBezTo>
                        <a:pt x="461" y="24434"/>
                        <a:pt x="0" y="20840"/>
                        <a:pt x="0" y="16820"/>
                      </a:cubicBezTo>
                      <a:cubicBezTo>
                        <a:pt x="0" y="11319"/>
                        <a:pt x="662" y="7141"/>
                        <a:pt x="1992" y="4281"/>
                      </a:cubicBezTo>
                      <a:cubicBezTo>
                        <a:pt x="3321" y="1427"/>
                        <a:pt x="4609" y="0"/>
                        <a:pt x="5866" y="0"/>
                      </a:cubicBezTo>
                      <a:lnTo>
                        <a:pt x="6637" y="0"/>
                      </a:lnTo>
                      <a:cubicBezTo>
                        <a:pt x="13128" y="2963"/>
                        <a:pt x="19522" y="5131"/>
                        <a:pt x="25831" y="6503"/>
                      </a:cubicBezTo>
                      <a:cubicBezTo>
                        <a:pt x="32134" y="7882"/>
                        <a:pt x="38419" y="8568"/>
                        <a:pt x="44691" y="8568"/>
                      </a:cubicBezTo>
                      <a:cubicBezTo>
                        <a:pt x="50958" y="8568"/>
                        <a:pt x="57170" y="7882"/>
                        <a:pt x="63327" y="6503"/>
                      </a:cubicBezTo>
                      <a:cubicBezTo>
                        <a:pt x="69484" y="5131"/>
                        <a:pt x="75659" y="2963"/>
                        <a:pt x="81853" y="0"/>
                      </a:cubicBezTo>
                      <a:lnTo>
                        <a:pt x="82521" y="0"/>
                      </a:lnTo>
                      <a:cubicBezTo>
                        <a:pt x="84215" y="0"/>
                        <a:pt x="85618" y="1694"/>
                        <a:pt x="86723" y="5076"/>
                      </a:cubicBezTo>
                      <a:cubicBezTo>
                        <a:pt x="87828" y="8459"/>
                        <a:pt x="88381" y="12375"/>
                        <a:pt x="88381" y="16820"/>
                      </a:cubicBezTo>
                      <a:cubicBezTo>
                        <a:pt x="88381" y="20840"/>
                        <a:pt x="87919" y="24434"/>
                        <a:pt x="86996" y="27610"/>
                      </a:cubicBezTo>
                      <a:cubicBezTo>
                        <a:pt x="86079" y="30780"/>
                        <a:pt x="84877" y="32687"/>
                        <a:pt x="83401" y="33318"/>
                      </a:cubicBezTo>
                      <a:cubicBezTo>
                        <a:pt x="80602" y="34587"/>
                        <a:pt x="77724" y="35698"/>
                        <a:pt x="74773" y="36652"/>
                      </a:cubicBezTo>
                      <a:cubicBezTo>
                        <a:pt x="71828" y="37605"/>
                        <a:pt x="68877" y="38401"/>
                        <a:pt x="65926" y="39032"/>
                      </a:cubicBezTo>
                      <a:cubicBezTo>
                        <a:pt x="67845" y="49191"/>
                        <a:pt x="70407" y="62040"/>
                        <a:pt x="73613" y="77590"/>
                      </a:cubicBezTo>
                      <a:cubicBezTo>
                        <a:pt x="76819" y="93141"/>
                        <a:pt x="80511" y="109749"/>
                        <a:pt x="84677" y="127413"/>
                      </a:cubicBezTo>
                      <a:cubicBezTo>
                        <a:pt x="88842" y="145083"/>
                        <a:pt x="93396" y="162905"/>
                        <a:pt x="98339" y="180891"/>
                      </a:cubicBezTo>
                      <a:cubicBezTo>
                        <a:pt x="103276" y="198870"/>
                        <a:pt x="108473" y="215478"/>
                        <a:pt x="113932" y="230713"/>
                      </a:cubicBezTo>
                      <a:cubicBezTo>
                        <a:pt x="115554" y="224580"/>
                        <a:pt x="117545" y="216061"/>
                        <a:pt x="119908" y="205167"/>
                      </a:cubicBezTo>
                      <a:cubicBezTo>
                        <a:pt x="122263" y="194268"/>
                        <a:pt x="124808" y="180891"/>
                        <a:pt x="127540" y="165024"/>
                      </a:cubicBezTo>
                      <a:cubicBezTo>
                        <a:pt x="130267" y="149151"/>
                        <a:pt x="133108" y="130692"/>
                        <a:pt x="136053" y="109646"/>
                      </a:cubicBezTo>
                      <a:cubicBezTo>
                        <a:pt x="139005" y="88593"/>
                        <a:pt x="141846" y="64845"/>
                        <a:pt x="144573" y="38401"/>
                      </a:cubicBezTo>
                      <a:cubicBezTo>
                        <a:pt x="141033" y="37975"/>
                        <a:pt x="137529" y="37447"/>
                        <a:pt x="134062" y="36810"/>
                      </a:cubicBezTo>
                      <a:cubicBezTo>
                        <a:pt x="130601" y="36178"/>
                        <a:pt x="127133" y="35012"/>
                        <a:pt x="123666" y="33318"/>
                      </a:cubicBezTo>
                      <a:cubicBezTo>
                        <a:pt x="122191" y="32687"/>
                        <a:pt x="120994" y="30780"/>
                        <a:pt x="120071" y="27610"/>
                      </a:cubicBezTo>
                      <a:cubicBezTo>
                        <a:pt x="119149" y="24434"/>
                        <a:pt x="118687" y="20840"/>
                        <a:pt x="118687" y="16820"/>
                      </a:cubicBezTo>
                      <a:cubicBezTo>
                        <a:pt x="118687" y="11744"/>
                        <a:pt x="119337" y="7669"/>
                        <a:pt x="120624" y="4603"/>
                      </a:cubicBezTo>
                      <a:cubicBezTo>
                        <a:pt x="121917" y="1530"/>
                        <a:pt x="123186" y="0"/>
                        <a:pt x="124443" y="0"/>
                      </a:cubicBezTo>
                      <a:lnTo>
                        <a:pt x="125324" y="0"/>
                      </a:lnTo>
                      <a:cubicBezTo>
                        <a:pt x="129678" y="1901"/>
                        <a:pt x="133971" y="3382"/>
                        <a:pt x="138215" y="4439"/>
                      </a:cubicBezTo>
                      <a:cubicBezTo>
                        <a:pt x="142453" y="5501"/>
                        <a:pt x="146747" y="6030"/>
                        <a:pt x="151100" y="6030"/>
                      </a:cubicBezTo>
                      <a:cubicBezTo>
                        <a:pt x="155448" y="6030"/>
                        <a:pt x="159729" y="5501"/>
                        <a:pt x="163931" y="4439"/>
                      </a:cubicBezTo>
                      <a:cubicBezTo>
                        <a:pt x="168133" y="3382"/>
                        <a:pt x="172335" y="1901"/>
                        <a:pt x="176537" y="0"/>
                      </a:cubicBezTo>
                      <a:lnTo>
                        <a:pt x="177423" y="0"/>
                      </a:lnTo>
                      <a:cubicBezTo>
                        <a:pt x="178972" y="0"/>
                        <a:pt x="180338" y="1743"/>
                        <a:pt x="181516" y="5234"/>
                      </a:cubicBezTo>
                      <a:cubicBezTo>
                        <a:pt x="182700" y="8726"/>
                        <a:pt x="183289" y="12588"/>
                        <a:pt x="183289" y="16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24" name="Google Shape;2024;p30"/>
              <p:cNvGrpSpPr/>
              <p:nvPr/>
            </p:nvGrpSpPr>
            <p:grpSpPr>
              <a:xfrm>
                <a:off x="2251824" y="2436965"/>
                <a:ext cx="1492100" cy="506177"/>
                <a:chOff x="2251824" y="2436965"/>
                <a:chExt cx="1492100" cy="506177"/>
              </a:xfrm>
            </p:grpSpPr>
            <p:sp>
              <p:nvSpPr>
                <p:cNvPr id="2025" name="Google Shape;2025;p30"/>
                <p:cNvSpPr/>
                <p:nvPr/>
              </p:nvSpPr>
              <p:spPr>
                <a:xfrm>
                  <a:off x="2251824" y="2445855"/>
                  <a:ext cx="177313" cy="476660"/>
                </a:xfrm>
                <a:custGeom>
                  <a:rect b="b" l="l" r="r" t="t"/>
                  <a:pathLst>
                    <a:path extrusionOk="0" h="476660" w="177313">
                      <a:moveTo>
                        <a:pt x="177314" y="13013"/>
                      </a:moveTo>
                      <a:cubicBezTo>
                        <a:pt x="177314" y="18933"/>
                        <a:pt x="176871" y="23536"/>
                        <a:pt x="175984" y="26815"/>
                      </a:cubicBezTo>
                      <a:cubicBezTo>
                        <a:pt x="175098" y="30094"/>
                        <a:pt x="174029" y="32262"/>
                        <a:pt x="172778" y="33318"/>
                      </a:cubicBezTo>
                      <a:cubicBezTo>
                        <a:pt x="168722" y="35650"/>
                        <a:pt x="164811" y="37551"/>
                        <a:pt x="161053" y="39032"/>
                      </a:cubicBezTo>
                      <a:cubicBezTo>
                        <a:pt x="157294" y="40514"/>
                        <a:pt x="153529" y="41680"/>
                        <a:pt x="149770" y="42524"/>
                      </a:cubicBezTo>
                      <a:cubicBezTo>
                        <a:pt x="149400" y="52045"/>
                        <a:pt x="148866" y="67754"/>
                        <a:pt x="148167" y="89650"/>
                      </a:cubicBezTo>
                      <a:cubicBezTo>
                        <a:pt x="147463" y="111546"/>
                        <a:pt x="146783" y="138416"/>
                        <a:pt x="146121" y="170258"/>
                      </a:cubicBezTo>
                      <a:cubicBezTo>
                        <a:pt x="145453" y="202101"/>
                        <a:pt x="144864" y="238224"/>
                        <a:pt x="144348" y="278635"/>
                      </a:cubicBezTo>
                      <a:cubicBezTo>
                        <a:pt x="143832" y="319039"/>
                        <a:pt x="143577" y="362522"/>
                        <a:pt x="143577" y="409065"/>
                      </a:cubicBezTo>
                      <a:lnTo>
                        <a:pt x="143577" y="440167"/>
                      </a:lnTo>
                      <a:cubicBezTo>
                        <a:pt x="147263" y="440167"/>
                        <a:pt x="150912" y="440428"/>
                        <a:pt x="154525" y="440956"/>
                      </a:cubicBezTo>
                      <a:cubicBezTo>
                        <a:pt x="158138" y="441485"/>
                        <a:pt x="161903" y="442280"/>
                        <a:pt x="165807" y="443337"/>
                      </a:cubicBezTo>
                      <a:cubicBezTo>
                        <a:pt x="167507" y="444393"/>
                        <a:pt x="168795" y="446561"/>
                        <a:pt x="169681" y="449846"/>
                      </a:cubicBezTo>
                      <a:cubicBezTo>
                        <a:pt x="170568" y="453125"/>
                        <a:pt x="171005" y="457090"/>
                        <a:pt x="171005" y="461741"/>
                      </a:cubicBezTo>
                      <a:cubicBezTo>
                        <a:pt x="170859" y="466186"/>
                        <a:pt x="170215" y="469781"/>
                        <a:pt x="169074" y="472532"/>
                      </a:cubicBezTo>
                      <a:cubicBezTo>
                        <a:pt x="167926" y="475282"/>
                        <a:pt x="166621" y="476661"/>
                        <a:pt x="165145" y="476661"/>
                      </a:cubicBezTo>
                      <a:lnTo>
                        <a:pt x="164702" y="476661"/>
                      </a:lnTo>
                      <a:cubicBezTo>
                        <a:pt x="160500" y="475604"/>
                        <a:pt x="156371" y="474754"/>
                        <a:pt x="152315" y="474123"/>
                      </a:cubicBezTo>
                      <a:cubicBezTo>
                        <a:pt x="148258" y="473485"/>
                        <a:pt x="144239" y="473169"/>
                        <a:pt x="140255" y="473169"/>
                      </a:cubicBezTo>
                      <a:cubicBezTo>
                        <a:pt x="136278" y="473169"/>
                        <a:pt x="132331" y="473485"/>
                        <a:pt x="128421" y="474123"/>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24"/>
                        <a:pt x="110781" y="452220"/>
                        <a:pt x="111777" y="449051"/>
                      </a:cubicBezTo>
                      <a:cubicBezTo>
                        <a:pt x="112773" y="445875"/>
                        <a:pt x="114005" y="443974"/>
                        <a:pt x="115481" y="443337"/>
                      </a:cubicBezTo>
                      <a:cubicBezTo>
                        <a:pt x="118280" y="442705"/>
                        <a:pt x="121049" y="442122"/>
                        <a:pt x="123775" y="441594"/>
                      </a:cubicBezTo>
                      <a:cubicBezTo>
                        <a:pt x="126502" y="441066"/>
                        <a:pt x="129271" y="440586"/>
                        <a:pt x="132070" y="440167"/>
                      </a:cubicBezTo>
                      <a:lnTo>
                        <a:pt x="132070" y="409065"/>
                      </a:lnTo>
                      <a:cubicBezTo>
                        <a:pt x="132070" y="362728"/>
                        <a:pt x="132295" y="319361"/>
                        <a:pt x="132738" y="278950"/>
                      </a:cubicBezTo>
                      <a:cubicBezTo>
                        <a:pt x="126690" y="280644"/>
                        <a:pt x="120642" y="281804"/>
                        <a:pt x="114594" y="282442"/>
                      </a:cubicBezTo>
                      <a:cubicBezTo>
                        <a:pt x="108546" y="283073"/>
                        <a:pt x="102499" y="283395"/>
                        <a:pt x="96457" y="283395"/>
                      </a:cubicBezTo>
                      <a:cubicBezTo>
                        <a:pt x="90336" y="283395"/>
                        <a:pt x="84343" y="283073"/>
                        <a:pt x="78477" y="282442"/>
                      </a:cubicBezTo>
                      <a:cubicBezTo>
                        <a:pt x="72617" y="281804"/>
                        <a:pt x="66849" y="280644"/>
                        <a:pt x="61171" y="278950"/>
                      </a:cubicBezTo>
                      <a:lnTo>
                        <a:pt x="59841" y="439529"/>
                      </a:lnTo>
                      <a:cubicBezTo>
                        <a:pt x="62641" y="440167"/>
                        <a:pt x="65501" y="440798"/>
                        <a:pt x="68415" y="441436"/>
                      </a:cubicBezTo>
                      <a:cubicBezTo>
                        <a:pt x="71324" y="442067"/>
                        <a:pt x="74257" y="442705"/>
                        <a:pt x="77208" y="443337"/>
                      </a:cubicBezTo>
                      <a:cubicBezTo>
                        <a:pt x="78683" y="443974"/>
                        <a:pt x="79916" y="445875"/>
                        <a:pt x="80912" y="449051"/>
                      </a:cubicBezTo>
                      <a:cubicBezTo>
                        <a:pt x="81908" y="452220"/>
                        <a:pt x="82406" y="455924"/>
                        <a:pt x="82406" y="460156"/>
                      </a:cubicBezTo>
                      <a:cubicBezTo>
                        <a:pt x="82406" y="465020"/>
                        <a:pt x="81780" y="468992"/>
                        <a:pt x="80523" y="472058"/>
                      </a:cubicBezTo>
                      <a:cubicBezTo>
                        <a:pt x="79272" y="475124"/>
                        <a:pt x="77943" y="476661"/>
                        <a:pt x="76546" y="476661"/>
                      </a:cubicBezTo>
                      <a:lnTo>
                        <a:pt x="76103" y="476661"/>
                      </a:lnTo>
                      <a:cubicBezTo>
                        <a:pt x="70201" y="474967"/>
                        <a:pt x="64323" y="473643"/>
                        <a:pt x="58457" y="472689"/>
                      </a:cubicBezTo>
                      <a:cubicBezTo>
                        <a:pt x="52597" y="471742"/>
                        <a:pt x="46713" y="471263"/>
                        <a:pt x="40817" y="471263"/>
                      </a:cubicBezTo>
                      <a:cubicBezTo>
                        <a:pt x="34988" y="471263"/>
                        <a:pt x="29219" y="471742"/>
                        <a:pt x="23505" y="472689"/>
                      </a:cubicBezTo>
                      <a:cubicBezTo>
                        <a:pt x="17791" y="473643"/>
                        <a:pt x="12059" y="474967"/>
                        <a:pt x="6303" y="476661"/>
                      </a:cubicBezTo>
                      <a:lnTo>
                        <a:pt x="5860" y="476661"/>
                      </a:lnTo>
                      <a:cubicBezTo>
                        <a:pt x="4166" y="476661"/>
                        <a:pt x="2763" y="474967"/>
                        <a:pt x="1658" y="471584"/>
                      </a:cubicBezTo>
                      <a:cubicBezTo>
                        <a:pt x="553" y="468196"/>
                        <a:pt x="0" y="464389"/>
                        <a:pt x="0" y="460156"/>
                      </a:cubicBezTo>
                      <a:cubicBezTo>
                        <a:pt x="0" y="455924"/>
                        <a:pt x="498" y="452220"/>
                        <a:pt x="1494" y="449051"/>
                      </a:cubicBezTo>
                      <a:cubicBezTo>
                        <a:pt x="2490" y="445875"/>
                        <a:pt x="3722" y="443974"/>
                        <a:pt x="5198" y="443337"/>
                      </a:cubicBezTo>
                      <a:cubicBezTo>
                        <a:pt x="7924" y="442705"/>
                        <a:pt x="10675" y="442067"/>
                        <a:pt x="13438" y="441436"/>
                      </a:cubicBezTo>
                      <a:cubicBezTo>
                        <a:pt x="16207" y="440798"/>
                        <a:pt x="18951" y="440167"/>
                        <a:pt x="21678" y="439529"/>
                      </a:cubicBezTo>
                      <a:lnTo>
                        <a:pt x="24222" y="39032"/>
                      </a:lnTo>
                      <a:cubicBezTo>
                        <a:pt x="17882" y="37763"/>
                        <a:pt x="11464" y="35862"/>
                        <a:pt x="4979" y="33318"/>
                      </a:cubicBezTo>
                      <a:cubicBezTo>
                        <a:pt x="3504" y="32687"/>
                        <a:pt x="2301" y="30780"/>
                        <a:pt x="1384" y="27610"/>
                      </a:cubicBezTo>
                      <a:cubicBezTo>
                        <a:pt x="461" y="24435"/>
                        <a:pt x="0" y="20943"/>
                        <a:pt x="0" y="17136"/>
                      </a:cubicBezTo>
                      <a:cubicBezTo>
                        <a:pt x="0" y="11634"/>
                        <a:pt x="662" y="7402"/>
                        <a:pt x="1992" y="4445"/>
                      </a:cubicBezTo>
                      <a:cubicBezTo>
                        <a:pt x="3315" y="1482"/>
                        <a:pt x="4609" y="0"/>
                        <a:pt x="5860" y="0"/>
                      </a:cubicBezTo>
                      <a:lnTo>
                        <a:pt x="6527" y="0"/>
                      </a:lnTo>
                      <a:cubicBezTo>
                        <a:pt x="14343" y="3382"/>
                        <a:pt x="22048" y="5763"/>
                        <a:pt x="29644" y="7141"/>
                      </a:cubicBezTo>
                      <a:cubicBezTo>
                        <a:pt x="37241" y="8513"/>
                        <a:pt x="44801" y="9199"/>
                        <a:pt x="52318" y="9199"/>
                      </a:cubicBezTo>
                      <a:cubicBezTo>
                        <a:pt x="56890" y="9199"/>
                        <a:pt x="61390" y="8993"/>
                        <a:pt x="65816" y="8568"/>
                      </a:cubicBezTo>
                      <a:cubicBezTo>
                        <a:pt x="70237" y="8143"/>
                        <a:pt x="74664" y="7299"/>
                        <a:pt x="79090" y="6030"/>
                      </a:cubicBezTo>
                      <a:lnTo>
                        <a:pt x="79533" y="6030"/>
                      </a:lnTo>
                      <a:cubicBezTo>
                        <a:pt x="81003" y="6030"/>
                        <a:pt x="82315" y="7457"/>
                        <a:pt x="83456" y="10311"/>
                      </a:cubicBezTo>
                      <a:cubicBezTo>
                        <a:pt x="84598" y="13171"/>
                        <a:pt x="85247" y="16711"/>
                        <a:pt x="85393" y="20943"/>
                      </a:cubicBezTo>
                      <a:cubicBezTo>
                        <a:pt x="85393" y="26232"/>
                        <a:pt x="84859" y="30464"/>
                        <a:pt x="83790" y="33640"/>
                      </a:cubicBezTo>
                      <a:cubicBezTo>
                        <a:pt x="82721" y="36810"/>
                        <a:pt x="81446" y="38607"/>
                        <a:pt x="79971" y="39032"/>
                      </a:cubicBezTo>
                      <a:cubicBezTo>
                        <a:pt x="77244" y="39670"/>
                        <a:pt x="74518" y="40301"/>
                        <a:pt x="71785" y="40939"/>
                      </a:cubicBezTo>
                      <a:cubicBezTo>
                        <a:pt x="69059" y="41570"/>
                        <a:pt x="66260" y="42099"/>
                        <a:pt x="63381" y="42524"/>
                      </a:cubicBezTo>
                      <a:lnTo>
                        <a:pt x="61608" y="245310"/>
                      </a:lnTo>
                      <a:cubicBezTo>
                        <a:pt x="67067" y="247217"/>
                        <a:pt x="72745" y="248535"/>
                        <a:pt x="78647" y="249275"/>
                      </a:cubicBezTo>
                      <a:cubicBezTo>
                        <a:pt x="84543" y="250016"/>
                        <a:pt x="90482" y="250387"/>
                        <a:pt x="96457" y="250387"/>
                      </a:cubicBezTo>
                      <a:cubicBezTo>
                        <a:pt x="102650" y="250387"/>
                        <a:pt x="108789" y="250071"/>
                        <a:pt x="114874" y="249433"/>
                      </a:cubicBezTo>
                      <a:cubicBezTo>
                        <a:pt x="120958" y="248802"/>
                        <a:pt x="127054" y="247636"/>
                        <a:pt x="133175" y="245948"/>
                      </a:cubicBezTo>
                      <a:cubicBezTo>
                        <a:pt x="133473" y="220979"/>
                        <a:pt x="133861" y="197814"/>
                        <a:pt x="134341" y="176446"/>
                      </a:cubicBezTo>
                      <a:cubicBezTo>
                        <a:pt x="134821" y="155078"/>
                        <a:pt x="135300" y="135774"/>
                        <a:pt x="135780" y="118529"/>
                      </a:cubicBezTo>
                      <a:cubicBezTo>
                        <a:pt x="136254" y="101284"/>
                        <a:pt x="136697" y="86371"/>
                        <a:pt x="137104" y="73783"/>
                      </a:cubicBezTo>
                      <a:cubicBezTo>
                        <a:pt x="137511" y="61196"/>
                        <a:pt x="137863" y="51201"/>
                        <a:pt x="138154" y="43793"/>
                      </a:cubicBezTo>
                      <a:cubicBezTo>
                        <a:pt x="135203" y="43368"/>
                        <a:pt x="132313" y="42839"/>
                        <a:pt x="129471" y="42208"/>
                      </a:cubicBezTo>
                      <a:cubicBezTo>
                        <a:pt x="126635" y="41570"/>
                        <a:pt x="123812" y="40514"/>
                        <a:pt x="121013" y="39032"/>
                      </a:cubicBezTo>
                      <a:cubicBezTo>
                        <a:pt x="119610" y="38401"/>
                        <a:pt x="118450" y="36549"/>
                        <a:pt x="117527" y="33482"/>
                      </a:cubicBezTo>
                      <a:cubicBezTo>
                        <a:pt x="116604" y="30410"/>
                        <a:pt x="116143" y="26870"/>
                        <a:pt x="116143" y="22850"/>
                      </a:cubicBezTo>
                      <a:cubicBezTo>
                        <a:pt x="116143" y="17561"/>
                        <a:pt x="116786" y="13432"/>
                        <a:pt x="118080" y="10475"/>
                      </a:cubicBezTo>
                      <a:cubicBezTo>
                        <a:pt x="119367" y="7511"/>
                        <a:pt x="120642" y="6030"/>
                        <a:pt x="121893" y="6030"/>
                      </a:cubicBezTo>
                      <a:lnTo>
                        <a:pt x="122780" y="6030"/>
                      </a:lnTo>
                      <a:cubicBezTo>
                        <a:pt x="125731" y="7724"/>
                        <a:pt x="128682" y="8884"/>
                        <a:pt x="131627" y="9521"/>
                      </a:cubicBezTo>
                      <a:cubicBezTo>
                        <a:pt x="134578" y="10153"/>
                        <a:pt x="137602" y="10475"/>
                        <a:pt x="140699" y="10475"/>
                      </a:cubicBezTo>
                      <a:cubicBezTo>
                        <a:pt x="145344" y="10475"/>
                        <a:pt x="150123" y="9625"/>
                        <a:pt x="155023" y="7930"/>
                      </a:cubicBezTo>
                      <a:cubicBezTo>
                        <a:pt x="159929" y="6242"/>
                        <a:pt x="165036" y="3595"/>
                        <a:pt x="170343" y="0"/>
                      </a:cubicBezTo>
                      <a:lnTo>
                        <a:pt x="171673" y="0"/>
                      </a:lnTo>
                      <a:cubicBezTo>
                        <a:pt x="173076" y="0"/>
                        <a:pt x="174272" y="1215"/>
                        <a:pt x="175268" y="3649"/>
                      </a:cubicBezTo>
                      <a:cubicBezTo>
                        <a:pt x="176263" y="6084"/>
                        <a:pt x="176943" y="9199"/>
                        <a:pt x="177314" y="1301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6" name="Google Shape;2026;p30"/>
                <p:cNvSpPr/>
                <p:nvPr/>
              </p:nvSpPr>
              <p:spPr>
                <a:xfrm>
                  <a:off x="2422507" y="2439509"/>
                  <a:ext cx="197334" cy="481736"/>
                </a:xfrm>
                <a:custGeom>
                  <a:rect b="b" l="l" r="r" t="t"/>
                  <a:pathLst>
                    <a:path extrusionOk="0" h="481736" w="197334">
                      <a:moveTo>
                        <a:pt x="115918" y="307508"/>
                      </a:moveTo>
                      <a:cubicBezTo>
                        <a:pt x="113192" y="283601"/>
                        <a:pt x="110314" y="261547"/>
                        <a:pt x="107290" y="241345"/>
                      </a:cubicBezTo>
                      <a:cubicBezTo>
                        <a:pt x="104272" y="221137"/>
                        <a:pt x="101302" y="202945"/>
                        <a:pt x="98388" y="186756"/>
                      </a:cubicBezTo>
                      <a:cubicBezTo>
                        <a:pt x="95473" y="170574"/>
                        <a:pt x="92710" y="156395"/>
                        <a:pt x="90093" y="144233"/>
                      </a:cubicBezTo>
                      <a:cubicBezTo>
                        <a:pt x="87476" y="132070"/>
                        <a:pt x="85242" y="122069"/>
                        <a:pt x="83402" y="114242"/>
                      </a:cubicBezTo>
                      <a:cubicBezTo>
                        <a:pt x="76540" y="147670"/>
                        <a:pt x="70401" y="180308"/>
                        <a:pt x="64985" y="212144"/>
                      </a:cubicBezTo>
                      <a:cubicBezTo>
                        <a:pt x="59562" y="243987"/>
                        <a:pt x="54753" y="275774"/>
                        <a:pt x="50545" y="307508"/>
                      </a:cubicBezTo>
                      <a:cubicBezTo>
                        <a:pt x="56447" y="309414"/>
                        <a:pt x="62125" y="310951"/>
                        <a:pt x="67583" y="312110"/>
                      </a:cubicBezTo>
                      <a:cubicBezTo>
                        <a:pt x="73036" y="313276"/>
                        <a:pt x="78459" y="313859"/>
                        <a:pt x="83845" y="313859"/>
                      </a:cubicBezTo>
                      <a:cubicBezTo>
                        <a:pt x="89152" y="313859"/>
                        <a:pt x="94441" y="313276"/>
                        <a:pt x="99718" y="312110"/>
                      </a:cubicBezTo>
                      <a:cubicBezTo>
                        <a:pt x="104988" y="310951"/>
                        <a:pt x="110393" y="309414"/>
                        <a:pt x="115918" y="307508"/>
                      </a:cubicBezTo>
                      <a:close/>
                      <a:moveTo>
                        <a:pt x="191359" y="481737"/>
                      </a:moveTo>
                      <a:cubicBezTo>
                        <a:pt x="191213" y="481737"/>
                        <a:pt x="191062" y="481682"/>
                        <a:pt x="190916" y="481579"/>
                      </a:cubicBezTo>
                      <a:cubicBezTo>
                        <a:pt x="190770" y="481470"/>
                        <a:pt x="190624" y="481209"/>
                        <a:pt x="190472" y="480784"/>
                      </a:cubicBezTo>
                      <a:cubicBezTo>
                        <a:pt x="183763" y="477820"/>
                        <a:pt x="177144" y="475707"/>
                        <a:pt x="170616" y="474438"/>
                      </a:cubicBezTo>
                      <a:cubicBezTo>
                        <a:pt x="164095" y="473169"/>
                        <a:pt x="157586" y="472532"/>
                        <a:pt x="151094" y="472532"/>
                      </a:cubicBezTo>
                      <a:cubicBezTo>
                        <a:pt x="144682" y="472532"/>
                        <a:pt x="138355" y="473169"/>
                        <a:pt x="132125" y="474438"/>
                      </a:cubicBezTo>
                      <a:cubicBezTo>
                        <a:pt x="125895" y="475707"/>
                        <a:pt x="119683" y="477820"/>
                        <a:pt x="113489" y="480784"/>
                      </a:cubicBezTo>
                      <a:cubicBezTo>
                        <a:pt x="113337" y="481209"/>
                        <a:pt x="113192" y="481470"/>
                        <a:pt x="113046" y="481579"/>
                      </a:cubicBezTo>
                      <a:cubicBezTo>
                        <a:pt x="112894" y="481682"/>
                        <a:pt x="112749" y="481737"/>
                        <a:pt x="112603" y="481737"/>
                      </a:cubicBezTo>
                      <a:cubicBezTo>
                        <a:pt x="110981" y="481737"/>
                        <a:pt x="109597" y="479940"/>
                        <a:pt x="108455" y="476339"/>
                      </a:cubicBezTo>
                      <a:cubicBezTo>
                        <a:pt x="107314" y="472744"/>
                        <a:pt x="106737" y="468827"/>
                        <a:pt x="106737" y="464595"/>
                      </a:cubicBezTo>
                      <a:cubicBezTo>
                        <a:pt x="106737" y="460788"/>
                        <a:pt x="107199" y="457296"/>
                        <a:pt x="108121" y="454127"/>
                      </a:cubicBezTo>
                      <a:cubicBezTo>
                        <a:pt x="109044" y="450951"/>
                        <a:pt x="110241" y="449050"/>
                        <a:pt x="111716" y="448413"/>
                      </a:cubicBezTo>
                      <a:cubicBezTo>
                        <a:pt x="114667" y="446719"/>
                        <a:pt x="117655" y="445401"/>
                        <a:pt x="120679" y="444448"/>
                      </a:cubicBezTo>
                      <a:cubicBezTo>
                        <a:pt x="123703" y="443494"/>
                        <a:pt x="126800" y="442493"/>
                        <a:pt x="129969" y="441430"/>
                      </a:cubicBezTo>
                      <a:cubicBezTo>
                        <a:pt x="129599" y="437410"/>
                        <a:pt x="129156" y="432388"/>
                        <a:pt x="128639" y="426359"/>
                      </a:cubicBezTo>
                      <a:cubicBezTo>
                        <a:pt x="128123" y="420329"/>
                        <a:pt x="127443" y="413188"/>
                        <a:pt x="126593" y="404936"/>
                      </a:cubicBezTo>
                      <a:cubicBezTo>
                        <a:pt x="125749" y="396684"/>
                        <a:pt x="124753" y="387114"/>
                        <a:pt x="123606" y="376215"/>
                      </a:cubicBezTo>
                      <a:cubicBezTo>
                        <a:pt x="122464" y="365321"/>
                        <a:pt x="121122" y="352994"/>
                        <a:pt x="119574" y="339247"/>
                      </a:cubicBezTo>
                      <a:cubicBezTo>
                        <a:pt x="113301" y="341785"/>
                        <a:pt x="107253" y="343741"/>
                        <a:pt x="101430" y="345119"/>
                      </a:cubicBezTo>
                      <a:cubicBezTo>
                        <a:pt x="95607" y="346491"/>
                        <a:pt x="89741" y="347177"/>
                        <a:pt x="83845" y="347177"/>
                      </a:cubicBezTo>
                      <a:cubicBezTo>
                        <a:pt x="77870" y="347177"/>
                        <a:pt x="71822" y="346491"/>
                        <a:pt x="65701" y="345119"/>
                      </a:cubicBezTo>
                      <a:cubicBezTo>
                        <a:pt x="59580" y="343741"/>
                        <a:pt x="53168" y="341785"/>
                        <a:pt x="46452" y="339247"/>
                      </a:cubicBezTo>
                      <a:cubicBezTo>
                        <a:pt x="42548" y="372674"/>
                        <a:pt x="39378" y="405780"/>
                        <a:pt x="36943" y="438576"/>
                      </a:cubicBezTo>
                      <a:cubicBezTo>
                        <a:pt x="41516" y="439001"/>
                        <a:pt x="46106" y="440003"/>
                        <a:pt x="50715" y="441588"/>
                      </a:cubicBezTo>
                      <a:cubicBezTo>
                        <a:pt x="55324" y="443179"/>
                        <a:pt x="60024" y="445450"/>
                        <a:pt x="64815" y="448413"/>
                      </a:cubicBezTo>
                      <a:cubicBezTo>
                        <a:pt x="66144" y="449050"/>
                        <a:pt x="67231" y="450951"/>
                        <a:pt x="68081" y="454127"/>
                      </a:cubicBezTo>
                      <a:cubicBezTo>
                        <a:pt x="68925" y="457296"/>
                        <a:pt x="69351" y="460788"/>
                        <a:pt x="69351" y="464595"/>
                      </a:cubicBezTo>
                      <a:cubicBezTo>
                        <a:pt x="69351" y="469465"/>
                        <a:pt x="68707" y="473539"/>
                        <a:pt x="67414" y="476819"/>
                      </a:cubicBezTo>
                      <a:cubicBezTo>
                        <a:pt x="66126" y="480098"/>
                        <a:pt x="64778" y="481737"/>
                        <a:pt x="63382" y="481737"/>
                      </a:cubicBezTo>
                      <a:cubicBezTo>
                        <a:pt x="63157" y="481737"/>
                        <a:pt x="62975" y="481579"/>
                        <a:pt x="62829" y="481257"/>
                      </a:cubicBezTo>
                      <a:cubicBezTo>
                        <a:pt x="62677" y="480941"/>
                        <a:pt x="62495" y="480784"/>
                        <a:pt x="62270" y="480784"/>
                      </a:cubicBezTo>
                      <a:cubicBezTo>
                        <a:pt x="57407" y="477820"/>
                        <a:pt x="52634" y="475598"/>
                        <a:pt x="47946" y="474116"/>
                      </a:cubicBezTo>
                      <a:cubicBezTo>
                        <a:pt x="43264" y="472635"/>
                        <a:pt x="38601" y="471900"/>
                        <a:pt x="33956" y="471900"/>
                      </a:cubicBezTo>
                      <a:cubicBezTo>
                        <a:pt x="29383" y="471900"/>
                        <a:pt x="24884" y="472635"/>
                        <a:pt x="20463" y="474116"/>
                      </a:cubicBezTo>
                      <a:cubicBezTo>
                        <a:pt x="16037" y="475598"/>
                        <a:pt x="11537" y="477820"/>
                        <a:pt x="6965" y="480784"/>
                      </a:cubicBezTo>
                      <a:cubicBezTo>
                        <a:pt x="6746" y="480784"/>
                        <a:pt x="6558" y="480941"/>
                        <a:pt x="6412" y="481257"/>
                      </a:cubicBezTo>
                      <a:cubicBezTo>
                        <a:pt x="6267" y="481579"/>
                        <a:pt x="6078" y="481737"/>
                        <a:pt x="5860" y="481737"/>
                      </a:cubicBezTo>
                      <a:cubicBezTo>
                        <a:pt x="4166" y="481737"/>
                        <a:pt x="2763" y="480043"/>
                        <a:pt x="1658" y="476655"/>
                      </a:cubicBezTo>
                      <a:cubicBezTo>
                        <a:pt x="553" y="473272"/>
                        <a:pt x="0" y="469253"/>
                        <a:pt x="0" y="464595"/>
                      </a:cubicBezTo>
                      <a:cubicBezTo>
                        <a:pt x="0" y="460788"/>
                        <a:pt x="401" y="457406"/>
                        <a:pt x="1215" y="454443"/>
                      </a:cubicBezTo>
                      <a:cubicBezTo>
                        <a:pt x="2028" y="451479"/>
                        <a:pt x="3133" y="449469"/>
                        <a:pt x="4530" y="448413"/>
                      </a:cubicBezTo>
                      <a:cubicBezTo>
                        <a:pt x="7851" y="446087"/>
                        <a:pt x="11185" y="444290"/>
                        <a:pt x="14543" y="443021"/>
                      </a:cubicBezTo>
                      <a:cubicBezTo>
                        <a:pt x="17901" y="441752"/>
                        <a:pt x="21344" y="440689"/>
                        <a:pt x="24884" y="439845"/>
                      </a:cubicBezTo>
                      <a:cubicBezTo>
                        <a:pt x="27392" y="404936"/>
                        <a:pt x="30677" y="370027"/>
                        <a:pt x="34733" y="335118"/>
                      </a:cubicBezTo>
                      <a:cubicBezTo>
                        <a:pt x="38783" y="300209"/>
                        <a:pt x="43635" y="264930"/>
                        <a:pt x="49276" y="229286"/>
                      </a:cubicBezTo>
                      <a:cubicBezTo>
                        <a:pt x="54917" y="193636"/>
                        <a:pt x="61390" y="157403"/>
                        <a:pt x="68689" y="120588"/>
                      </a:cubicBezTo>
                      <a:cubicBezTo>
                        <a:pt x="75987" y="83778"/>
                        <a:pt x="84209" y="45906"/>
                        <a:pt x="93354" y="6977"/>
                      </a:cubicBezTo>
                      <a:cubicBezTo>
                        <a:pt x="94022" y="4439"/>
                        <a:pt x="94775" y="2641"/>
                        <a:pt x="95625" y="1585"/>
                      </a:cubicBezTo>
                      <a:cubicBezTo>
                        <a:pt x="96469" y="528"/>
                        <a:pt x="97301" y="0"/>
                        <a:pt x="98115" y="0"/>
                      </a:cubicBezTo>
                      <a:cubicBezTo>
                        <a:pt x="98995" y="0"/>
                        <a:pt x="99845" y="474"/>
                        <a:pt x="100659" y="1427"/>
                      </a:cubicBezTo>
                      <a:cubicBezTo>
                        <a:pt x="101466" y="2380"/>
                        <a:pt x="102128" y="3807"/>
                        <a:pt x="102644" y="5708"/>
                      </a:cubicBezTo>
                      <a:cubicBezTo>
                        <a:pt x="118135" y="62410"/>
                        <a:pt x="131427" y="126672"/>
                        <a:pt x="142520" y="198500"/>
                      </a:cubicBezTo>
                      <a:cubicBezTo>
                        <a:pt x="153620" y="270328"/>
                        <a:pt x="162747" y="351094"/>
                        <a:pt x="169900" y="440798"/>
                      </a:cubicBezTo>
                      <a:cubicBezTo>
                        <a:pt x="177423" y="442699"/>
                        <a:pt x="184904" y="445237"/>
                        <a:pt x="192355" y="448413"/>
                      </a:cubicBezTo>
                      <a:cubicBezTo>
                        <a:pt x="193830" y="449050"/>
                        <a:pt x="195027" y="450951"/>
                        <a:pt x="195950" y="454127"/>
                      </a:cubicBezTo>
                      <a:cubicBezTo>
                        <a:pt x="196873" y="457296"/>
                        <a:pt x="197334" y="460788"/>
                        <a:pt x="197334" y="464595"/>
                      </a:cubicBezTo>
                      <a:cubicBezTo>
                        <a:pt x="197334" y="469253"/>
                        <a:pt x="196684" y="473272"/>
                        <a:pt x="195397" y="476655"/>
                      </a:cubicBezTo>
                      <a:cubicBezTo>
                        <a:pt x="194104" y="480043"/>
                        <a:pt x="192762" y="481737"/>
                        <a:pt x="191359" y="48173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7" name="Google Shape;2027;p30"/>
                <p:cNvSpPr/>
                <p:nvPr/>
              </p:nvSpPr>
              <p:spPr>
                <a:xfrm>
                  <a:off x="2617412" y="2442047"/>
                  <a:ext cx="135944" cy="476338"/>
                </a:xfrm>
                <a:custGeom>
                  <a:rect b="b" l="l" r="r" t="t"/>
                  <a:pathLst>
                    <a:path extrusionOk="0" h="476338" w="135944">
                      <a:moveTo>
                        <a:pt x="126648" y="462695"/>
                      </a:moveTo>
                      <a:cubicBezTo>
                        <a:pt x="126429" y="466927"/>
                        <a:pt x="125767" y="470261"/>
                        <a:pt x="124662" y="472689"/>
                      </a:cubicBezTo>
                      <a:cubicBezTo>
                        <a:pt x="123551" y="475124"/>
                        <a:pt x="122300" y="476339"/>
                        <a:pt x="120897" y="476339"/>
                      </a:cubicBezTo>
                      <a:lnTo>
                        <a:pt x="120235" y="476339"/>
                      </a:lnTo>
                      <a:cubicBezTo>
                        <a:pt x="117211" y="475495"/>
                        <a:pt x="113598" y="474754"/>
                        <a:pt x="109396" y="474116"/>
                      </a:cubicBezTo>
                      <a:cubicBezTo>
                        <a:pt x="105188" y="473485"/>
                        <a:pt x="100598" y="472957"/>
                        <a:pt x="95625" y="472532"/>
                      </a:cubicBezTo>
                      <a:cubicBezTo>
                        <a:pt x="90645" y="472106"/>
                        <a:pt x="85375" y="471791"/>
                        <a:pt x="79807" y="471578"/>
                      </a:cubicBezTo>
                      <a:cubicBezTo>
                        <a:pt x="74238" y="471372"/>
                        <a:pt x="68616" y="471262"/>
                        <a:pt x="62938" y="471262"/>
                      </a:cubicBezTo>
                      <a:cubicBezTo>
                        <a:pt x="57261" y="471262"/>
                        <a:pt x="51656" y="471372"/>
                        <a:pt x="46124" y="471578"/>
                      </a:cubicBezTo>
                      <a:cubicBezTo>
                        <a:pt x="40593" y="471791"/>
                        <a:pt x="35376" y="472106"/>
                        <a:pt x="30470" y="472532"/>
                      </a:cubicBezTo>
                      <a:cubicBezTo>
                        <a:pt x="25570" y="472957"/>
                        <a:pt x="21034" y="473485"/>
                        <a:pt x="16868" y="474116"/>
                      </a:cubicBezTo>
                      <a:cubicBezTo>
                        <a:pt x="12697" y="474754"/>
                        <a:pt x="9181" y="475495"/>
                        <a:pt x="6303" y="476339"/>
                      </a:cubicBezTo>
                      <a:lnTo>
                        <a:pt x="5860" y="476339"/>
                      </a:lnTo>
                      <a:cubicBezTo>
                        <a:pt x="4384" y="476339"/>
                        <a:pt x="3097" y="474967"/>
                        <a:pt x="1992" y="472216"/>
                      </a:cubicBezTo>
                      <a:cubicBezTo>
                        <a:pt x="880" y="469465"/>
                        <a:pt x="218" y="465445"/>
                        <a:pt x="0" y="460156"/>
                      </a:cubicBezTo>
                      <a:cubicBezTo>
                        <a:pt x="0" y="455924"/>
                        <a:pt x="498" y="452220"/>
                        <a:pt x="1494" y="449050"/>
                      </a:cubicBezTo>
                      <a:cubicBezTo>
                        <a:pt x="2490" y="445875"/>
                        <a:pt x="3722" y="443974"/>
                        <a:pt x="5198" y="443336"/>
                      </a:cubicBezTo>
                      <a:cubicBezTo>
                        <a:pt x="7335" y="442699"/>
                        <a:pt x="9788" y="442171"/>
                        <a:pt x="12551" y="441752"/>
                      </a:cubicBezTo>
                      <a:cubicBezTo>
                        <a:pt x="15320" y="441327"/>
                        <a:pt x="18362" y="440798"/>
                        <a:pt x="21678" y="440161"/>
                      </a:cubicBezTo>
                      <a:lnTo>
                        <a:pt x="24222" y="39032"/>
                      </a:lnTo>
                      <a:cubicBezTo>
                        <a:pt x="17882" y="37763"/>
                        <a:pt x="11464" y="35856"/>
                        <a:pt x="4973" y="33318"/>
                      </a:cubicBezTo>
                      <a:cubicBezTo>
                        <a:pt x="3498" y="32687"/>
                        <a:pt x="2301" y="30780"/>
                        <a:pt x="1378" y="27610"/>
                      </a:cubicBezTo>
                      <a:cubicBezTo>
                        <a:pt x="461" y="24434"/>
                        <a:pt x="0" y="20840"/>
                        <a:pt x="0" y="16820"/>
                      </a:cubicBezTo>
                      <a:cubicBezTo>
                        <a:pt x="218" y="11318"/>
                        <a:pt x="880" y="7141"/>
                        <a:pt x="1992" y="4281"/>
                      </a:cubicBezTo>
                      <a:cubicBezTo>
                        <a:pt x="3097" y="1427"/>
                        <a:pt x="4384" y="0"/>
                        <a:pt x="5860" y="0"/>
                      </a:cubicBezTo>
                      <a:lnTo>
                        <a:pt x="6522" y="0"/>
                      </a:lnTo>
                      <a:cubicBezTo>
                        <a:pt x="14269" y="3382"/>
                        <a:pt x="21957" y="5763"/>
                        <a:pt x="29590" y="7141"/>
                      </a:cubicBezTo>
                      <a:cubicBezTo>
                        <a:pt x="37216" y="8513"/>
                        <a:pt x="44794" y="9199"/>
                        <a:pt x="52318" y="9199"/>
                      </a:cubicBezTo>
                      <a:cubicBezTo>
                        <a:pt x="56890" y="9199"/>
                        <a:pt x="61390" y="8987"/>
                        <a:pt x="65810" y="8568"/>
                      </a:cubicBezTo>
                      <a:cubicBezTo>
                        <a:pt x="70237" y="8143"/>
                        <a:pt x="74664" y="7299"/>
                        <a:pt x="79084" y="6030"/>
                      </a:cubicBezTo>
                      <a:lnTo>
                        <a:pt x="79527" y="6030"/>
                      </a:lnTo>
                      <a:cubicBezTo>
                        <a:pt x="81228" y="6030"/>
                        <a:pt x="82624" y="7669"/>
                        <a:pt x="83729" y="10948"/>
                      </a:cubicBezTo>
                      <a:cubicBezTo>
                        <a:pt x="84841" y="14227"/>
                        <a:pt x="85393" y="18192"/>
                        <a:pt x="85393" y="22850"/>
                      </a:cubicBezTo>
                      <a:cubicBezTo>
                        <a:pt x="85393" y="27076"/>
                        <a:pt x="84877" y="30725"/>
                        <a:pt x="83845" y="33798"/>
                      </a:cubicBezTo>
                      <a:cubicBezTo>
                        <a:pt x="82812" y="36864"/>
                        <a:pt x="81519" y="38607"/>
                        <a:pt x="79971" y="39032"/>
                      </a:cubicBezTo>
                      <a:cubicBezTo>
                        <a:pt x="77244" y="39670"/>
                        <a:pt x="74494" y="40246"/>
                        <a:pt x="71731" y="40775"/>
                      </a:cubicBezTo>
                      <a:cubicBezTo>
                        <a:pt x="68968" y="41309"/>
                        <a:pt x="66181" y="41783"/>
                        <a:pt x="63381" y="42208"/>
                      </a:cubicBezTo>
                      <a:lnTo>
                        <a:pt x="59732" y="438260"/>
                      </a:lnTo>
                      <a:lnTo>
                        <a:pt x="62938" y="438260"/>
                      </a:lnTo>
                      <a:cubicBezTo>
                        <a:pt x="67954" y="438260"/>
                        <a:pt x="72927" y="438363"/>
                        <a:pt x="77870" y="438576"/>
                      </a:cubicBezTo>
                      <a:cubicBezTo>
                        <a:pt x="82812" y="438788"/>
                        <a:pt x="87585" y="439049"/>
                        <a:pt x="92194" y="439371"/>
                      </a:cubicBezTo>
                      <a:cubicBezTo>
                        <a:pt x="96803" y="439687"/>
                        <a:pt x="101138" y="440058"/>
                        <a:pt x="105188" y="440482"/>
                      </a:cubicBezTo>
                      <a:cubicBezTo>
                        <a:pt x="109245" y="440901"/>
                        <a:pt x="112900" y="441430"/>
                        <a:pt x="116143" y="442067"/>
                      </a:cubicBezTo>
                      <a:lnTo>
                        <a:pt x="124328" y="309414"/>
                      </a:lnTo>
                      <a:cubicBezTo>
                        <a:pt x="124547" y="305182"/>
                        <a:pt x="125215" y="301745"/>
                        <a:pt x="126320" y="299098"/>
                      </a:cubicBezTo>
                      <a:cubicBezTo>
                        <a:pt x="127425" y="296456"/>
                        <a:pt x="128639" y="295133"/>
                        <a:pt x="129969" y="295133"/>
                      </a:cubicBezTo>
                      <a:cubicBezTo>
                        <a:pt x="131590" y="295133"/>
                        <a:pt x="132993" y="296881"/>
                        <a:pt x="134171" y="300373"/>
                      </a:cubicBezTo>
                      <a:cubicBezTo>
                        <a:pt x="135349" y="303858"/>
                        <a:pt x="135944" y="307720"/>
                        <a:pt x="135944" y="311953"/>
                      </a:cubicBezTo>
                      <a:cubicBezTo>
                        <a:pt x="135944" y="312590"/>
                        <a:pt x="135908" y="313118"/>
                        <a:pt x="135829" y="313537"/>
                      </a:cubicBezTo>
                      <a:cubicBezTo>
                        <a:pt x="135756" y="313962"/>
                        <a:pt x="135719" y="314491"/>
                        <a:pt x="135719" y="315128"/>
                      </a:cubicBezTo>
                      <a:lnTo>
                        <a:pt x="126648" y="46269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8" name="Google Shape;2028;p30"/>
                <p:cNvSpPr/>
                <p:nvPr/>
              </p:nvSpPr>
              <p:spPr>
                <a:xfrm>
                  <a:off x="2760880" y="2442047"/>
                  <a:ext cx="135944" cy="476338"/>
                </a:xfrm>
                <a:custGeom>
                  <a:rect b="b" l="l" r="r" t="t"/>
                  <a:pathLst>
                    <a:path extrusionOk="0" h="476338" w="135944">
                      <a:moveTo>
                        <a:pt x="126654" y="462695"/>
                      </a:moveTo>
                      <a:cubicBezTo>
                        <a:pt x="126429" y="466927"/>
                        <a:pt x="125767" y="470261"/>
                        <a:pt x="124662" y="472689"/>
                      </a:cubicBezTo>
                      <a:cubicBezTo>
                        <a:pt x="123557" y="475124"/>
                        <a:pt x="122300" y="476339"/>
                        <a:pt x="120903" y="476339"/>
                      </a:cubicBezTo>
                      <a:lnTo>
                        <a:pt x="120235" y="476339"/>
                      </a:lnTo>
                      <a:cubicBezTo>
                        <a:pt x="117211" y="475495"/>
                        <a:pt x="113599" y="474754"/>
                        <a:pt x="109397" y="474116"/>
                      </a:cubicBezTo>
                      <a:cubicBezTo>
                        <a:pt x="105195" y="473485"/>
                        <a:pt x="100604" y="472957"/>
                        <a:pt x="95625" y="472532"/>
                      </a:cubicBezTo>
                      <a:cubicBezTo>
                        <a:pt x="90646" y="472106"/>
                        <a:pt x="85375" y="471791"/>
                        <a:pt x="79807" y="471578"/>
                      </a:cubicBezTo>
                      <a:cubicBezTo>
                        <a:pt x="74239" y="471372"/>
                        <a:pt x="68616" y="471262"/>
                        <a:pt x="62938" y="471262"/>
                      </a:cubicBezTo>
                      <a:cubicBezTo>
                        <a:pt x="57261" y="471262"/>
                        <a:pt x="51656" y="471372"/>
                        <a:pt x="46124" y="471578"/>
                      </a:cubicBezTo>
                      <a:cubicBezTo>
                        <a:pt x="40593" y="471791"/>
                        <a:pt x="35377" y="472106"/>
                        <a:pt x="30476" y="472532"/>
                      </a:cubicBezTo>
                      <a:cubicBezTo>
                        <a:pt x="25570" y="472957"/>
                        <a:pt x="21034" y="473485"/>
                        <a:pt x="16869" y="474116"/>
                      </a:cubicBezTo>
                      <a:cubicBezTo>
                        <a:pt x="12703" y="474754"/>
                        <a:pt x="9181" y="475495"/>
                        <a:pt x="6303" y="476339"/>
                      </a:cubicBezTo>
                      <a:lnTo>
                        <a:pt x="5866" y="476339"/>
                      </a:lnTo>
                      <a:cubicBezTo>
                        <a:pt x="4390" y="476339"/>
                        <a:pt x="3097" y="474967"/>
                        <a:pt x="1992" y="472216"/>
                      </a:cubicBezTo>
                      <a:cubicBezTo>
                        <a:pt x="887" y="469465"/>
                        <a:pt x="225" y="465445"/>
                        <a:pt x="0" y="460156"/>
                      </a:cubicBezTo>
                      <a:cubicBezTo>
                        <a:pt x="0" y="455924"/>
                        <a:pt x="498" y="452220"/>
                        <a:pt x="1494" y="449050"/>
                      </a:cubicBezTo>
                      <a:cubicBezTo>
                        <a:pt x="2490" y="445875"/>
                        <a:pt x="3722" y="443974"/>
                        <a:pt x="5198" y="443336"/>
                      </a:cubicBezTo>
                      <a:cubicBezTo>
                        <a:pt x="7335" y="442699"/>
                        <a:pt x="9788" y="442171"/>
                        <a:pt x="12557" y="441752"/>
                      </a:cubicBezTo>
                      <a:cubicBezTo>
                        <a:pt x="15320" y="441327"/>
                        <a:pt x="18362" y="440798"/>
                        <a:pt x="21678" y="440161"/>
                      </a:cubicBezTo>
                      <a:lnTo>
                        <a:pt x="24222" y="39032"/>
                      </a:lnTo>
                      <a:cubicBezTo>
                        <a:pt x="17883" y="37763"/>
                        <a:pt x="11470" y="35856"/>
                        <a:pt x="4979" y="33318"/>
                      </a:cubicBezTo>
                      <a:cubicBezTo>
                        <a:pt x="3504" y="32687"/>
                        <a:pt x="2307" y="30780"/>
                        <a:pt x="1384" y="27610"/>
                      </a:cubicBezTo>
                      <a:cubicBezTo>
                        <a:pt x="462" y="24434"/>
                        <a:pt x="0" y="20840"/>
                        <a:pt x="0" y="16820"/>
                      </a:cubicBezTo>
                      <a:cubicBezTo>
                        <a:pt x="225" y="11318"/>
                        <a:pt x="887" y="7141"/>
                        <a:pt x="1992" y="4281"/>
                      </a:cubicBezTo>
                      <a:cubicBezTo>
                        <a:pt x="3097" y="1427"/>
                        <a:pt x="4390" y="0"/>
                        <a:pt x="5866" y="0"/>
                      </a:cubicBezTo>
                      <a:lnTo>
                        <a:pt x="6528" y="0"/>
                      </a:lnTo>
                      <a:cubicBezTo>
                        <a:pt x="14270" y="3382"/>
                        <a:pt x="21957" y="5763"/>
                        <a:pt x="29590" y="7141"/>
                      </a:cubicBezTo>
                      <a:cubicBezTo>
                        <a:pt x="37223" y="8513"/>
                        <a:pt x="44801" y="9199"/>
                        <a:pt x="52318" y="9199"/>
                      </a:cubicBezTo>
                      <a:cubicBezTo>
                        <a:pt x="56890" y="9199"/>
                        <a:pt x="61390" y="8987"/>
                        <a:pt x="65817" y="8568"/>
                      </a:cubicBezTo>
                      <a:cubicBezTo>
                        <a:pt x="70237" y="8143"/>
                        <a:pt x="74664" y="7299"/>
                        <a:pt x="79090" y="6030"/>
                      </a:cubicBezTo>
                      <a:lnTo>
                        <a:pt x="79533" y="6030"/>
                      </a:lnTo>
                      <a:cubicBezTo>
                        <a:pt x="81228" y="6030"/>
                        <a:pt x="82630" y="7669"/>
                        <a:pt x="83736" y="10948"/>
                      </a:cubicBezTo>
                      <a:cubicBezTo>
                        <a:pt x="84841" y="14227"/>
                        <a:pt x="85393" y="18192"/>
                        <a:pt x="85393" y="22850"/>
                      </a:cubicBezTo>
                      <a:cubicBezTo>
                        <a:pt x="85393" y="27076"/>
                        <a:pt x="84877" y="30725"/>
                        <a:pt x="83845" y="33798"/>
                      </a:cubicBezTo>
                      <a:cubicBezTo>
                        <a:pt x="82812" y="36864"/>
                        <a:pt x="81525" y="38607"/>
                        <a:pt x="79977" y="39032"/>
                      </a:cubicBezTo>
                      <a:cubicBezTo>
                        <a:pt x="77244" y="39670"/>
                        <a:pt x="74500" y="40246"/>
                        <a:pt x="71731" y="40775"/>
                      </a:cubicBezTo>
                      <a:cubicBezTo>
                        <a:pt x="68968" y="41309"/>
                        <a:pt x="66187" y="41783"/>
                        <a:pt x="63382" y="42208"/>
                      </a:cubicBezTo>
                      <a:lnTo>
                        <a:pt x="59732" y="438260"/>
                      </a:lnTo>
                      <a:lnTo>
                        <a:pt x="62938" y="438260"/>
                      </a:lnTo>
                      <a:cubicBezTo>
                        <a:pt x="67954" y="438260"/>
                        <a:pt x="72933" y="438363"/>
                        <a:pt x="77870" y="438576"/>
                      </a:cubicBezTo>
                      <a:cubicBezTo>
                        <a:pt x="82812" y="438788"/>
                        <a:pt x="87585" y="439049"/>
                        <a:pt x="92194" y="439371"/>
                      </a:cubicBezTo>
                      <a:cubicBezTo>
                        <a:pt x="96803" y="439687"/>
                        <a:pt x="101138" y="440058"/>
                        <a:pt x="105195" y="440482"/>
                      </a:cubicBezTo>
                      <a:cubicBezTo>
                        <a:pt x="109251" y="440901"/>
                        <a:pt x="112900" y="441430"/>
                        <a:pt x="116143" y="442067"/>
                      </a:cubicBezTo>
                      <a:lnTo>
                        <a:pt x="124328" y="309414"/>
                      </a:lnTo>
                      <a:cubicBezTo>
                        <a:pt x="124553" y="305182"/>
                        <a:pt x="125215" y="301745"/>
                        <a:pt x="126320" y="299098"/>
                      </a:cubicBezTo>
                      <a:cubicBezTo>
                        <a:pt x="127425" y="296456"/>
                        <a:pt x="128645" y="295133"/>
                        <a:pt x="129969" y="295133"/>
                      </a:cubicBezTo>
                      <a:cubicBezTo>
                        <a:pt x="131596" y="295133"/>
                        <a:pt x="132993" y="296881"/>
                        <a:pt x="134177" y="300373"/>
                      </a:cubicBezTo>
                      <a:cubicBezTo>
                        <a:pt x="135355" y="303858"/>
                        <a:pt x="135944" y="307720"/>
                        <a:pt x="135944" y="311953"/>
                      </a:cubicBezTo>
                      <a:cubicBezTo>
                        <a:pt x="135944" y="312590"/>
                        <a:pt x="135908" y="313118"/>
                        <a:pt x="135835" y="313537"/>
                      </a:cubicBezTo>
                      <a:cubicBezTo>
                        <a:pt x="135762" y="313962"/>
                        <a:pt x="135726" y="314491"/>
                        <a:pt x="135726" y="315128"/>
                      </a:cubicBezTo>
                      <a:lnTo>
                        <a:pt x="126654" y="46269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9" name="Google Shape;2029;p30"/>
                <p:cNvSpPr/>
                <p:nvPr/>
              </p:nvSpPr>
              <p:spPr>
                <a:xfrm>
                  <a:off x="2906120" y="2443316"/>
                  <a:ext cx="160166" cy="489989"/>
                </a:xfrm>
                <a:custGeom>
                  <a:rect b="b" l="l" r="r" t="t"/>
                  <a:pathLst>
                    <a:path extrusionOk="0" h="489989" w="160166">
                      <a:moveTo>
                        <a:pt x="148665" y="244995"/>
                      </a:moveTo>
                      <a:cubicBezTo>
                        <a:pt x="148665" y="230604"/>
                        <a:pt x="148003" y="215532"/>
                        <a:pt x="146674" y="199769"/>
                      </a:cubicBezTo>
                      <a:cubicBezTo>
                        <a:pt x="145344" y="184012"/>
                        <a:pt x="143486" y="168564"/>
                        <a:pt x="141087" y="153438"/>
                      </a:cubicBezTo>
                      <a:cubicBezTo>
                        <a:pt x="138689" y="138312"/>
                        <a:pt x="135817" y="123921"/>
                        <a:pt x="132459" y="110277"/>
                      </a:cubicBezTo>
                      <a:cubicBezTo>
                        <a:pt x="129107" y="96633"/>
                        <a:pt x="125415" y="84677"/>
                        <a:pt x="121395" y="74415"/>
                      </a:cubicBezTo>
                      <a:cubicBezTo>
                        <a:pt x="117381" y="64159"/>
                        <a:pt x="113082" y="56010"/>
                        <a:pt x="108510" y="49980"/>
                      </a:cubicBezTo>
                      <a:cubicBezTo>
                        <a:pt x="103938" y="43951"/>
                        <a:pt x="99256" y="40939"/>
                        <a:pt x="94465" y="40939"/>
                      </a:cubicBezTo>
                      <a:cubicBezTo>
                        <a:pt x="87974" y="40939"/>
                        <a:pt x="82114" y="43689"/>
                        <a:pt x="76874" y="49185"/>
                      </a:cubicBezTo>
                      <a:cubicBezTo>
                        <a:pt x="71640" y="54686"/>
                        <a:pt x="66976" y="62149"/>
                        <a:pt x="62884" y="71561"/>
                      </a:cubicBezTo>
                      <a:cubicBezTo>
                        <a:pt x="58791" y="80973"/>
                        <a:pt x="55233" y="92133"/>
                        <a:pt x="52209" y="105043"/>
                      </a:cubicBezTo>
                      <a:cubicBezTo>
                        <a:pt x="49185" y="117946"/>
                        <a:pt x="46695" y="131754"/>
                        <a:pt x="44746" y="146455"/>
                      </a:cubicBezTo>
                      <a:cubicBezTo>
                        <a:pt x="42791" y="161162"/>
                        <a:pt x="41333" y="176500"/>
                        <a:pt x="40374" y="192470"/>
                      </a:cubicBezTo>
                      <a:cubicBezTo>
                        <a:pt x="39415" y="208446"/>
                        <a:pt x="38935" y="224258"/>
                        <a:pt x="38935" y="239918"/>
                      </a:cubicBezTo>
                      <a:cubicBezTo>
                        <a:pt x="38935" y="257054"/>
                        <a:pt x="39287" y="274190"/>
                        <a:pt x="39985" y="291325"/>
                      </a:cubicBezTo>
                      <a:cubicBezTo>
                        <a:pt x="40690" y="308461"/>
                        <a:pt x="41868" y="324911"/>
                        <a:pt x="43525" y="340674"/>
                      </a:cubicBezTo>
                      <a:cubicBezTo>
                        <a:pt x="45183" y="356437"/>
                        <a:pt x="47327" y="371138"/>
                        <a:pt x="49944" y="384789"/>
                      </a:cubicBezTo>
                      <a:cubicBezTo>
                        <a:pt x="52561" y="398433"/>
                        <a:pt x="55785" y="410280"/>
                        <a:pt x="59623" y="420329"/>
                      </a:cubicBezTo>
                      <a:cubicBezTo>
                        <a:pt x="63454" y="430379"/>
                        <a:pt x="67936" y="438260"/>
                        <a:pt x="73061" y="443974"/>
                      </a:cubicBezTo>
                      <a:cubicBezTo>
                        <a:pt x="78186" y="449682"/>
                        <a:pt x="84027" y="452542"/>
                        <a:pt x="90591" y="452542"/>
                      </a:cubicBezTo>
                      <a:cubicBezTo>
                        <a:pt x="95825" y="452542"/>
                        <a:pt x="100895" y="449579"/>
                        <a:pt x="105802" y="443652"/>
                      </a:cubicBezTo>
                      <a:cubicBezTo>
                        <a:pt x="110708" y="437732"/>
                        <a:pt x="115317" y="429741"/>
                        <a:pt x="119628" y="419691"/>
                      </a:cubicBezTo>
                      <a:cubicBezTo>
                        <a:pt x="123939" y="409642"/>
                        <a:pt x="127886" y="397795"/>
                        <a:pt x="131463" y="384151"/>
                      </a:cubicBezTo>
                      <a:cubicBezTo>
                        <a:pt x="135039" y="370507"/>
                        <a:pt x="138100" y="356012"/>
                        <a:pt x="140644" y="340674"/>
                      </a:cubicBezTo>
                      <a:cubicBezTo>
                        <a:pt x="143188" y="325336"/>
                        <a:pt x="145162" y="309469"/>
                        <a:pt x="146564" y="293074"/>
                      </a:cubicBezTo>
                      <a:cubicBezTo>
                        <a:pt x="147961" y="276673"/>
                        <a:pt x="148665" y="260649"/>
                        <a:pt x="148665" y="244995"/>
                      </a:cubicBezTo>
                      <a:close/>
                      <a:moveTo>
                        <a:pt x="160166" y="244995"/>
                      </a:moveTo>
                      <a:cubicBezTo>
                        <a:pt x="160166" y="267207"/>
                        <a:pt x="159188" y="288629"/>
                        <a:pt x="157239" y="309257"/>
                      </a:cubicBezTo>
                      <a:cubicBezTo>
                        <a:pt x="155284" y="329884"/>
                        <a:pt x="152551" y="349297"/>
                        <a:pt x="149054" y="367489"/>
                      </a:cubicBezTo>
                      <a:cubicBezTo>
                        <a:pt x="145550" y="385687"/>
                        <a:pt x="141324" y="402295"/>
                        <a:pt x="136387" y="417311"/>
                      </a:cubicBezTo>
                      <a:cubicBezTo>
                        <a:pt x="131445" y="432334"/>
                        <a:pt x="126004" y="445243"/>
                        <a:pt x="120071" y="456034"/>
                      </a:cubicBezTo>
                      <a:cubicBezTo>
                        <a:pt x="114133" y="466818"/>
                        <a:pt x="107775" y="475179"/>
                        <a:pt x="100993" y="481099"/>
                      </a:cubicBezTo>
                      <a:cubicBezTo>
                        <a:pt x="94204" y="487026"/>
                        <a:pt x="87203" y="489989"/>
                        <a:pt x="79971" y="489989"/>
                      </a:cubicBezTo>
                      <a:cubicBezTo>
                        <a:pt x="72672" y="489989"/>
                        <a:pt x="65610" y="487081"/>
                        <a:pt x="58791" y="481257"/>
                      </a:cubicBezTo>
                      <a:cubicBezTo>
                        <a:pt x="51972" y="475440"/>
                        <a:pt x="45608" y="467188"/>
                        <a:pt x="39712" y="456507"/>
                      </a:cubicBezTo>
                      <a:cubicBezTo>
                        <a:pt x="33810" y="445820"/>
                        <a:pt x="28412" y="433020"/>
                        <a:pt x="23505" y="418107"/>
                      </a:cubicBezTo>
                      <a:cubicBezTo>
                        <a:pt x="18599" y="403193"/>
                        <a:pt x="14415" y="386689"/>
                        <a:pt x="10948" y="368600"/>
                      </a:cubicBezTo>
                      <a:cubicBezTo>
                        <a:pt x="7487" y="350511"/>
                        <a:pt x="4791" y="330995"/>
                        <a:pt x="2878" y="310052"/>
                      </a:cubicBezTo>
                      <a:cubicBezTo>
                        <a:pt x="959" y="289103"/>
                        <a:pt x="0" y="267419"/>
                        <a:pt x="0" y="244995"/>
                      </a:cubicBezTo>
                      <a:cubicBezTo>
                        <a:pt x="0" y="222564"/>
                        <a:pt x="959" y="200880"/>
                        <a:pt x="2878" y="179937"/>
                      </a:cubicBezTo>
                      <a:cubicBezTo>
                        <a:pt x="4791" y="158988"/>
                        <a:pt x="7487" y="139472"/>
                        <a:pt x="10948" y="121383"/>
                      </a:cubicBezTo>
                      <a:cubicBezTo>
                        <a:pt x="14415" y="103294"/>
                        <a:pt x="18599" y="86796"/>
                        <a:pt x="23505" y="71877"/>
                      </a:cubicBezTo>
                      <a:cubicBezTo>
                        <a:pt x="28412" y="56963"/>
                        <a:pt x="33810" y="44163"/>
                        <a:pt x="39712" y="33476"/>
                      </a:cubicBezTo>
                      <a:cubicBezTo>
                        <a:pt x="45608" y="22795"/>
                        <a:pt x="51972" y="14543"/>
                        <a:pt x="58791" y="8726"/>
                      </a:cubicBezTo>
                      <a:cubicBezTo>
                        <a:pt x="65610" y="2909"/>
                        <a:pt x="72672" y="0"/>
                        <a:pt x="79971" y="0"/>
                      </a:cubicBezTo>
                      <a:cubicBezTo>
                        <a:pt x="87719" y="0"/>
                        <a:pt x="95072" y="3170"/>
                        <a:pt x="102043" y="9521"/>
                      </a:cubicBezTo>
                      <a:cubicBezTo>
                        <a:pt x="109008" y="15867"/>
                        <a:pt x="115463" y="24647"/>
                        <a:pt x="121395" y="35856"/>
                      </a:cubicBezTo>
                      <a:cubicBezTo>
                        <a:pt x="127334" y="47072"/>
                        <a:pt x="132702" y="60400"/>
                        <a:pt x="137493" y="75848"/>
                      </a:cubicBezTo>
                      <a:cubicBezTo>
                        <a:pt x="142284" y="91289"/>
                        <a:pt x="146358" y="108109"/>
                        <a:pt x="149716" y="126302"/>
                      </a:cubicBezTo>
                      <a:cubicBezTo>
                        <a:pt x="153068" y="144500"/>
                        <a:pt x="155648" y="163646"/>
                        <a:pt x="157458" y="183744"/>
                      </a:cubicBezTo>
                      <a:cubicBezTo>
                        <a:pt x="159267" y="203843"/>
                        <a:pt x="160166" y="224258"/>
                        <a:pt x="160166" y="24499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0" name="Google Shape;2030;p30"/>
                <p:cNvSpPr/>
                <p:nvPr/>
              </p:nvSpPr>
              <p:spPr>
                <a:xfrm>
                  <a:off x="3069389" y="2450615"/>
                  <a:ext cx="221118" cy="492527"/>
                </a:xfrm>
                <a:custGeom>
                  <a:rect b="b" l="l" r="r" t="t"/>
                  <a:pathLst>
                    <a:path extrusionOk="0" h="492527" w="221118">
                      <a:moveTo>
                        <a:pt x="221119" y="16182"/>
                      </a:moveTo>
                      <a:cubicBezTo>
                        <a:pt x="221119" y="20202"/>
                        <a:pt x="220657" y="23748"/>
                        <a:pt x="219734" y="26815"/>
                      </a:cubicBezTo>
                      <a:cubicBezTo>
                        <a:pt x="218811" y="29881"/>
                        <a:pt x="217688" y="31733"/>
                        <a:pt x="216358" y="32371"/>
                      </a:cubicBezTo>
                      <a:cubicBezTo>
                        <a:pt x="212818" y="34697"/>
                        <a:pt x="209302" y="36597"/>
                        <a:pt x="205799" y="38079"/>
                      </a:cubicBezTo>
                      <a:cubicBezTo>
                        <a:pt x="202295" y="39560"/>
                        <a:pt x="198700" y="40514"/>
                        <a:pt x="195014" y="40939"/>
                      </a:cubicBezTo>
                      <a:cubicBezTo>
                        <a:pt x="192950" y="84944"/>
                        <a:pt x="190903" y="123976"/>
                        <a:pt x="188875" y="158041"/>
                      </a:cubicBezTo>
                      <a:cubicBezTo>
                        <a:pt x="186847" y="192100"/>
                        <a:pt x="184765" y="222619"/>
                        <a:pt x="182621" y="249597"/>
                      </a:cubicBezTo>
                      <a:cubicBezTo>
                        <a:pt x="180484" y="276570"/>
                        <a:pt x="178273" y="300634"/>
                        <a:pt x="175984" y="321790"/>
                      </a:cubicBezTo>
                      <a:cubicBezTo>
                        <a:pt x="173701" y="342951"/>
                        <a:pt x="171284" y="362625"/>
                        <a:pt x="168740" y="380817"/>
                      </a:cubicBezTo>
                      <a:cubicBezTo>
                        <a:pt x="166196" y="399016"/>
                        <a:pt x="163506" y="416413"/>
                        <a:pt x="160664" y="433026"/>
                      </a:cubicBezTo>
                      <a:cubicBezTo>
                        <a:pt x="157828" y="449633"/>
                        <a:pt x="154786" y="466715"/>
                        <a:pt x="151544" y="484275"/>
                      </a:cubicBezTo>
                      <a:cubicBezTo>
                        <a:pt x="151100" y="486601"/>
                        <a:pt x="150451" y="488562"/>
                        <a:pt x="149607" y="490147"/>
                      </a:cubicBezTo>
                      <a:cubicBezTo>
                        <a:pt x="148756" y="491732"/>
                        <a:pt x="147815" y="492527"/>
                        <a:pt x="146783" y="492527"/>
                      </a:cubicBezTo>
                      <a:cubicBezTo>
                        <a:pt x="144500" y="492527"/>
                        <a:pt x="142763" y="490202"/>
                        <a:pt x="141585" y="485544"/>
                      </a:cubicBezTo>
                      <a:cubicBezTo>
                        <a:pt x="137013" y="466502"/>
                        <a:pt x="132884" y="447460"/>
                        <a:pt x="129198" y="428423"/>
                      </a:cubicBezTo>
                      <a:cubicBezTo>
                        <a:pt x="125512" y="409381"/>
                        <a:pt x="122209" y="391025"/>
                        <a:pt x="119300" y="373361"/>
                      </a:cubicBezTo>
                      <a:cubicBezTo>
                        <a:pt x="116386" y="355697"/>
                        <a:pt x="113823" y="338980"/>
                        <a:pt x="111607" y="323223"/>
                      </a:cubicBezTo>
                      <a:cubicBezTo>
                        <a:pt x="109396" y="307459"/>
                        <a:pt x="107514" y="293335"/>
                        <a:pt x="105966" y="280851"/>
                      </a:cubicBezTo>
                      <a:cubicBezTo>
                        <a:pt x="101545" y="317667"/>
                        <a:pt x="96936" y="352205"/>
                        <a:pt x="92139" y="384467"/>
                      </a:cubicBezTo>
                      <a:cubicBezTo>
                        <a:pt x="87348" y="416734"/>
                        <a:pt x="82005" y="447994"/>
                        <a:pt x="76103" y="478246"/>
                      </a:cubicBezTo>
                      <a:cubicBezTo>
                        <a:pt x="75659" y="480784"/>
                        <a:pt x="74979" y="482951"/>
                        <a:pt x="74056" y="484749"/>
                      </a:cubicBezTo>
                      <a:cubicBezTo>
                        <a:pt x="73133" y="486552"/>
                        <a:pt x="72156" y="487451"/>
                        <a:pt x="71124" y="487451"/>
                      </a:cubicBezTo>
                      <a:cubicBezTo>
                        <a:pt x="68986" y="487451"/>
                        <a:pt x="67328" y="484591"/>
                        <a:pt x="66150" y="478883"/>
                      </a:cubicBezTo>
                      <a:cubicBezTo>
                        <a:pt x="59732" y="449051"/>
                        <a:pt x="54091" y="418744"/>
                        <a:pt x="49221" y="387958"/>
                      </a:cubicBezTo>
                      <a:cubicBezTo>
                        <a:pt x="44357" y="357178"/>
                        <a:pt x="40137" y="327079"/>
                        <a:pt x="36561" y="297671"/>
                      </a:cubicBezTo>
                      <a:cubicBezTo>
                        <a:pt x="32984" y="268263"/>
                        <a:pt x="29942" y="240076"/>
                        <a:pt x="27434" y="213098"/>
                      </a:cubicBezTo>
                      <a:cubicBezTo>
                        <a:pt x="24926" y="186125"/>
                        <a:pt x="22880" y="161423"/>
                        <a:pt x="21295" y="138999"/>
                      </a:cubicBezTo>
                      <a:cubicBezTo>
                        <a:pt x="19710" y="116574"/>
                        <a:pt x="18490" y="97003"/>
                        <a:pt x="17646" y="80287"/>
                      </a:cubicBezTo>
                      <a:cubicBezTo>
                        <a:pt x="16796" y="63576"/>
                        <a:pt x="16188" y="50666"/>
                        <a:pt x="15818" y="41570"/>
                      </a:cubicBezTo>
                      <a:cubicBezTo>
                        <a:pt x="13972" y="41151"/>
                        <a:pt x="12169" y="40726"/>
                        <a:pt x="10396" y="40301"/>
                      </a:cubicBezTo>
                      <a:cubicBezTo>
                        <a:pt x="8629" y="39876"/>
                        <a:pt x="6898" y="39457"/>
                        <a:pt x="5198" y="39032"/>
                      </a:cubicBezTo>
                      <a:cubicBezTo>
                        <a:pt x="3722" y="38401"/>
                        <a:pt x="2490" y="36439"/>
                        <a:pt x="1494" y="33160"/>
                      </a:cubicBezTo>
                      <a:cubicBezTo>
                        <a:pt x="498" y="29881"/>
                        <a:pt x="0" y="26129"/>
                        <a:pt x="0" y="21896"/>
                      </a:cubicBezTo>
                      <a:cubicBezTo>
                        <a:pt x="225" y="16820"/>
                        <a:pt x="887" y="12849"/>
                        <a:pt x="1992" y="9995"/>
                      </a:cubicBezTo>
                      <a:cubicBezTo>
                        <a:pt x="3097" y="7141"/>
                        <a:pt x="4390" y="5714"/>
                        <a:pt x="5866" y="5714"/>
                      </a:cubicBezTo>
                      <a:lnTo>
                        <a:pt x="6303" y="5714"/>
                      </a:lnTo>
                      <a:cubicBezTo>
                        <a:pt x="14713" y="8252"/>
                        <a:pt x="23341" y="9521"/>
                        <a:pt x="32189" y="9521"/>
                      </a:cubicBezTo>
                      <a:cubicBezTo>
                        <a:pt x="39269" y="9521"/>
                        <a:pt x="46331" y="8726"/>
                        <a:pt x="53375" y="7141"/>
                      </a:cubicBezTo>
                      <a:cubicBezTo>
                        <a:pt x="60412" y="5550"/>
                        <a:pt x="67255" y="3170"/>
                        <a:pt x="73892" y="0"/>
                      </a:cubicBezTo>
                      <a:lnTo>
                        <a:pt x="74773" y="0"/>
                      </a:lnTo>
                      <a:cubicBezTo>
                        <a:pt x="76473" y="0"/>
                        <a:pt x="77870" y="1640"/>
                        <a:pt x="78981" y="4919"/>
                      </a:cubicBezTo>
                      <a:cubicBezTo>
                        <a:pt x="80086" y="8197"/>
                        <a:pt x="80639" y="11950"/>
                        <a:pt x="80639" y="16182"/>
                      </a:cubicBezTo>
                      <a:cubicBezTo>
                        <a:pt x="80639" y="20415"/>
                        <a:pt x="80177" y="24119"/>
                        <a:pt x="79254" y="27289"/>
                      </a:cubicBezTo>
                      <a:cubicBezTo>
                        <a:pt x="78331" y="30464"/>
                        <a:pt x="77135" y="32371"/>
                        <a:pt x="75659" y="33003"/>
                      </a:cubicBezTo>
                      <a:cubicBezTo>
                        <a:pt x="72344" y="34272"/>
                        <a:pt x="69004" y="35541"/>
                        <a:pt x="65653" y="36810"/>
                      </a:cubicBezTo>
                      <a:cubicBezTo>
                        <a:pt x="62295" y="38079"/>
                        <a:pt x="58846" y="39245"/>
                        <a:pt x="55305" y="40301"/>
                      </a:cubicBezTo>
                      <a:cubicBezTo>
                        <a:pt x="55603" y="48128"/>
                        <a:pt x="56065" y="58445"/>
                        <a:pt x="56690" y="71245"/>
                      </a:cubicBezTo>
                      <a:cubicBezTo>
                        <a:pt x="57315" y="84045"/>
                        <a:pt x="58147" y="98534"/>
                        <a:pt x="59180" y="114722"/>
                      </a:cubicBezTo>
                      <a:cubicBezTo>
                        <a:pt x="60212" y="130904"/>
                        <a:pt x="61481" y="148465"/>
                        <a:pt x="62993" y="167398"/>
                      </a:cubicBezTo>
                      <a:cubicBezTo>
                        <a:pt x="64505" y="186337"/>
                        <a:pt x="66314" y="205908"/>
                        <a:pt x="68415" y="226110"/>
                      </a:cubicBezTo>
                      <a:cubicBezTo>
                        <a:pt x="70516" y="246318"/>
                        <a:pt x="72915" y="266836"/>
                        <a:pt x="75605" y="287676"/>
                      </a:cubicBezTo>
                      <a:cubicBezTo>
                        <a:pt x="78295" y="308516"/>
                        <a:pt x="81337" y="328985"/>
                        <a:pt x="84731" y="349084"/>
                      </a:cubicBezTo>
                      <a:cubicBezTo>
                        <a:pt x="88198" y="325603"/>
                        <a:pt x="91459" y="301745"/>
                        <a:pt x="94520" y="277523"/>
                      </a:cubicBezTo>
                      <a:cubicBezTo>
                        <a:pt x="97580" y="253295"/>
                        <a:pt x="100288" y="228915"/>
                        <a:pt x="102650" y="204372"/>
                      </a:cubicBezTo>
                      <a:cubicBezTo>
                        <a:pt x="105012" y="179828"/>
                        <a:pt x="106998" y="155235"/>
                        <a:pt x="108625" y="130589"/>
                      </a:cubicBezTo>
                      <a:cubicBezTo>
                        <a:pt x="110247" y="105942"/>
                        <a:pt x="111352" y="81240"/>
                        <a:pt x="111941" y="56490"/>
                      </a:cubicBezTo>
                      <a:cubicBezTo>
                        <a:pt x="112087" y="52257"/>
                        <a:pt x="112663" y="48711"/>
                        <a:pt x="113653" y="45857"/>
                      </a:cubicBezTo>
                      <a:cubicBezTo>
                        <a:pt x="114649" y="42997"/>
                        <a:pt x="115888" y="41358"/>
                        <a:pt x="117363" y="40939"/>
                      </a:cubicBezTo>
                      <a:cubicBezTo>
                        <a:pt x="118839" y="40939"/>
                        <a:pt x="120126" y="42208"/>
                        <a:pt x="121231" y="44746"/>
                      </a:cubicBezTo>
                      <a:cubicBezTo>
                        <a:pt x="122336" y="47284"/>
                        <a:pt x="123077" y="50563"/>
                        <a:pt x="123447" y="54583"/>
                      </a:cubicBezTo>
                      <a:cubicBezTo>
                        <a:pt x="124996" y="79127"/>
                        <a:pt x="126872" y="103616"/>
                        <a:pt x="129089" y="128050"/>
                      </a:cubicBezTo>
                      <a:cubicBezTo>
                        <a:pt x="131299" y="152485"/>
                        <a:pt x="133898" y="177241"/>
                        <a:pt x="136885" y="202307"/>
                      </a:cubicBezTo>
                      <a:cubicBezTo>
                        <a:pt x="139873" y="227379"/>
                        <a:pt x="143243" y="252822"/>
                        <a:pt x="147008" y="278635"/>
                      </a:cubicBezTo>
                      <a:cubicBezTo>
                        <a:pt x="150766" y="304441"/>
                        <a:pt x="154932" y="330892"/>
                        <a:pt x="159504" y="357968"/>
                      </a:cubicBezTo>
                      <a:cubicBezTo>
                        <a:pt x="161721" y="341682"/>
                        <a:pt x="163840" y="323696"/>
                        <a:pt x="165868" y="304022"/>
                      </a:cubicBezTo>
                      <a:cubicBezTo>
                        <a:pt x="167896" y="284342"/>
                        <a:pt x="169863" y="261918"/>
                        <a:pt x="171782" y="236742"/>
                      </a:cubicBezTo>
                      <a:cubicBezTo>
                        <a:pt x="173701" y="211567"/>
                        <a:pt x="175620" y="183004"/>
                        <a:pt x="177533" y="151058"/>
                      </a:cubicBezTo>
                      <a:cubicBezTo>
                        <a:pt x="179451" y="119112"/>
                        <a:pt x="181370" y="82618"/>
                        <a:pt x="183289" y="41570"/>
                      </a:cubicBezTo>
                      <a:cubicBezTo>
                        <a:pt x="179968" y="41151"/>
                        <a:pt x="176670" y="40459"/>
                        <a:pt x="173385" y="39512"/>
                      </a:cubicBezTo>
                      <a:cubicBezTo>
                        <a:pt x="170106" y="38558"/>
                        <a:pt x="166730" y="37235"/>
                        <a:pt x="163269" y="35541"/>
                      </a:cubicBezTo>
                      <a:cubicBezTo>
                        <a:pt x="161939" y="34909"/>
                        <a:pt x="160816" y="33057"/>
                        <a:pt x="159893" y="29991"/>
                      </a:cubicBezTo>
                      <a:cubicBezTo>
                        <a:pt x="158970" y="26918"/>
                        <a:pt x="158508" y="23378"/>
                        <a:pt x="158508" y="19358"/>
                      </a:cubicBezTo>
                      <a:cubicBezTo>
                        <a:pt x="158508" y="13857"/>
                        <a:pt x="159158" y="9679"/>
                        <a:pt x="160445" y="6819"/>
                      </a:cubicBezTo>
                      <a:cubicBezTo>
                        <a:pt x="161739" y="3965"/>
                        <a:pt x="163008" y="2538"/>
                        <a:pt x="164259" y="2538"/>
                      </a:cubicBezTo>
                      <a:lnTo>
                        <a:pt x="165370" y="2538"/>
                      </a:lnTo>
                      <a:cubicBezTo>
                        <a:pt x="172742" y="6346"/>
                        <a:pt x="180156" y="8252"/>
                        <a:pt x="187600" y="8252"/>
                      </a:cubicBezTo>
                      <a:cubicBezTo>
                        <a:pt x="192027" y="8252"/>
                        <a:pt x="196411" y="7615"/>
                        <a:pt x="200765" y="6346"/>
                      </a:cubicBezTo>
                      <a:cubicBezTo>
                        <a:pt x="205112" y="5077"/>
                        <a:pt x="209466" y="2963"/>
                        <a:pt x="213814" y="0"/>
                      </a:cubicBezTo>
                      <a:lnTo>
                        <a:pt x="215144" y="0"/>
                      </a:lnTo>
                      <a:cubicBezTo>
                        <a:pt x="216765" y="0"/>
                        <a:pt x="218168" y="1640"/>
                        <a:pt x="219346" y="4919"/>
                      </a:cubicBezTo>
                      <a:cubicBezTo>
                        <a:pt x="220530" y="8197"/>
                        <a:pt x="221119" y="11950"/>
                        <a:pt x="221119" y="16182"/>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1" name="Google Shape;2031;p30"/>
                <p:cNvSpPr/>
                <p:nvPr/>
              </p:nvSpPr>
              <p:spPr>
                <a:xfrm>
                  <a:off x="3288960" y="2445855"/>
                  <a:ext cx="130746" cy="473800"/>
                </a:xfrm>
                <a:custGeom>
                  <a:rect b="b" l="l" r="r" t="t"/>
                  <a:pathLst>
                    <a:path extrusionOk="0" h="473800" w="130746">
                      <a:moveTo>
                        <a:pt x="125992" y="459525"/>
                      </a:moveTo>
                      <a:cubicBezTo>
                        <a:pt x="125773" y="463751"/>
                        <a:pt x="125105" y="467194"/>
                        <a:pt x="124000" y="469836"/>
                      </a:cubicBezTo>
                      <a:cubicBezTo>
                        <a:pt x="122895" y="472483"/>
                        <a:pt x="121602" y="473801"/>
                        <a:pt x="120126" y="473801"/>
                      </a:cubicBezTo>
                      <a:lnTo>
                        <a:pt x="119908" y="473801"/>
                      </a:lnTo>
                      <a:cubicBezTo>
                        <a:pt x="100070" y="469993"/>
                        <a:pt x="80711" y="468093"/>
                        <a:pt x="61833" y="468093"/>
                      </a:cubicBezTo>
                      <a:cubicBezTo>
                        <a:pt x="42663" y="468093"/>
                        <a:pt x="24192" y="469993"/>
                        <a:pt x="6418" y="473801"/>
                      </a:cubicBezTo>
                      <a:lnTo>
                        <a:pt x="5866" y="473801"/>
                      </a:lnTo>
                      <a:cubicBezTo>
                        <a:pt x="4171" y="473382"/>
                        <a:pt x="2769" y="471688"/>
                        <a:pt x="1664" y="468724"/>
                      </a:cubicBezTo>
                      <a:cubicBezTo>
                        <a:pt x="559" y="465761"/>
                        <a:pt x="0" y="461851"/>
                        <a:pt x="0" y="456981"/>
                      </a:cubicBezTo>
                      <a:cubicBezTo>
                        <a:pt x="0" y="452755"/>
                        <a:pt x="516" y="449105"/>
                        <a:pt x="1548" y="446033"/>
                      </a:cubicBezTo>
                      <a:cubicBezTo>
                        <a:pt x="2581" y="442966"/>
                        <a:pt x="3874" y="441224"/>
                        <a:pt x="5422" y="440798"/>
                      </a:cubicBezTo>
                      <a:cubicBezTo>
                        <a:pt x="7784" y="440167"/>
                        <a:pt x="10159" y="439687"/>
                        <a:pt x="12557" y="439371"/>
                      </a:cubicBezTo>
                      <a:cubicBezTo>
                        <a:pt x="14956" y="439056"/>
                        <a:pt x="17330" y="438685"/>
                        <a:pt x="19692" y="438260"/>
                      </a:cubicBezTo>
                      <a:lnTo>
                        <a:pt x="19692" y="51407"/>
                      </a:lnTo>
                      <a:cubicBezTo>
                        <a:pt x="17330" y="50988"/>
                        <a:pt x="14992" y="50776"/>
                        <a:pt x="12667" y="50776"/>
                      </a:cubicBezTo>
                      <a:cubicBezTo>
                        <a:pt x="10347" y="50776"/>
                        <a:pt x="8003" y="50776"/>
                        <a:pt x="5641" y="50776"/>
                      </a:cubicBezTo>
                      <a:cubicBezTo>
                        <a:pt x="4093" y="50351"/>
                        <a:pt x="2769" y="48608"/>
                        <a:pt x="1664" y="45541"/>
                      </a:cubicBezTo>
                      <a:cubicBezTo>
                        <a:pt x="559" y="42469"/>
                        <a:pt x="0" y="38607"/>
                        <a:pt x="0" y="33956"/>
                      </a:cubicBezTo>
                      <a:cubicBezTo>
                        <a:pt x="0" y="29298"/>
                        <a:pt x="595" y="25333"/>
                        <a:pt x="1773" y="22054"/>
                      </a:cubicBezTo>
                      <a:cubicBezTo>
                        <a:pt x="2951" y="18775"/>
                        <a:pt x="4317" y="17136"/>
                        <a:pt x="5866" y="17136"/>
                      </a:cubicBezTo>
                      <a:cubicBezTo>
                        <a:pt x="8665" y="17561"/>
                        <a:pt x="11379" y="17773"/>
                        <a:pt x="13996" y="17773"/>
                      </a:cubicBezTo>
                      <a:cubicBezTo>
                        <a:pt x="16613" y="17773"/>
                        <a:pt x="19212" y="17773"/>
                        <a:pt x="21793" y="17773"/>
                      </a:cubicBezTo>
                      <a:cubicBezTo>
                        <a:pt x="37502" y="17773"/>
                        <a:pt x="53059" y="16292"/>
                        <a:pt x="68470" y="13328"/>
                      </a:cubicBezTo>
                      <a:cubicBezTo>
                        <a:pt x="83887" y="10365"/>
                        <a:pt x="99262" y="5920"/>
                        <a:pt x="114600" y="0"/>
                      </a:cubicBezTo>
                      <a:lnTo>
                        <a:pt x="115596" y="0"/>
                      </a:lnTo>
                      <a:cubicBezTo>
                        <a:pt x="117066" y="0"/>
                        <a:pt x="118323" y="1427"/>
                        <a:pt x="119355" y="4281"/>
                      </a:cubicBezTo>
                      <a:cubicBezTo>
                        <a:pt x="120387" y="7141"/>
                        <a:pt x="121013" y="10475"/>
                        <a:pt x="121237" y="14282"/>
                      </a:cubicBezTo>
                      <a:lnTo>
                        <a:pt x="125992" y="121547"/>
                      </a:lnTo>
                      <a:lnTo>
                        <a:pt x="125992" y="123763"/>
                      </a:lnTo>
                      <a:cubicBezTo>
                        <a:pt x="125992" y="128633"/>
                        <a:pt x="125385" y="132544"/>
                        <a:pt x="124164" y="135507"/>
                      </a:cubicBezTo>
                      <a:cubicBezTo>
                        <a:pt x="122950" y="138470"/>
                        <a:pt x="121602" y="139952"/>
                        <a:pt x="120126" y="139952"/>
                      </a:cubicBezTo>
                      <a:cubicBezTo>
                        <a:pt x="118730" y="139952"/>
                        <a:pt x="117491" y="138628"/>
                        <a:pt x="116422" y="135981"/>
                      </a:cubicBezTo>
                      <a:cubicBezTo>
                        <a:pt x="115353" y="133339"/>
                        <a:pt x="114673" y="129902"/>
                        <a:pt x="114376" y="125670"/>
                      </a:cubicBezTo>
                      <a:lnTo>
                        <a:pt x="110392" y="35225"/>
                      </a:lnTo>
                      <a:cubicBezTo>
                        <a:pt x="101843" y="38607"/>
                        <a:pt x="93269" y="41309"/>
                        <a:pt x="84677" y="43319"/>
                      </a:cubicBezTo>
                      <a:cubicBezTo>
                        <a:pt x="76085" y="45329"/>
                        <a:pt x="67438" y="46968"/>
                        <a:pt x="58736" y="48237"/>
                      </a:cubicBezTo>
                      <a:lnTo>
                        <a:pt x="58736" y="257370"/>
                      </a:lnTo>
                      <a:cubicBezTo>
                        <a:pt x="60509" y="257157"/>
                        <a:pt x="62865" y="256841"/>
                        <a:pt x="65816" y="256416"/>
                      </a:cubicBezTo>
                      <a:cubicBezTo>
                        <a:pt x="68767" y="255997"/>
                        <a:pt x="71955" y="255360"/>
                        <a:pt x="75386" y="254516"/>
                      </a:cubicBezTo>
                      <a:cubicBezTo>
                        <a:pt x="78817" y="253666"/>
                        <a:pt x="82315" y="252664"/>
                        <a:pt x="85891" y="251498"/>
                      </a:cubicBezTo>
                      <a:cubicBezTo>
                        <a:pt x="89468" y="250338"/>
                        <a:pt x="92807" y="248905"/>
                        <a:pt x="95904" y="247217"/>
                      </a:cubicBezTo>
                      <a:lnTo>
                        <a:pt x="97009" y="247217"/>
                      </a:lnTo>
                      <a:cubicBezTo>
                        <a:pt x="98558" y="247217"/>
                        <a:pt x="99924" y="248856"/>
                        <a:pt x="101102" y="252136"/>
                      </a:cubicBezTo>
                      <a:cubicBezTo>
                        <a:pt x="102286" y="255415"/>
                        <a:pt x="102875" y="259167"/>
                        <a:pt x="102875" y="263399"/>
                      </a:cubicBezTo>
                      <a:cubicBezTo>
                        <a:pt x="102875" y="267632"/>
                        <a:pt x="102432" y="271227"/>
                        <a:pt x="101545" y="274190"/>
                      </a:cubicBezTo>
                      <a:cubicBezTo>
                        <a:pt x="100659" y="277153"/>
                        <a:pt x="99517" y="279163"/>
                        <a:pt x="98114" y="280219"/>
                      </a:cubicBezTo>
                      <a:cubicBezTo>
                        <a:pt x="94726" y="282126"/>
                        <a:pt x="91095" y="283711"/>
                        <a:pt x="87221" y="284980"/>
                      </a:cubicBezTo>
                      <a:cubicBezTo>
                        <a:pt x="83353" y="286249"/>
                        <a:pt x="79588" y="287251"/>
                        <a:pt x="75939" y="287992"/>
                      </a:cubicBezTo>
                      <a:cubicBezTo>
                        <a:pt x="72289" y="288733"/>
                        <a:pt x="68950" y="289316"/>
                        <a:pt x="65926" y="289741"/>
                      </a:cubicBezTo>
                      <a:cubicBezTo>
                        <a:pt x="62908" y="290166"/>
                        <a:pt x="60509" y="290481"/>
                        <a:pt x="58736" y="290694"/>
                      </a:cubicBezTo>
                      <a:lnTo>
                        <a:pt x="58736" y="435084"/>
                      </a:lnTo>
                      <a:lnTo>
                        <a:pt x="61833" y="435084"/>
                      </a:lnTo>
                      <a:cubicBezTo>
                        <a:pt x="70613" y="435084"/>
                        <a:pt x="79442" y="435406"/>
                        <a:pt x="88326" y="436038"/>
                      </a:cubicBezTo>
                      <a:cubicBezTo>
                        <a:pt x="97216" y="436675"/>
                        <a:pt x="106154" y="437835"/>
                        <a:pt x="115153" y="439529"/>
                      </a:cubicBezTo>
                      <a:lnTo>
                        <a:pt x="119136" y="354482"/>
                      </a:lnTo>
                      <a:cubicBezTo>
                        <a:pt x="119428" y="350250"/>
                        <a:pt x="120108" y="346807"/>
                        <a:pt x="121183" y="344166"/>
                      </a:cubicBezTo>
                      <a:cubicBezTo>
                        <a:pt x="122251" y="341518"/>
                        <a:pt x="123484" y="340200"/>
                        <a:pt x="124887" y="340200"/>
                      </a:cubicBezTo>
                      <a:cubicBezTo>
                        <a:pt x="126654" y="340200"/>
                        <a:pt x="128075" y="341998"/>
                        <a:pt x="129143" y="345593"/>
                      </a:cubicBezTo>
                      <a:cubicBezTo>
                        <a:pt x="130212" y="349187"/>
                        <a:pt x="130746" y="352788"/>
                        <a:pt x="130746" y="356383"/>
                      </a:cubicBezTo>
                      <a:lnTo>
                        <a:pt x="130746" y="358921"/>
                      </a:lnTo>
                      <a:lnTo>
                        <a:pt x="125992" y="45952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2" name="Google Shape;2032;p30"/>
                <p:cNvSpPr/>
                <p:nvPr/>
              </p:nvSpPr>
              <p:spPr>
                <a:xfrm>
                  <a:off x="3433429" y="2445855"/>
                  <a:ext cx="130746" cy="473800"/>
                </a:xfrm>
                <a:custGeom>
                  <a:rect b="b" l="l" r="r" t="t"/>
                  <a:pathLst>
                    <a:path extrusionOk="0" h="473800" w="130746">
                      <a:moveTo>
                        <a:pt x="125986" y="459525"/>
                      </a:moveTo>
                      <a:cubicBezTo>
                        <a:pt x="125767" y="463751"/>
                        <a:pt x="125105" y="467194"/>
                        <a:pt x="123994" y="469836"/>
                      </a:cubicBezTo>
                      <a:cubicBezTo>
                        <a:pt x="122889" y="472483"/>
                        <a:pt x="121602" y="473801"/>
                        <a:pt x="120126" y="473801"/>
                      </a:cubicBezTo>
                      <a:lnTo>
                        <a:pt x="119901" y="473801"/>
                      </a:lnTo>
                      <a:cubicBezTo>
                        <a:pt x="100070" y="469993"/>
                        <a:pt x="80711" y="468093"/>
                        <a:pt x="61833" y="468093"/>
                      </a:cubicBezTo>
                      <a:cubicBezTo>
                        <a:pt x="42657" y="468093"/>
                        <a:pt x="24186" y="469993"/>
                        <a:pt x="6412" y="473801"/>
                      </a:cubicBezTo>
                      <a:lnTo>
                        <a:pt x="5860" y="473801"/>
                      </a:lnTo>
                      <a:cubicBezTo>
                        <a:pt x="4166" y="473382"/>
                        <a:pt x="2763" y="471688"/>
                        <a:pt x="1658" y="468724"/>
                      </a:cubicBezTo>
                      <a:cubicBezTo>
                        <a:pt x="553" y="465761"/>
                        <a:pt x="0" y="461851"/>
                        <a:pt x="0" y="456981"/>
                      </a:cubicBezTo>
                      <a:cubicBezTo>
                        <a:pt x="0" y="452755"/>
                        <a:pt x="516" y="449105"/>
                        <a:pt x="1548" y="446033"/>
                      </a:cubicBezTo>
                      <a:cubicBezTo>
                        <a:pt x="2581" y="442966"/>
                        <a:pt x="3868" y="441224"/>
                        <a:pt x="5416" y="440798"/>
                      </a:cubicBezTo>
                      <a:cubicBezTo>
                        <a:pt x="7779" y="440167"/>
                        <a:pt x="10159" y="439687"/>
                        <a:pt x="12551" y="439371"/>
                      </a:cubicBezTo>
                      <a:cubicBezTo>
                        <a:pt x="14950" y="439056"/>
                        <a:pt x="17330" y="438685"/>
                        <a:pt x="19686" y="438260"/>
                      </a:cubicBezTo>
                      <a:lnTo>
                        <a:pt x="19686" y="51407"/>
                      </a:lnTo>
                      <a:cubicBezTo>
                        <a:pt x="17330" y="50988"/>
                        <a:pt x="14986" y="50776"/>
                        <a:pt x="12667" y="50776"/>
                      </a:cubicBezTo>
                      <a:cubicBezTo>
                        <a:pt x="10341" y="50776"/>
                        <a:pt x="7997" y="50776"/>
                        <a:pt x="5641" y="50776"/>
                      </a:cubicBezTo>
                      <a:cubicBezTo>
                        <a:pt x="4093" y="50351"/>
                        <a:pt x="2763" y="48608"/>
                        <a:pt x="1658" y="45541"/>
                      </a:cubicBezTo>
                      <a:cubicBezTo>
                        <a:pt x="553" y="42469"/>
                        <a:pt x="0" y="38607"/>
                        <a:pt x="0" y="33956"/>
                      </a:cubicBezTo>
                      <a:cubicBezTo>
                        <a:pt x="0" y="29298"/>
                        <a:pt x="589" y="25333"/>
                        <a:pt x="1767" y="22054"/>
                      </a:cubicBezTo>
                      <a:cubicBezTo>
                        <a:pt x="2951" y="18775"/>
                        <a:pt x="4311" y="17136"/>
                        <a:pt x="5860" y="17136"/>
                      </a:cubicBezTo>
                      <a:cubicBezTo>
                        <a:pt x="8665" y="17561"/>
                        <a:pt x="11373" y="17773"/>
                        <a:pt x="13990" y="17773"/>
                      </a:cubicBezTo>
                      <a:cubicBezTo>
                        <a:pt x="16608" y="17773"/>
                        <a:pt x="19206" y="17773"/>
                        <a:pt x="21787" y="17773"/>
                      </a:cubicBezTo>
                      <a:cubicBezTo>
                        <a:pt x="37496" y="17773"/>
                        <a:pt x="53059" y="16292"/>
                        <a:pt x="68470" y="13328"/>
                      </a:cubicBezTo>
                      <a:cubicBezTo>
                        <a:pt x="83881" y="10365"/>
                        <a:pt x="99256" y="5920"/>
                        <a:pt x="114594" y="0"/>
                      </a:cubicBezTo>
                      <a:lnTo>
                        <a:pt x="115590" y="0"/>
                      </a:lnTo>
                      <a:cubicBezTo>
                        <a:pt x="117066" y="0"/>
                        <a:pt x="118317" y="1427"/>
                        <a:pt x="119349" y="4281"/>
                      </a:cubicBezTo>
                      <a:cubicBezTo>
                        <a:pt x="120381" y="7141"/>
                        <a:pt x="121013" y="10475"/>
                        <a:pt x="121231" y="14282"/>
                      </a:cubicBezTo>
                      <a:lnTo>
                        <a:pt x="125986" y="121547"/>
                      </a:lnTo>
                      <a:lnTo>
                        <a:pt x="125986" y="123763"/>
                      </a:lnTo>
                      <a:cubicBezTo>
                        <a:pt x="125986" y="128633"/>
                        <a:pt x="125379" y="132544"/>
                        <a:pt x="124164" y="135507"/>
                      </a:cubicBezTo>
                      <a:cubicBezTo>
                        <a:pt x="122944" y="138470"/>
                        <a:pt x="121602" y="139952"/>
                        <a:pt x="120126" y="139952"/>
                      </a:cubicBezTo>
                      <a:cubicBezTo>
                        <a:pt x="118723" y="139952"/>
                        <a:pt x="117491" y="138628"/>
                        <a:pt x="116422" y="135981"/>
                      </a:cubicBezTo>
                      <a:cubicBezTo>
                        <a:pt x="115353" y="133339"/>
                        <a:pt x="114667" y="129902"/>
                        <a:pt x="114376" y="125670"/>
                      </a:cubicBezTo>
                      <a:lnTo>
                        <a:pt x="110392" y="35225"/>
                      </a:lnTo>
                      <a:cubicBezTo>
                        <a:pt x="101837" y="38607"/>
                        <a:pt x="93263" y="41309"/>
                        <a:pt x="84671" y="43319"/>
                      </a:cubicBezTo>
                      <a:cubicBezTo>
                        <a:pt x="76085" y="45329"/>
                        <a:pt x="67438" y="46968"/>
                        <a:pt x="58736" y="48237"/>
                      </a:cubicBezTo>
                      <a:lnTo>
                        <a:pt x="58736" y="257370"/>
                      </a:lnTo>
                      <a:cubicBezTo>
                        <a:pt x="60503" y="257157"/>
                        <a:pt x="62865" y="256841"/>
                        <a:pt x="65816" y="256416"/>
                      </a:cubicBezTo>
                      <a:cubicBezTo>
                        <a:pt x="68761" y="255997"/>
                        <a:pt x="71955" y="255360"/>
                        <a:pt x="75380" y="254516"/>
                      </a:cubicBezTo>
                      <a:cubicBezTo>
                        <a:pt x="78811" y="253666"/>
                        <a:pt x="82315" y="252664"/>
                        <a:pt x="85891" y="251498"/>
                      </a:cubicBezTo>
                      <a:cubicBezTo>
                        <a:pt x="89468" y="250338"/>
                        <a:pt x="92801" y="248905"/>
                        <a:pt x="95898" y="247217"/>
                      </a:cubicBezTo>
                      <a:lnTo>
                        <a:pt x="97009" y="247217"/>
                      </a:lnTo>
                      <a:cubicBezTo>
                        <a:pt x="98558" y="247217"/>
                        <a:pt x="99918" y="248856"/>
                        <a:pt x="101102" y="252136"/>
                      </a:cubicBezTo>
                      <a:cubicBezTo>
                        <a:pt x="102280" y="255415"/>
                        <a:pt x="102869" y="259167"/>
                        <a:pt x="102869" y="263399"/>
                      </a:cubicBezTo>
                      <a:cubicBezTo>
                        <a:pt x="102869" y="267632"/>
                        <a:pt x="102426" y="271227"/>
                        <a:pt x="101539" y="274190"/>
                      </a:cubicBezTo>
                      <a:cubicBezTo>
                        <a:pt x="100659" y="277153"/>
                        <a:pt x="99517" y="279163"/>
                        <a:pt x="98114" y="280219"/>
                      </a:cubicBezTo>
                      <a:cubicBezTo>
                        <a:pt x="94720" y="282126"/>
                        <a:pt x="91089" y="283711"/>
                        <a:pt x="87215" y="284980"/>
                      </a:cubicBezTo>
                      <a:cubicBezTo>
                        <a:pt x="83347" y="286249"/>
                        <a:pt x="79588" y="287251"/>
                        <a:pt x="75933" y="287992"/>
                      </a:cubicBezTo>
                      <a:cubicBezTo>
                        <a:pt x="72283" y="288733"/>
                        <a:pt x="68950" y="289316"/>
                        <a:pt x="65926" y="289741"/>
                      </a:cubicBezTo>
                      <a:cubicBezTo>
                        <a:pt x="62902" y="290166"/>
                        <a:pt x="60503" y="290481"/>
                        <a:pt x="58736" y="290694"/>
                      </a:cubicBezTo>
                      <a:lnTo>
                        <a:pt x="58736" y="435084"/>
                      </a:lnTo>
                      <a:lnTo>
                        <a:pt x="61833" y="435084"/>
                      </a:lnTo>
                      <a:cubicBezTo>
                        <a:pt x="70607" y="435084"/>
                        <a:pt x="79436" y="435406"/>
                        <a:pt x="88326" y="436038"/>
                      </a:cubicBezTo>
                      <a:cubicBezTo>
                        <a:pt x="97210" y="436675"/>
                        <a:pt x="106154" y="437835"/>
                        <a:pt x="115147" y="439529"/>
                      </a:cubicBezTo>
                      <a:lnTo>
                        <a:pt x="119130" y="354482"/>
                      </a:lnTo>
                      <a:cubicBezTo>
                        <a:pt x="119422" y="350250"/>
                        <a:pt x="120108" y="346807"/>
                        <a:pt x="121177" y="344166"/>
                      </a:cubicBezTo>
                      <a:cubicBezTo>
                        <a:pt x="122245" y="341518"/>
                        <a:pt x="123478" y="340200"/>
                        <a:pt x="124881" y="340200"/>
                      </a:cubicBezTo>
                      <a:cubicBezTo>
                        <a:pt x="126654" y="340200"/>
                        <a:pt x="128069" y="341998"/>
                        <a:pt x="129137" y="345593"/>
                      </a:cubicBezTo>
                      <a:cubicBezTo>
                        <a:pt x="130212" y="349187"/>
                        <a:pt x="130746" y="352788"/>
                        <a:pt x="130746" y="356383"/>
                      </a:cubicBezTo>
                      <a:lnTo>
                        <a:pt x="130746" y="358921"/>
                      </a:lnTo>
                      <a:lnTo>
                        <a:pt x="125986" y="45952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3" name="Google Shape;2033;p30"/>
                <p:cNvSpPr/>
                <p:nvPr/>
              </p:nvSpPr>
              <p:spPr>
                <a:xfrm>
                  <a:off x="3576344" y="2436965"/>
                  <a:ext cx="167580" cy="482690"/>
                </a:xfrm>
                <a:custGeom>
                  <a:rect b="b" l="l" r="r" t="t"/>
                  <a:pathLst>
                    <a:path extrusionOk="0" h="482690" w="167580">
                      <a:moveTo>
                        <a:pt x="167580" y="16189"/>
                      </a:moveTo>
                      <a:cubicBezTo>
                        <a:pt x="167580" y="19783"/>
                        <a:pt x="167228" y="23117"/>
                        <a:pt x="166530" y="26183"/>
                      </a:cubicBezTo>
                      <a:cubicBezTo>
                        <a:pt x="165831" y="29250"/>
                        <a:pt x="164854" y="31314"/>
                        <a:pt x="163597" y="32371"/>
                      </a:cubicBezTo>
                      <a:cubicBezTo>
                        <a:pt x="161016" y="34277"/>
                        <a:pt x="158472" y="36020"/>
                        <a:pt x="155964" y="37611"/>
                      </a:cubicBezTo>
                      <a:cubicBezTo>
                        <a:pt x="153457" y="39196"/>
                        <a:pt x="150912" y="40520"/>
                        <a:pt x="148332" y="41576"/>
                      </a:cubicBezTo>
                      <a:cubicBezTo>
                        <a:pt x="150250" y="75004"/>
                        <a:pt x="151598" y="107478"/>
                        <a:pt x="152370" y="139005"/>
                      </a:cubicBezTo>
                      <a:cubicBezTo>
                        <a:pt x="153147" y="170525"/>
                        <a:pt x="153535" y="201730"/>
                        <a:pt x="153535" y="232619"/>
                      </a:cubicBezTo>
                      <a:cubicBezTo>
                        <a:pt x="153535" y="274512"/>
                        <a:pt x="152958" y="314922"/>
                        <a:pt x="151817" y="353851"/>
                      </a:cubicBezTo>
                      <a:cubicBezTo>
                        <a:pt x="150675" y="392779"/>
                        <a:pt x="149291" y="430967"/>
                        <a:pt x="147670" y="468415"/>
                      </a:cubicBezTo>
                      <a:cubicBezTo>
                        <a:pt x="147226" y="473066"/>
                        <a:pt x="146473" y="476612"/>
                        <a:pt x="145405" y="479041"/>
                      </a:cubicBezTo>
                      <a:cubicBezTo>
                        <a:pt x="144336" y="481476"/>
                        <a:pt x="143134" y="482690"/>
                        <a:pt x="141810" y="482690"/>
                      </a:cubicBezTo>
                      <a:cubicBezTo>
                        <a:pt x="139302" y="482690"/>
                        <a:pt x="137566" y="479308"/>
                        <a:pt x="136606" y="472538"/>
                      </a:cubicBezTo>
                      <a:cubicBezTo>
                        <a:pt x="134542" y="458153"/>
                        <a:pt x="131724" y="440434"/>
                        <a:pt x="128147" y="419382"/>
                      </a:cubicBezTo>
                      <a:cubicBezTo>
                        <a:pt x="124571" y="398329"/>
                        <a:pt x="120551" y="375692"/>
                        <a:pt x="116088" y="351470"/>
                      </a:cubicBezTo>
                      <a:cubicBezTo>
                        <a:pt x="111631" y="327242"/>
                        <a:pt x="106907" y="302122"/>
                        <a:pt x="101934" y="276096"/>
                      </a:cubicBezTo>
                      <a:cubicBezTo>
                        <a:pt x="96955" y="250077"/>
                        <a:pt x="92085" y="224896"/>
                        <a:pt x="87330" y="200570"/>
                      </a:cubicBezTo>
                      <a:cubicBezTo>
                        <a:pt x="82576" y="176239"/>
                        <a:pt x="78095" y="153444"/>
                        <a:pt x="73892" y="132179"/>
                      </a:cubicBezTo>
                      <a:cubicBezTo>
                        <a:pt x="69691" y="110915"/>
                        <a:pt x="66114" y="92880"/>
                        <a:pt x="63163" y="78070"/>
                      </a:cubicBezTo>
                      <a:lnTo>
                        <a:pt x="59842" y="445881"/>
                      </a:lnTo>
                      <a:cubicBezTo>
                        <a:pt x="62647" y="446512"/>
                        <a:pt x="65501" y="447150"/>
                        <a:pt x="68416" y="447781"/>
                      </a:cubicBezTo>
                      <a:cubicBezTo>
                        <a:pt x="71330" y="448419"/>
                        <a:pt x="74257" y="449057"/>
                        <a:pt x="77208" y="449688"/>
                      </a:cubicBezTo>
                      <a:cubicBezTo>
                        <a:pt x="78683" y="450326"/>
                        <a:pt x="79922" y="452226"/>
                        <a:pt x="80912" y="455402"/>
                      </a:cubicBezTo>
                      <a:cubicBezTo>
                        <a:pt x="81908" y="458572"/>
                        <a:pt x="82406" y="462276"/>
                        <a:pt x="82406" y="466508"/>
                      </a:cubicBezTo>
                      <a:cubicBezTo>
                        <a:pt x="82406" y="471372"/>
                        <a:pt x="81780" y="475288"/>
                        <a:pt x="80529" y="478251"/>
                      </a:cubicBezTo>
                      <a:cubicBezTo>
                        <a:pt x="79273" y="481209"/>
                        <a:pt x="77949" y="482690"/>
                        <a:pt x="76546" y="482690"/>
                      </a:cubicBezTo>
                      <a:lnTo>
                        <a:pt x="76103" y="482690"/>
                      </a:lnTo>
                      <a:cubicBezTo>
                        <a:pt x="70207" y="481002"/>
                        <a:pt x="64323" y="479733"/>
                        <a:pt x="58463" y="478883"/>
                      </a:cubicBezTo>
                      <a:cubicBezTo>
                        <a:pt x="52598" y="478039"/>
                        <a:pt x="46720" y="477614"/>
                        <a:pt x="40818" y="477614"/>
                      </a:cubicBezTo>
                      <a:cubicBezTo>
                        <a:pt x="34994" y="477614"/>
                        <a:pt x="29219" y="478039"/>
                        <a:pt x="23506" y="478883"/>
                      </a:cubicBezTo>
                      <a:cubicBezTo>
                        <a:pt x="17792" y="479733"/>
                        <a:pt x="12060" y="481002"/>
                        <a:pt x="6309" y="482690"/>
                      </a:cubicBezTo>
                      <a:lnTo>
                        <a:pt x="5866" y="482690"/>
                      </a:lnTo>
                      <a:cubicBezTo>
                        <a:pt x="4238" y="482690"/>
                        <a:pt x="2860" y="481051"/>
                        <a:pt x="1719" y="477772"/>
                      </a:cubicBezTo>
                      <a:cubicBezTo>
                        <a:pt x="571" y="474493"/>
                        <a:pt x="0" y="470740"/>
                        <a:pt x="0" y="466508"/>
                      </a:cubicBezTo>
                      <a:cubicBezTo>
                        <a:pt x="0" y="462276"/>
                        <a:pt x="498" y="458572"/>
                        <a:pt x="1494" y="455402"/>
                      </a:cubicBezTo>
                      <a:cubicBezTo>
                        <a:pt x="2490" y="452226"/>
                        <a:pt x="3722" y="450326"/>
                        <a:pt x="5198" y="449688"/>
                      </a:cubicBezTo>
                      <a:cubicBezTo>
                        <a:pt x="7930" y="449057"/>
                        <a:pt x="10675" y="448419"/>
                        <a:pt x="13438" y="447781"/>
                      </a:cubicBezTo>
                      <a:cubicBezTo>
                        <a:pt x="16207" y="447150"/>
                        <a:pt x="18951" y="446512"/>
                        <a:pt x="21684" y="445881"/>
                      </a:cubicBezTo>
                      <a:lnTo>
                        <a:pt x="24228" y="45384"/>
                      </a:lnTo>
                      <a:cubicBezTo>
                        <a:pt x="17883" y="44115"/>
                        <a:pt x="11471" y="42208"/>
                        <a:pt x="4979" y="39670"/>
                      </a:cubicBezTo>
                      <a:cubicBezTo>
                        <a:pt x="3504" y="39038"/>
                        <a:pt x="2307" y="37083"/>
                        <a:pt x="1385" y="33798"/>
                      </a:cubicBezTo>
                      <a:cubicBezTo>
                        <a:pt x="462" y="30519"/>
                        <a:pt x="0" y="26766"/>
                        <a:pt x="0" y="22534"/>
                      </a:cubicBezTo>
                      <a:cubicBezTo>
                        <a:pt x="0" y="17458"/>
                        <a:pt x="662" y="13492"/>
                        <a:pt x="1992" y="10632"/>
                      </a:cubicBezTo>
                      <a:cubicBezTo>
                        <a:pt x="3321" y="7779"/>
                        <a:pt x="4609" y="6351"/>
                        <a:pt x="5866" y="6351"/>
                      </a:cubicBezTo>
                      <a:lnTo>
                        <a:pt x="6528" y="6351"/>
                      </a:lnTo>
                      <a:cubicBezTo>
                        <a:pt x="14416" y="9315"/>
                        <a:pt x="22139" y="11586"/>
                        <a:pt x="29699" y="13171"/>
                      </a:cubicBezTo>
                      <a:cubicBezTo>
                        <a:pt x="37259" y="14761"/>
                        <a:pt x="44801" y="15551"/>
                        <a:pt x="52324" y="15551"/>
                      </a:cubicBezTo>
                      <a:lnTo>
                        <a:pt x="60510" y="15551"/>
                      </a:lnTo>
                      <a:cubicBezTo>
                        <a:pt x="60583" y="15551"/>
                        <a:pt x="60801" y="15606"/>
                        <a:pt x="61171" y="15709"/>
                      </a:cubicBezTo>
                      <a:cubicBezTo>
                        <a:pt x="61542" y="15818"/>
                        <a:pt x="61961" y="16079"/>
                        <a:pt x="62440" y="16504"/>
                      </a:cubicBezTo>
                      <a:cubicBezTo>
                        <a:pt x="62920" y="16929"/>
                        <a:pt x="63436" y="17670"/>
                        <a:pt x="63989" y="18727"/>
                      </a:cubicBezTo>
                      <a:cubicBezTo>
                        <a:pt x="64541" y="19783"/>
                        <a:pt x="65039" y="21265"/>
                        <a:pt x="65482" y="23172"/>
                      </a:cubicBezTo>
                      <a:cubicBezTo>
                        <a:pt x="65780" y="24653"/>
                        <a:pt x="66740" y="29414"/>
                        <a:pt x="68361" y="37453"/>
                      </a:cubicBezTo>
                      <a:cubicBezTo>
                        <a:pt x="69982" y="45487"/>
                        <a:pt x="72083" y="55961"/>
                        <a:pt x="74664" y="68871"/>
                      </a:cubicBezTo>
                      <a:cubicBezTo>
                        <a:pt x="77244" y="81774"/>
                        <a:pt x="80214" y="96687"/>
                        <a:pt x="83572" y="113617"/>
                      </a:cubicBezTo>
                      <a:cubicBezTo>
                        <a:pt x="86923" y="130540"/>
                        <a:pt x="90500" y="148629"/>
                        <a:pt x="94301" y="167884"/>
                      </a:cubicBezTo>
                      <a:cubicBezTo>
                        <a:pt x="98096" y="187133"/>
                        <a:pt x="101989" y="207128"/>
                        <a:pt x="105966" y="227859"/>
                      </a:cubicBezTo>
                      <a:cubicBezTo>
                        <a:pt x="109949" y="248595"/>
                        <a:pt x="113878" y="269277"/>
                        <a:pt x="117752" y="289905"/>
                      </a:cubicBezTo>
                      <a:cubicBezTo>
                        <a:pt x="121620" y="310532"/>
                        <a:pt x="125342" y="330631"/>
                        <a:pt x="128919" y="350201"/>
                      </a:cubicBezTo>
                      <a:cubicBezTo>
                        <a:pt x="132495" y="369766"/>
                        <a:pt x="135726" y="388019"/>
                        <a:pt x="138598" y="404942"/>
                      </a:cubicBezTo>
                      <a:cubicBezTo>
                        <a:pt x="139557" y="377229"/>
                        <a:pt x="140371" y="349090"/>
                        <a:pt x="141033" y="320527"/>
                      </a:cubicBezTo>
                      <a:cubicBezTo>
                        <a:pt x="141695" y="291963"/>
                        <a:pt x="142029" y="262665"/>
                        <a:pt x="142029" y="232619"/>
                      </a:cubicBezTo>
                      <a:cubicBezTo>
                        <a:pt x="142029" y="202580"/>
                        <a:pt x="141622" y="171904"/>
                        <a:pt x="140814" y="140589"/>
                      </a:cubicBezTo>
                      <a:cubicBezTo>
                        <a:pt x="140001" y="109275"/>
                        <a:pt x="138671" y="77117"/>
                        <a:pt x="136831" y="44115"/>
                      </a:cubicBezTo>
                      <a:cubicBezTo>
                        <a:pt x="135872" y="44539"/>
                        <a:pt x="134948" y="44752"/>
                        <a:pt x="134062" y="44752"/>
                      </a:cubicBezTo>
                      <a:cubicBezTo>
                        <a:pt x="133182" y="44752"/>
                        <a:pt x="132222" y="44752"/>
                        <a:pt x="131190" y="44752"/>
                      </a:cubicBezTo>
                      <a:cubicBezTo>
                        <a:pt x="126836" y="44752"/>
                        <a:pt x="122300" y="44115"/>
                        <a:pt x="117582" y="42845"/>
                      </a:cubicBezTo>
                      <a:cubicBezTo>
                        <a:pt x="116106" y="42420"/>
                        <a:pt x="114874" y="40568"/>
                        <a:pt x="113878" y="37289"/>
                      </a:cubicBezTo>
                      <a:cubicBezTo>
                        <a:pt x="112882" y="34010"/>
                        <a:pt x="112384" y="30258"/>
                        <a:pt x="112384" y="26025"/>
                      </a:cubicBezTo>
                      <a:cubicBezTo>
                        <a:pt x="112384" y="21374"/>
                        <a:pt x="112991" y="17458"/>
                        <a:pt x="114212" y="14282"/>
                      </a:cubicBezTo>
                      <a:cubicBezTo>
                        <a:pt x="115426" y="11112"/>
                        <a:pt x="116774" y="9521"/>
                        <a:pt x="118250" y="9521"/>
                      </a:cubicBezTo>
                      <a:lnTo>
                        <a:pt x="118912" y="9521"/>
                      </a:lnTo>
                      <a:cubicBezTo>
                        <a:pt x="120976" y="10371"/>
                        <a:pt x="123023" y="10954"/>
                        <a:pt x="125051" y="11270"/>
                      </a:cubicBezTo>
                      <a:cubicBezTo>
                        <a:pt x="127079" y="11586"/>
                        <a:pt x="129125" y="11744"/>
                        <a:pt x="131190" y="11744"/>
                      </a:cubicBezTo>
                      <a:cubicBezTo>
                        <a:pt x="136278" y="11744"/>
                        <a:pt x="141257" y="10790"/>
                        <a:pt x="146121" y="8890"/>
                      </a:cubicBezTo>
                      <a:cubicBezTo>
                        <a:pt x="150991" y="6983"/>
                        <a:pt x="155746" y="4232"/>
                        <a:pt x="160391" y="638"/>
                      </a:cubicBezTo>
                      <a:cubicBezTo>
                        <a:pt x="160688" y="213"/>
                        <a:pt x="161205" y="0"/>
                        <a:pt x="161939" y="0"/>
                      </a:cubicBezTo>
                      <a:cubicBezTo>
                        <a:pt x="163561" y="0"/>
                        <a:pt x="164909" y="1646"/>
                        <a:pt x="165977" y="4925"/>
                      </a:cubicBezTo>
                      <a:cubicBezTo>
                        <a:pt x="167046" y="8204"/>
                        <a:pt x="167580" y="11956"/>
                        <a:pt x="167580" y="16189"/>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034" name="Google Shape;2034;p30"/>
            <p:cNvSpPr/>
            <p:nvPr/>
          </p:nvSpPr>
          <p:spPr>
            <a:xfrm>
              <a:off x="380134" y="6171705"/>
              <a:ext cx="159839" cy="159281"/>
            </a:xfrm>
            <a:custGeom>
              <a:rect b="b" l="l" r="r" t="t"/>
              <a:pathLst>
                <a:path extrusionOk="0" h="299119" w="300168">
                  <a:moveTo>
                    <a:pt x="3" y="85977"/>
                  </a:moveTo>
                  <a:cubicBezTo>
                    <a:pt x="-49" y="87355"/>
                    <a:pt x="697" y="88655"/>
                    <a:pt x="1287" y="89226"/>
                  </a:cubicBezTo>
                  <a:cubicBezTo>
                    <a:pt x="2688" y="90586"/>
                    <a:pt x="4798" y="90774"/>
                    <a:pt x="6381" y="89730"/>
                  </a:cubicBezTo>
                  <a:cubicBezTo>
                    <a:pt x="7251" y="89572"/>
                    <a:pt x="8990" y="89256"/>
                    <a:pt x="11019" y="88934"/>
                  </a:cubicBezTo>
                  <a:cubicBezTo>
                    <a:pt x="21098" y="87544"/>
                    <a:pt x="42134" y="85340"/>
                    <a:pt x="60564" y="83457"/>
                  </a:cubicBezTo>
                  <a:cubicBezTo>
                    <a:pt x="75434" y="82000"/>
                    <a:pt x="88641" y="80779"/>
                    <a:pt x="93214" y="80348"/>
                  </a:cubicBezTo>
                  <a:cubicBezTo>
                    <a:pt x="96748" y="83348"/>
                    <a:pt x="107052" y="91909"/>
                    <a:pt x="117575" y="100684"/>
                  </a:cubicBezTo>
                  <a:cubicBezTo>
                    <a:pt x="121546" y="103969"/>
                    <a:pt x="125524" y="107394"/>
                    <a:pt x="129203" y="110393"/>
                  </a:cubicBezTo>
                  <a:cubicBezTo>
                    <a:pt x="117733" y="111292"/>
                    <a:pt x="106542" y="115749"/>
                    <a:pt x="97215" y="123594"/>
                  </a:cubicBezTo>
                  <a:lnTo>
                    <a:pt x="72951" y="119386"/>
                  </a:lnTo>
                  <a:lnTo>
                    <a:pt x="13210" y="151897"/>
                  </a:lnTo>
                  <a:cubicBezTo>
                    <a:pt x="11191" y="152947"/>
                    <a:pt x="10431" y="155498"/>
                    <a:pt x="11624" y="157519"/>
                  </a:cubicBezTo>
                  <a:cubicBezTo>
                    <a:pt x="12672" y="159536"/>
                    <a:pt x="15227" y="160295"/>
                    <a:pt x="17172" y="159177"/>
                  </a:cubicBezTo>
                  <a:lnTo>
                    <a:pt x="74463" y="128009"/>
                  </a:lnTo>
                  <a:lnTo>
                    <a:pt x="90129" y="130747"/>
                  </a:lnTo>
                  <a:cubicBezTo>
                    <a:pt x="71220" y="153487"/>
                    <a:pt x="72744" y="187182"/>
                    <a:pt x="94282" y="208070"/>
                  </a:cubicBezTo>
                  <a:cubicBezTo>
                    <a:pt x="115960" y="229104"/>
                    <a:pt x="149970" y="229457"/>
                    <a:pt x="172049" y="209504"/>
                  </a:cubicBezTo>
                  <a:lnTo>
                    <a:pt x="175425" y="226093"/>
                  </a:lnTo>
                  <a:lnTo>
                    <a:pt x="146011" y="284307"/>
                  </a:lnTo>
                  <a:cubicBezTo>
                    <a:pt x="145022" y="286353"/>
                    <a:pt x="145787" y="288812"/>
                    <a:pt x="147839" y="289802"/>
                  </a:cubicBezTo>
                  <a:cubicBezTo>
                    <a:pt x="149885" y="290786"/>
                    <a:pt x="152345" y="290021"/>
                    <a:pt x="153328" y="287974"/>
                  </a:cubicBezTo>
                  <a:lnTo>
                    <a:pt x="184017" y="227271"/>
                  </a:lnTo>
                  <a:lnTo>
                    <a:pt x="178910" y="202138"/>
                  </a:lnTo>
                  <a:cubicBezTo>
                    <a:pt x="186252" y="192653"/>
                    <a:pt x="190223" y="181474"/>
                    <a:pt x="190782" y="170132"/>
                  </a:cubicBezTo>
                  <a:cubicBezTo>
                    <a:pt x="202386" y="183108"/>
                    <a:pt x="218204" y="200887"/>
                    <a:pt x="222491" y="205763"/>
                  </a:cubicBezTo>
                  <a:cubicBezTo>
                    <a:pt x="222211" y="211362"/>
                    <a:pt x="220973" y="229906"/>
                    <a:pt x="219728" y="248602"/>
                  </a:cubicBezTo>
                  <a:cubicBezTo>
                    <a:pt x="218878" y="259806"/>
                    <a:pt x="218106" y="271076"/>
                    <a:pt x="217293" y="279589"/>
                  </a:cubicBezTo>
                  <a:cubicBezTo>
                    <a:pt x="216922" y="283809"/>
                    <a:pt x="216540" y="287452"/>
                    <a:pt x="216212" y="289996"/>
                  </a:cubicBezTo>
                  <a:cubicBezTo>
                    <a:pt x="216018" y="291235"/>
                    <a:pt x="215884" y="292255"/>
                    <a:pt x="215750" y="292838"/>
                  </a:cubicBezTo>
                  <a:lnTo>
                    <a:pt x="215750" y="292838"/>
                  </a:lnTo>
                  <a:cubicBezTo>
                    <a:pt x="214755" y="294453"/>
                    <a:pt x="215004" y="296555"/>
                    <a:pt x="216406" y="297915"/>
                  </a:cubicBezTo>
                  <a:cubicBezTo>
                    <a:pt x="216849" y="298346"/>
                    <a:pt x="218100" y="299269"/>
                    <a:pt x="219697" y="299099"/>
                  </a:cubicBezTo>
                  <a:cubicBezTo>
                    <a:pt x="221221" y="299002"/>
                    <a:pt x="222005" y="298194"/>
                    <a:pt x="222363" y="297824"/>
                  </a:cubicBezTo>
                  <a:cubicBezTo>
                    <a:pt x="223505" y="296500"/>
                    <a:pt x="223280" y="296142"/>
                    <a:pt x="223565" y="295698"/>
                  </a:cubicBezTo>
                  <a:cubicBezTo>
                    <a:pt x="224051" y="294168"/>
                    <a:pt x="224239" y="292201"/>
                    <a:pt x="224628" y="289146"/>
                  </a:cubicBezTo>
                  <a:cubicBezTo>
                    <a:pt x="227002" y="268252"/>
                    <a:pt x="230834" y="204688"/>
                    <a:pt x="230907" y="204616"/>
                  </a:cubicBezTo>
                  <a:lnTo>
                    <a:pt x="231022" y="202873"/>
                  </a:lnTo>
                  <a:lnTo>
                    <a:pt x="229838" y="201579"/>
                  </a:lnTo>
                  <a:cubicBezTo>
                    <a:pt x="229838" y="201579"/>
                    <a:pt x="218823" y="189180"/>
                    <a:pt x="207589" y="176562"/>
                  </a:cubicBezTo>
                  <a:cubicBezTo>
                    <a:pt x="201973" y="170253"/>
                    <a:pt x="196283" y="163871"/>
                    <a:pt x="191990" y="158995"/>
                  </a:cubicBezTo>
                  <a:cubicBezTo>
                    <a:pt x="191249" y="158133"/>
                    <a:pt x="190514" y="157416"/>
                    <a:pt x="189925" y="156700"/>
                  </a:cubicBezTo>
                  <a:cubicBezTo>
                    <a:pt x="189209" y="152717"/>
                    <a:pt x="188061" y="148879"/>
                    <a:pt x="186476" y="145199"/>
                  </a:cubicBezTo>
                  <a:lnTo>
                    <a:pt x="243616" y="175432"/>
                  </a:lnTo>
                  <a:lnTo>
                    <a:pt x="299164" y="110794"/>
                  </a:lnTo>
                  <a:cubicBezTo>
                    <a:pt x="300591" y="109173"/>
                    <a:pt x="300482" y="106629"/>
                    <a:pt x="298933" y="105129"/>
                  </a:cubicBezTo>
                  <a:cubicBezTo>
                    <a:pt x="298854" y="105056"/>
                    <a:pt x="298781" y="104983"/>
                    <a:pt x="298781" y="104983"/>
                  </a:cubicBezTo>
                  <a:cubicBezTo>
                    <a:pt x="297087" y="103483"/>
                    <a:pt x="294476" y="103671"/>
                    <a:pt x="292904" y="105438"/>
                  </a:cubicBezTo>
                  <a:lnTo>
                    <a:pt x="241636" y="165073"/>
                  </a:lnTo>
                  <a:lnTo>
                    <a:pt x="192852" y="139218"/>
                  </a:lnTo>
                  <a:cubicBezTo>
                    <a:pt x="193933" y="138404"/>
                    <a:pt x="195081" y="137512"/>
                    <a:pt x="196010" y="136553"/>
                  </a:cubicBezTo>
                  <a:cubicBezTo>
                    <a:pt x="196939" y="135593"/>
                    <a:pt x="197728" y="134640"/>
                    <a:pt x="198439" y="133607"/>
                  </a:cubicBezTo>
                  <a:cubicBezTo>
                    <a:pt x="210680" y="135897"/>
                    <a:pt x="241685" y="139345"/>
                    <a:pt x="241685" y="139345"/>
                  </a:cubicBezTo>
                  <a:lnTo>
                    <a:pt x="244885" y="139734"/>
                  </a:lnTo>
                  <a:lnTo>
                    <a:pt x="265038" y="83846"/>
                  </a:lnTo>
                  <a:cubicBezTo>
                    <a:pt x="265597" y="82237"/>
                    <a:pt x="265208" y="80573"/>
                    <a:pt x="264024" y="79425"/>
                  </a:cubicBezTo>
                  <a:cubicBezTo>
                    <a:pt x="263587" y="79000"/>
                    <a:pt x="263144" y="78715"/>
                    <a:pt x="262488" y="78508"/>
                  </a:cubicBezTo>
                  <a:cubicBezTo>
                    <a:pt x="260369" y="77737"/>
                    <a:pt x="257989" y="78867"/>
                    <a:pt x="257217" y="80986"/>
                  </a:cubicBezTo>
                  <a:lnTo>
                    <a:pt x="239298" y="130735"/>
                  </a:lnTo>
                  <a:cubicBezTo>
                    <a:pt x="235078" y="130219"/>
                    <a:pt x="227360" y="129320"/>
                    <a:pt x="219576" y="128349"/>
                  </a:cubicBezTo>
                  <a:cubicBezTo>
                    <a:pt x="213826" y="127638"/>
                    <a:pt x="207923" y="126782"/>
                    <a:pt x="203479" y="126047"/>
                  </a:cubicBezTo>
                  <a:cubicBezTo>
                    <a:pt x="202968" y="125987"/>
                    <a:pt x="202464" y="125920"/>
                    <a:pt x="201954" y="125853"/>
                  </a:cubicBezTo>
                  <a:cubicBezTo>
                    <a:pt x="202707" y="123157"/>
                    <a:pt x="202883" y="120315"/>
                    <a:pt x="202628" y="117631"/>
                  </a:cubicBezTo>
                  <a:cubicBezTo>
                    <a:pt x="211251" y="111547"/>
                    <a:pt x="212380" y="99463"/>
                    <a:pt x="212380" y="99463"/>
                  </a:cubicBezTo>
                  <a:cubicBezTo>
                    <a:pt x="211117" y="102390"/>
                    <a:pt x="205136" y="105900"/>
                    <a:pt x="199945" y="108590"/>
                  </a:cubicBezTo>
                  <a:cubicBezTo>
                    <a:pt x="198827" y="106501"/>
                    <a:pt x="197340" y="104491"/>
                    <a:pt x="195500" y="102700"/>
                  </a:cubicBezTo>
                  <a:cubicBezTo>
                    <a:pt x="194613" y="101844"/>
                    <a:pt x="193654" y="101060"/>
                    <a:pt x="192628" y="100344"/>
                  </a:cubicBezTo>
                  <a:cubicBezTo>
                    <a:pt x="195093" y="95298"/>
                    <a:pt x="198281" y="89651"/>
                    <a:pt x="201019" y="88448"/>
                  </a:cubicBezTo>
                  <a:cubicBezTo>
                    <a:pt x="201019" y="88448"/>
                    <a:pt x="190939" y="89693"/>
                    <a:pt x="184800" y="96761"/>
                  </a:cubicBezTo>
                  <a:cubicBezTo>
                    <a:pt x="181151" y="95796"/>
                    <a:pt x="177301" y="95784"/>
                    <a:pt x="173609" y="96640"/>
                  </a:cubicBezTo>
                  <a:cubicBezTo>
                    <a:pt x="173524" y="96130"/>
                    <a:pt x="173445" y="95772"/>
                    <a:pt x="173367" y="95261"/>
                  </a:cubicBezTo>
                  <a:cubicBezTo>
                    <a:pt x="171387" y="84611"/>
                    <a:pt x="168964" y="68374"/>
                    <a:pt x="167987" y="61555"/>
                  </a:cubicBezTo>
                  <a:lnTo>
                    <a:pt x="217177" y="42136"/>
                  </a:lnTo>
                  <a:cubicBezTo>
                    <a:pt x="219272" y="41304"/>
                    <a:pt x="220323" y="38893"/>
                    <a:pt x="219491" y="36798"/>
                  </a:cubicBezTo>
                  <a:cubicBezTo>
                    <a:pt x="219266" y="36288"/>
                    <a:pt x="218969" y="35711"/>
                    <a:pt x="218598" y="35359"/>
                  </a:cubicBezTo>
                  <a:cubicBezTo>
                    <a:pt x="217493" y="34284"/>
                    <a:pt x="215744" y="33872"/>
                    <a:pt x="214153" y="34479"/>
                  </a:cubicBezTo>
                  <a:lnTo>
                    <a:pt x="158897" y="56314"/>
                  </a:lnTo>
                  <a:lnTo>
                    <a:pt x="159382" y="59508"/>
                  </a:lnTo>
                  <a:cubicBezTo>
                    <a:pt x="159382" y="59508"/>
                    <a:pt x="161010" y="70961"/>
                    <a:pt x="162856" y="82485"/>
                  </a:cubicBezTo>
                  <a:cubicBezTo>
                    <a:pt x="163815" y="88284"/>
                    <a:pt x="164774" y="94084"/>
                    <a:pt x="165649" y="98796"/>
                  </a:cubicBezTo>
                  <a:cubicBezTo>
                    <a:pt x="165728" y="99154"/>
                    <a:pt x="165734" y="99591"/>
                    <a:pt x="165886" y="100028"/>
                  </a:cubicBezTo>
                  <a:cubicBezTo>
                    <a:pt x="164374" y="100994"/>
                    <a:pt x="163007" y="102105"/>
                    <a:pt x="161793" y="103356"/>
                  </a:cubicBezTo>
                  <a:cubicBezTo>
                    <a:pt x="161004" y="104169"/>
                    <a:pt x="160293" y="105050"/>
                    <a:pt x="159656" y="106003"/>
                  </a:cubicBezTo>
                  <a:lnTo>
                    <a:pt x="133673" y="60334"/>
                  </a:lnTo>
                  <a:lnTo>
                    <a:pt x="191723" y="7282"/>
                  </a:lnTo>
                  <a:cubicBezTo>
                    <a:pt x="193374" y="5733"/>
                    <a:pt x="193550" y="3183"/>
                    <a:pt x="191996" y="1391"/>
                  </a:cubicBezTo>
                  <a:cubicBezTo>
                    <a:pt x="191923" y="1318"/>
                    <a:pt x="191850" y="1246"/>
                    <a:pt x="191777" y="1179"/>
                  </a:cubicBezTo>
                  <a:cubicBezTo>
                    <a:pt x="190229" y="-327"/>
                    <a:pt x="187758" y="-436"/>
                    <a:pt x="186106" y="1118"/>
                  </a:cubicBezTo>
                  <a:lnTo>
                    <a:pt x="123186" y="58604"/>
                  </a:lnTo>
                  <a:lnTo>
                    <a:pt x="154907" y="114292"/>
                  </a:lnTo>
                  <a:cubicBezTo>
                    <a:pt x="150960" y="112749"/>
                    <a:pt x="146953" y="111723"/>
                    <a:pt x="142872" y="111055"/>
                  </a:cubicBezTo>
                  <a:cubicBezTo>
                    <a:pt x="142356" y="110557"/>
                    <a:pt x="141767" y="110126"/>
                    <a:pt x="141251" y="109628"/>
                  </a:cubicBezTo>
                  <a:cubicBezTo>
                    <a:pt x="126167" y="96998"/>
                    <a:pt x="97537" y="73086"/>
                    <a:pt x="97537" y="73086"/>
                  </a:cubicBezTo>
                  <a:lnTo>
                    <a:pt x="96213" y="71944"/>
                  </a:lnTo>
                  <a:lnTo>
                    <a:pt x="94471" y="72120"/>
                  </a:lnTo>
                  <a:cubicBezTo>
                    <a:pt x="94471" y="72120"/>
                    <a:pt x="72337" y="74124"/>
                    <a:pt x="49919" y="76425"/>
                  </a:cubicBezTo>
                  <a:cubicBezTo>
                    <a:pt x="38752" y="77616"/>
                    <a:pt x="27504" y="78727"/>
                    <a:pt x="18874" y="79802"/>
                  </a:cubicBezTo>
                  <a:cubicBezTo>
                    <a:pt x="14522" y="80306"/>
                    <a:pt x="10896" y="80798"/>
                    <a:pt x="8213" y="81204"/>
                  </a:cubicBezTo>
                  <a:cubicBezTo>
                    <a:pt x="6837" y="81441"/>
                    <a:pt x="5750" y="81672"/>
                    <a:pt x="4881" y="81836"/>
                  </a:cubicBezTo>
                  <a:cubicBezTo>
                    <a:pt x="4447" y="81988"/>
                    <a:pt x="4011" y="81994"/>
                    <a:pt x="3577" y="82146"/>
                  </a:cubicBezTo>
                  <a:cubicBezTo>
                    <a:pt x="3072" y="82370"/>
                    <a:pt x="2779" y="82230"/>
                    <a:pt x="1490" y="83409"/>
                  </a:cubicBezTo>
                  <a:cubicBezTo>
                    <a:pt x="768" y="83712"/>
                    <a:pt x="126" y="84520"/>
                    <a:pt x="3" y="85977"/>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035" name="Google Shape;2035;p30"/>
            <p:cNvGrpSpPr/>
            <p:nvPr/>
          </p:nvGrpSpPr>
          <p:grpSpPr>
            <a:xfrm flipH="1" rot="-5017588">
              <a:off x="259799" y="5168206"/>
              <a:ext cx="538168" cy="673138"/>
              <a:chOff x="1057461" y="1495369"/>
              <a:chExt cx="1012574" cy="1266524"/>
            </a:xfrm>
          </p:grpSpPr>
          <p:grpSp>
            <p:nvGrpSpPr>
              <p:cNvPr id="2036" name="Google Shape;2036;p30"/>
              <p:cNvGrpSpPr/>
              <p:nvPr/>
            </p:nvGrpSpPr>
            <p:grpSpPr>
              <a:xfrm>
                <a:off x="1057461" y="1495369"/>
                <a:ext cx="1012574" cy="1146178"/>
                <a:chOff x="1057461" y="1495369"/>
                <a:chExt cx="1012574" cy="1146178"/>
              </a:xfrm>
            </p:grpSpPr>
            <p:sp>
              <p:nvSpPr>
                <p:cNvPr id="2037" name="Google Shape;2037;p30"/>
                <p:cNvSpPr/>
                <p:nvPr/>
              </p:nvSpPr>
              <p:spPr>
                <a:xfrm>
                  <a:off x="1057461" y="1509138"/>
                  <a:ext cx="262306" cy="214901"/>
                </a:xfrm>
                <a:custGeom>
                  <a:rect b="b" l="l" r="r" t="t"/>
                  <a:pathLst>
                    <a:path extrusionOk="0" h="214901" w="262306">
                      <a:moveTo>
                        <a:pt x="255074" y="93266"/>
                      </a:moveTo>
                      <a:cubicBezTo>
                        <a:pt x="244478" y="57324"/>
                        <a:pt x="219127" y="34548"/>
                        <a:pt x="219127" y="34548"/>
                      </a:cubicBezTo>
                      <a:lnTo>
                        <a:pt x="211816" y="71952"/>
                      </a:lnTo>
                      <a:cubicBezTo>
                        <a:pt x="211816" y="71952"/>
                        <a:pt x="189458" y="31293"/>
                        <a:pt x="136503" y="13471"/>
                      </a:cubicBezTo>
                      <a:cubicBezTo>
                        <a:pt x="83547" y="-4357"/>
                        <a:pt x="0" y="647"/>
                        <a:pt x="0" y="647"/>
                      </a:cubicBezTo>
                      <a:cubicBezTo>
                        <a:pt x="0" y="647"/>
                        <a:pt x="14889" y="59043"/>
                        <a:pt x="38637" y="98694"/>
                      </a:cubicBezTo>
                      <a:cubicBezTo>
                        <a:pt x="62386" y="138352"/>
                        <a:pt x="94999" y="159270"/>
                        <a:pt x="94999" y="159270"/>
                      </a:cubicBezTo>
                      <a:lnTo>
                        <a:pt x="50842" y="189097"/>
                      </a:lnTo>
                      <a:cubicBezTo>
                        <a:pt x="50842" y="189097"/>
                        <a:pt x="88660" y="217412"/>
                        <a:pt x="141324" y="214722"/>
                      </a:cubicBezTo>
                      <a:cubicBezTo>
                        <a:pt x="193988" y="212026"/>
                        <a:pt x="261499" y="178319"/>
                        <a:pt x="261499" y="178319"/>
                      </a:cubicBezTo>
                      <a:cubicBezTo>
                        <a:pt x="261499" y="178319"/>
                        <a:pt x="265664" y="129207"/>
                        <a:pt x="255074" y="932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8" name="Google Shape;2038;p30"/>
                <p:cNvSpPr/>
                <p:nvPr/>
              </p:nvSpPr>
              <p:spPr>
                <a:xfrm>
                  <a:off x="1139466" y="1815956"/>
                  <a:ext cx="293736" cy="187611"/>
                </a:xfrm>
                <a:custGeom>
                  <a:rect b="b" l="l" r="r" t="t"/>
                  <a:pathLst>
                    <a:path extrusionOk="0" h="187611" w="293736">
                      <a:moveTo>
                        <a:pt x="293736" y="100440"/>
                      </a:moveTo>
                      <a:cubicBezTo>
                        <a:pt x="293736" y="100440"/>
                        <a:pt x="274797" y="66351"/>
                        <a:pt x="243811" y="41236"/>
                      </a:cubicBezTo>
                      <a:cubicBezTo>
                        <a:pt x="212818" y="16128"/>
                        <a:pt x="169784" y="0"/>
                        <a:pt x="169784" y="0"/>
                      </a:cubicBezTo>
                      <a:lnTo>
                        <a:pt x="174569" y="32662"/>
                      </a:lnTo>
                      <a:cubicBezTo>
                        <a:pt x="174569" y="32662"/>
                        <a:pt x="117357" y="13268"/>
                        <a:pt x="73716" y="24993"/>
                      </a:cubicBezTo>
                      <a:cubicBezTo>
                        <a:pt x="30076" y="36719"/>
                        <a:pt x="0" y="79558"/>
                        <a:pt x="0" y="79558"/>
                      </a:cubicBezTo>
                      <a:cubicBezTo>
                        <a:pt x="0" y="79558"/>
                        <a:pt x="50861" y="125943"/>
                        <a:pt x="86419" y="143638"/>
                      </a:cubicBezTo>
                      <a:cubicBezTo>
                        <a:pt x="121978" y="161338"/>
                        <a:pt x="142241" y="150341"/>
                        <a:pt x="142241" y="150341"/>
                      </a:cubicBezTo>
                      <a:lnTo>
                        <a:pt x="128998" y="187606"/>
                      </a:lnTo>
                      <a:cubicBezTo>
                        <a:pt x="128998" y="187606"/>
                        <a:pt x="198524" y="188493"/>
                        <a:pt x="239712" y="166700"/>
                      </a:cubicBezTo>
                      <a:cubicBezTo>
                        <a:pt x="280893" y="144907"/>
                        <a:pt x="293736" y="100440"/>
                        <a:pt x="293736" y="1004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9" name="Google Shape;2039;p30"/>
                <p:cNvSpPr/>
                <p:nvPr/>
              </p:nvSpPr>
              <p:spPr>
                <a:xfrm>
                  <a:off x="1345046" y="2055929"/>
                  <a:ext cx="340854" cy="224203"/>
                </a:xfrm>
                <a:custGeom>
                  <a:rect b="b" l="l" r="r" t="t"/>
                  <a:pathLst>
                    <a:path extrusionOk="0" h="224203" w="340854">
                      <a:moveTo>
                        <a:pt x="340704" y="95874"/>
                      </a:moveTo>
                      <a:cubicBezTo>
                        <a:pt x="340704" y="95874"/>
                        <a:pt x="324668" y="61262"/>
                        <a:pt x="301618" y="37295"/>
                      </a:cubicBezTo>
                      <a:cubicBezTo>
                        <a:pt x="278562" y="13328"/>
                        <a:pt x="248498" y="0"/>
                        <a:pt x="248498" y="0"/>
                      </a:cubicBezTo>
                      <a:lnTo>
                        <a:pt x="266253" y="52160"/>
                      </a:lnTo>
                      <a:cubicBezTo>
                        <a:pt x="266253" y="52160"/>
                        <a:pt x="178771" y="36057"/>
                        <a:pt x="112208" y="45687"/>
                      </a:cubicBezTo>
                      <a:cubicBezTo>
                        <a:pt x="45645" y="55318"/>
                        <a:pt x="0" y="90676"/>
                        <a:pt x="0" y="90676"/>
                      </a:cubicBezTo>
                      <a:cubicBezTo>
                        <a:pt x="0" y="90676"/>
                        <a:pt x="83845" y="165783"/>
                        <a:pt x="145131" y="188554"/>
                      </a:cubicBezTo>
                      <a:cubicBezTo>
                        <a:pt x="206418" y="211318"/>
                        <a:pt x="245146" y="181753"/>
                        <a:pt x="245146" y="181753"/>
                      </a:cubicBezTo>
                      <a:lnTo>
                        <a:pt x="218362" y="224203"/>
                      </a:lnTo>
                      <a:cubicBezTo>
                        <a:pt x="218362" y="224203"/>
                        <a:pt x="283322" y="197990"/>
                        <a:pt x="313914" y="165910"/>
                      </a:cubicBezTo>
                      <a:cubicBezTo>
                        <a:pt x="344499" y="133825"/>
                        <a:pt x="340704" y="95874"/>
                        <a:pt x="340704" y="9587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0" name="Google Shape;2040;p30"/>
                <p:cNvSpPr/>
                <p:nvPr/>
              </p:nvSpPr>
              <p:spPr>
                <a:xfrm>
                  <a:off x="1374186" y="1495369"/>
                  <a:ext cx="194659" cy="342714"/>
                </a:xfrm>
                <a:custGeom>
                  <a:rect b="b" l="l" r="r" t="t"/>
                  <a:pathLst>
                    <a:path extrusionOk="0" h="342714" w="194659">
                      <a:moveTo>
                        <a:pt x="132113" y="342714"/>
                      </a:moveTo>
                      <a:cubicBezTo>
                        <a:pt x="132113" y="342714"/>
                        <a:pt x="181473" y="268968"/>
                        <a:pt x="192203" y="215545"/>
                      </a:cubicBezTo>
                      <a:cubicBezTo>
                        <a:pt x="202933" y="162127"/>
                        <a:pt x="175037" y="129034"/>
                        <a:pt x="175037" y="129034"/>
                      </a:cubicBezTo>
                      <a:lnTo>
                        <a:pt x="150396" y="159620"/>
                      </a:lnTo>
                      <a:cubicBezTo>
                        <a:pt x="150396" y="159620"/>
                        <a:pt x="143304" y="101266"/>
                        <a:pt x="117964" y="61359"/>
                      </a:cubicBezTo>
                      <a:cubicBezTo>
                        <a:pt x="92619" y="21459"/>
                        <a:pt x="49033" y="0"/>
                        <a:pt x="49033" y="0"/>
                      </a:cubicBezTo>
                      <a:cubicBezTo>
                        <a:pt x="49033" y="0"/>
                        <a:pt x="38461" y="35012"/>
                        <a:pt x="35146" y="64201"/>
                      </a:cubicBezTo>
                      <a:cubicBezTo>
                        <a:pt x="31830" y="93396"/>
                        <a:pt x="35765" y="116774"/>
                        <a:pt x="35765" y="116774"/>
                      </a:cubicBezTo>
                      <a:lnTo>
                        <a:pt x="0" y="118377"/>
                      </a:lnTo>
                      <a:cubicBezTo>
                        <a:pt x="0" y="118377"/>
                        <a:pt x="6315" y="180866"/>
                        <a:pt x="39342" y="236955"/>
                      </a:cubicBezTo>
                      <a:cubicBezTo>
                        <a:pt x="72374" y="293038"/>
                        <a:pt x="132113" y="342714"/>
                        <a:pt x="132113" y="3427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1" name="Google Shape;2041;p30"/>
                <p:cNvSpPr/>
                <p:nvPr/>
              </p:nvSpPr>
              <p:spPr>
                <a:xfrm>
                  <a:off x="1632843" y="1681986"/>
                  <a:ext cx="206506" cy="355071"/>
                </a:xfrm>
                <a:custGeom>
                  <a:rect b="b" l="l" r="r" t="t"/>
                  <a:pathLst>
                    <a:path extrusionOk="0" h="355071" w="206506">
                      <a:moveTo>
                        <a:pt x="110642" y="355071"/>
                      </a:moveTo>
                      <a:cubicBezTo>
                        <a:pt x="110642" y="355071"/>
                        <a:pt x="161436" y="316665"/>
                        <a:pt x="185372" y="273212"/>
                      </a:cubicBezTo>
                      <a:cubicBezTo>
                        <a:pt x="209309" y="229753"/>
                        <a:pt x="206394" y="181243"/>
                        <a:pt x="206394" y="181243"/>
                      </a:cubicBezTo>
                      <a:lnTo>
                        <a:pt x="161812" y="205537"/>
                      </a:lnTo>
                      <a:cubicBezTo>
                        <a:pt x="161812" y="205537"/>
                        <a:pt x="169500" y="115857"/>
                        <a:pt x="153669" y="64474"/>
                      </a:cubicBezTo>
                      <a:cubicBezTo>
                        <a:pt x="137839" y="13086"/>
                        <a:pt x="98479" y="0"/>
                        <a:pt x="98479" y="0"/>
                      </a:cubicBezTo>
                      <a:cubicBezTo>
                        <a:pt x="98479" y="0"/>
                        <a:pt x="55342" y="50326"/>
                        <a:pt x="43447" y="89109"/>
                      </a:cubicBezTo>
                      <a:cubicBezTo>
                        <a:pt x="31546" y="127899"/>
                        <a:pt x="50892" y="155144"/>
                        <a:pt x="50892" y="155144"/>
                      </a:cubicBezTo>
                      <a:lnTo>
                        <a:pt x="577" y="120569"/>
                      </a:lnTo>
                      <a:cubicBezTo>
                        <a:pt x="577" y="120569"/>
                        <a:pt x="-5531" y="207796"/>
                        <a:pt x="21988" y="266423"/>
                      </a:cubicBezTo>
                      <a:cubicBezTo>
                        <a:pt x="49501" y="325044"/>
                        <a:pt x="110642" y="355071"/>
                        <a:pt x="110642" y="35507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2" name="Google Shape;2042;p30"/>
                <p:cNvSpPr/>
                <p:nvPr/>
              </p:nvSpPr>
              <p:spPr>
                <a:xfrm>
                  <a:off x="1821963" y="2186621"/>
                  <a:ext cx="248072" cy="228431"/>
                </a:xfrm>
                <a:custGeom>
                  <a:rect b="b" l="l" r="r" t="t"/>
                  <a:pathLst>
                    <a:path extrusionOk="0" h="228431" w="248072">
                      <a:moveTo>
                        <a:pt x="7686" y="223645"/>
                      </a:moveTo>
                      <a:cubicBezTo>
                        <a:pt x="7686" y="223645"/>
                        <a:pt x="67515" y="233318"/>
                        <a:pt x="121078" y="225163"/>
                      </a:cubicBezTo>
                      <a:cubicBezTo>
                        <a:pt x="174641" y="217008"/>
                        <a:pt x="221931" y="191025"/>
                        <a:pt x="221931" y="191025"/>
                      </a:cubicBezTo>
                      <a:lnTo>
                        <a:pt x="174641" y="162237"/>
                      </a:lnTo>
                      <a:cubicBezTo>
                        <a:pt x="174641" y="162237"/>
                        <a:pt x="220152" y="126040"/>
                        <a:pt x="237761" y="85508"/>
                      </a:cubicBezTo>
                      <a:cubicBezTo>
                        <a:pt x="255376" y="44983"/>
                        <a:pt x="245084" y="121"/>
                        <a:pt x="245084" y="121"/>
                      </a:cubicBezTo>
                      <a:cubicBezTo>
                        <a:pt x="245084" y="121"/>
                        <a:pt x="172503" y="-2301"/>
                        <a:pt x="133417" y="14512"/>
                      </a:cubicBezTo>
                      <a:cubicBezTo>
                        <a:pt x="94324" y="31332"/>
                        <a:pt x="88737" y="67383"/>
                        <a:pt x="88737" y="67383"/>
                      </a:cubicBezTo>
                      <a:lnTo>
                        <a:pt x="79799" y="14561"/>
                      </a:lnTo>
                      <a:cubicBezTo>
                        <a:pt x="79799" y="14561"/>
                        <a:pt x="26157" y="61110"/>
                        <a:pt x="8129" y="113380"/>
                      </a:cubicBezTo>
                      <a:cubicBezTo>
                        <a:pt x="-9899" y="165649"/>
                        <a:pt x="7686" y="223645"/>
                        <a:pt x="7686" y="22364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3" name="Google Shape;2043;p30"/>
                <p:cNvSpPr/>
                <p:nvPr/>
              </p:nvSpPr>
              <p:spPr>
                <a:xfrm>
                  <a:off x="1458833" y="2423582"/>
                  <a:ext cx="333933" cy="217965"/>
                </a:xfrm>
                <a:custGeom>
                  <a:rect b="b" l="l" r="r" t="t"/>
                  <a:pathLst>
                    <a:path extrusionOk="0" h="217965" w="333933">
                      <a:moveTo>
                        <a:pt x="333934" y="134165"/>
                      </a:moveTo>
                      <a:cubicBezTo>
                        <a:pt x="333934" y="134165"/>
                        <a:pt x="290415" y="195646"/>
                        <a:pt x="237878" y="212521"/>
                      </a:cubicBezTo>
                      <a:cubicBezTo>
                        <a:pt x="185341" y="229395"/>
                        <a:pt x="123788" y="201657"/>
                        <a:pt x="123788" y="201657"/>
                      </a:cubicBezTo>
                      <a:lnTo>
                        <a:pt x="164338" y="176907"/>
                      </a:lnTo>
                      <a:cubicBezTo>
                        <a:pt x="164338" y="176907"/>
                        <a:pt x="121480" y="177029"/>
                        <a:pt x="80396" y="146194"/>
                      </a:cubicBezTo>
                      <a:cubicBezTo>
                        <a:pt x="39305" y="115360"/>
                        <a:pt x="0" y="53563"/>
                        <a:pt x="0" y="53563"/>
                      </a:cubicBezTo>
                      <a:cubicBezTo>
                        <a:pt x="0" y="53563"/>
                        <a:pt x="88053" y="6953"/>
                        <a:pt x="146255" y="3352"/>
                      </a:cubicBezTo>
                      <a:cubicBezTo>
                        <a:pt x="204463" y="-249"/>
                        <a:pt x="232826" y="39172"/>
                        <a:pt x="232826" y="39172"/>
                      </a:cubicBezTo>
                      <a:lnTo>
                        <a:pt x="225788" y="0"/>
                      </a:lnTo>
                      <a:cubicBezTo>
                        <a:pt x="225788" y="0"/>
                        <a:pt x="269059" y="24556"/>
                        <a:pt x="296092" y="58099"/>
                      </a:cubicBezTo>
                      <a:cubicBezTo>
                        <a:pt x="323131" y="91635"/>
                        <a:pt x="333934" y="134165"/>
                        <a:pt x="333934" y="1341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44" name="Google Shape;2044;p30"/>
              <p:cNvSpPr/>
              <p:nvPr/>
            </p:nvSpPr>
            <p:spPr>
              <a:xfrm>
                <a:off x="1142320" y="1590551"/>
                <a:ext cx="878888" cy="1171342"/>
              </a:xfrm>
              <a:custGeom>
                <a:rect b="b" l="l" r="r" t="t"/>
                <a:pathLst>
                  <a:path extrusionOk="0" h="1171342" w="878888">
                    <a:moveTo>
                      <a:pt x="878888" y="1171240"/>
                    </a:moveTo>
                    <a:cubicBezTo>
                      <a:pt x="849754" y="1173796"/>
                      <a:pt x="822059" y="1128036"/>
                      <a:pt x="806787" y="1108976"/>
                    </a:cubicBezTo>
                    <a:cubicBezTo>
                      <a:pt x="734783" y="1019119"/>
                      <a:pt x="702297" y="916506"/>
                      <a:pt x="662955" y="809993"/>
                    </a:cubicBezTo>
                    <a:cubicBezTo>
                      <a:pt x="627330" y="713543"/>
                      <a:pt x="613206" y="609684"/>
                      <a:pt x="568600" y="516470"/>
                    </a:cubicBezTo>
                    <a:cubicBezTo>
                      <a:pt x="473576" y="317903"/>
                      <a:pt x="204171" y="80627"/>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5" name="Google Shape;2045;p30"/>
              <p:cNvSpPr/>
              <p:nvPr/>
            </p:nvSpPr>
            <p:spPr>
              <a:xfrm>
                <a:off x="1560020" y="2472208"/>
                <a:ext cx="321904" cy="120490"/>
              </a:xfrm>
              <a:custGeom>
                <a:rect b="b" l="l" r="r" t="t"/>
                <a:pathLst>
                  <a:path extrusionOk="0" h="120490" w="321904">
                    <a:moveTo>
                      <a:pt x="321905" y="120490"/>
                    </a:moveTo>
                    <a:cubicBezTo>
                      <a:pt x="321905" y="120490"/>
                      <a:pt x="254388" y="93087"/>
                      <a:pt x="235516" y="86486"/>
                    </a:cubicBezTo>
                    <a:cubicBezTo>
                      <a:pt x="160713" y="60333"/>
                      <a:pt x="58172" y="59896"/>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6" name="Google Shape;2046;p30"/>
              <p:cNvSpPr/>
              <p:nvPr/>
            </p:nvSpPr>
            <p:spPr>
              <a:xfrm>
                <a:off x="1440422" y="2141402"/>
                <a:ext cx="296498" cy="29770"/>
              </a:xfrm>
              <a:custGeom>
                <a:rect b="b" l="l" r="r" t="t"/>
                <a:pathLst>
                  <a:path extrusionOk="0" h="29770" w="296498">
                    <a:moveTo>
                      <a:pt x="296499" y="29771"/>
                    </a:moveTo>
                    <a:cubicBezTo>
                      <a:pt x="296499" y="29771"/>
                      <a:pt x="259228" y="6496"/>
                      <a:pt x="185105" y="667"/>
                    </a:cubicBezTo>
                    <a:cubicBezTo>
                      <a:pt x="110981" y="-5156"/>
                      <a:pt x="27811" y="29710"/>
                      <a:pt x="0" y="6466"/>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7" name="Google Shape;2047;p30"/>
              <p:cNvSpPr/>
              <p:nvPr/>
            </p:nvSpPr>
            <p:spPr>
              <a:xfrm>
                <a:off x="1216662" y="1888317"/>
                <a:ext cx="417128" cy="95019"/>
              </a:xfrm>
              <a:custGeom>
                <a:rect b="b" l="l" r="r" t="t"/>
                <a:pathLst>
                  <a:path extrusionOk="0" h="95019" w="417128">
                    <a:moveTo>
                      <a:pt x="417129" y="95019"/>
                    </a:moveTo>
                    <a:cubicBezTo>
                      <a:pt x="417129" y="95019"/>
                      <a:pt x="349485" y="61191"/>
                      <a:pt x="289662" y="45537"/>
                    </a:cubicBezTo>
                    <a:cubicBezTo>
                      <a:pt x="230251" y="29992"/>
                      <a:pt x="47903" y="-12179"/>
                      <a:pt x="0" y="3396"/>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8" name="Google Shape;2048;p30"/>
              <p:cNvSpPr/>
              <p:nvPr/>
            </p:nvSpPr>
            <p:spPr>
              <a:xfrm>
                <a:off x="1457582" y="1612605"/>
                <a:ext cx="50453" cy="229783"/>
              </a:xfrm>
              <a:custGeom>
                <a:rect b="b" l="l" r="r" t="t"/>
                <a:pathLst>
                  <a:path extrusionOk="0" h="229783" w="50453">
                    <a:moveTo>
                      <a:pt x="50454" y="229784"/>
                    </a:moveTo>
                    <a:cubicBezTo>
                      <a:pt x="50454" y="229784"/>
                      <a:pt x="25594" y="170671"/>
                      <a:pt x="14695" y="108455"/>
                    </a:cubicBezTo>
                    <a:cubicBezTo>
                      <a:pt x="3795" y="46234"/>
                      <a:pt x="0" y="0"/>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9" name="Google Shape;2049;p30"/>
              <p:cNvSpPr/>
              <p:nvPr/>
            </p:nvSpPr>
            <p:spPr>
              <a:xfrm>
                <a:off x="1735038" y="1779110"/>
                <a:ext cx="8880" cy="391898"/>
              </a:xfrm>
              <a:custGeom>
                <a:rect b="b" l="l" r="r" t="t"/>
                <a:pathLst>
                  <a:path extrusionOk="0" h="391898" w="8880">
                    <a:moveTo>
                      <a:pt x="383" y="391899"/>
                    </a:moveTo>
                    <a:cubicBezTo>
                      <a:pt x="383" y="391899"/>
                      <a:pt x="15612" y="302383"/>
                      <a:pt x="5295" y="217245"/>
                    </a:cubicBezTo>
                    <a:cubicBezTo>
                      <a:pt x="-7171" y="114370"/>
                      <a:pt x="11744" y="75678"/>
                      <a:pt x="0"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0" name="Google Shape;2050;p30"/>
              <p:cNvSpPr/>
              <p:nvPr/>
            </p:nvSpPr>
            <p:spPr>
              <a:xfrm>
                <a:off x="1823037" y="2258182"/>
                <a:ext cx="163826" cy="191164"/>
              </a:xfrm>
              <a:custGeom>
                <a:rect b="b" l="l" r="r" t="t"/>
                <a:pathLst>
                  <a:path extrusionOk="0" h="191164" w="163826">
                    <a:moveTo>
                      <a:pt x="66" y="191165"/>
                    </a:moveTo>
                    <a:cubicBezTo>
                      <a:pt x="-3413" y="99384"/>
                      <a:pt x="131407" y="21283"/>
                      <a:pt x="163827" y="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51" name="Google Shape;2051;p30"/>
            <p:cNvGrpSpPr/>
            <p:nvPr/>
          </p:nvGrpSpPr>
          <p:grpSpPr>
            <a:xfrm flipH="1">
              <a:off x="652725" y="5395998"/>
              <a:ext cx="739411" cy="865398"/>
              <a:chOff x="1618305" y="3965834"/>
              <a:chExt cx="1306842" cy="1529512"/>
            </a:xfrm>
          </p:grpSpPr>
          <p:grpSp>
            <p:nvGrpSpPr>
              <p:cNvPr id="2052" name="Google Shape;2052;p30"/>
              <p:cNvGrpSpPr/>
              <p:nvPr/>
            </p:nvGrpSpPr>
            <p:grpSpPr>
              <a:xfrm>
                <a:off x="1618305" y="3965834"/>
                <a:ext cx="1306842" cy="1529512"/>
                <a:chOff x="1523459" y="2674136"/>
                <a:chExt cx="1187606" cy="1389960"/>
              </a:xfrm>
            </p:grpSpPr>
            <p:grpSp>
              <p:nvGrpSpPr>
                <p:cNvPr id="2053" name="Google Shape;2053;p30"/>
                <p:cNvGrpSpPr/>
                <p:nvPr/>
              </p:nvGrpSpPr>
              <p:grpSpPr>
                <a:xfrm>
                  <a:off x="1523459" y="2986311"/>
                  <a:ext cx="1187606" cy="1077785"/>
                  <a:chOff x="1523459" y="2986311"/>
                  <a:chExt cx="1187606" cy="1077785"/>
                </a:xfrm>
              </p:grpSpPr>
              <p:sp>
                <p:nvSpPr>
                  <p:cNvPr id="2054" name="Google Shape;2054;p30"/>
                  <p:cNvSpPr/>
                  <p:nvPr/>
                </p:nvSpPr>
                <p:spPr>
                  <a:xfrm>
                    <a:off x="1523459" y="2986311"/>
                    <a:ext cx="1187606" cy="1077785"/>
                  </a:xfrm>
                  <a:custGeom>
                    <a:rect b="b" l="l" r="r" t="t"/>
                    <a:pathLst>
                      <a:path extrusionOk="0" h="1077785" w="1187606">
                        <a:moveTo>
                          <a:pt x="906621" y="116361"/>
                        </a:moveTo>
                        <a:cubicBezTo>
                          <a:pt x="1169523" y="356067"/>
                          <a:pt x="1382681" y="907064"/>
                          <a:pt x="897428" y="1020437"/>
                        </a:cubicBezTo>
                        <a:cubicBezTo>
                          <a:pt x="363622" y="1145148"/>
                          <a:pt x="-46208" y="1086400"/>
                          <a:pt x="4197" y="644514"/>
                        </a:cubicBezTo>
                        <a:cubicBezTo>
                          <a:pt x="14192" y="556862"/>
                          <a:pt x="23130" y="399228"/>
                          <a:pt x="69904" y="290955"/>
                        </a:cubicBezTo>
                        <a:cubicBezTo>
                          <a:pt x="107394" y="204165"/>
                          <a:pt x="211878" y="19067"/>
                          <a:pt x="473930" y="3607"/>
                        </a:cubicBezTo>
                        <a:cubicBezTo>
                          <a:pt x="678028" y="-8434"/>
                          <a:pt x="784510" y="5022"/>
                          <a:pt x="906621" y="1163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5" name="Google Shape;2055;p30"/>
                  <p:cNvSpPr/>
                  <p:nvPr/>
                </p:nvSpPr>
                <p:spPr>
                  <a:xfrm>
                    <a:off x="1662883" y="3101667"/>
                    <a:ext cx="243840" cy="479569"/>
                  </a:xfrm>
                  <a:custGeom>
                    <a:rect b="b" l="l" r="r" t="t"/>
                    <a:pathLst>
                      <a:path extrusionOk="0" h="479569" w="243840">
                        <a:moveTo>
                          <a:pt x="243380" y="1260"/>
                        </a:moveTo>
                        <a:cubicBezTo>
                          <a:pt x="249258" y="-5796"/>
                          <a:pt x="197001" y="18918"/>
                          <a:pt x="190133" y="22664"/>
                        </a:cubicBezTo>
                        <a:cubicBezTo>
                          <a:pt x="156214" y="41166"/>
                          <a:pt x="121086" y="55958"/>
                          <a:pt x="100350" y="90527"/>
                        </a:cubicBezTo>
                        <a:cubicBezTo>
                          <a:pt x="68331" y="143889"/>
                          <a:pt x="57377" y="212857"/>
                          <a:pt x="46058" y="273233"/>
                        </a:cubicBezTo>
                        <a:cubicBezTo>
                          <a:pt x="38687" y="312544"/>
                          <a:pt x="20081" y="347969"/>
                          <a:pt x="14732" y="388082"/>
                        </a:cubicBezTo>
                        <a:cubicBezTo>
                          <a:pt x="12279" y="406505"/>
                          <a:pt x="-6278" y="460894"/>
                          <a:pt x="2205" y="477872"/>
                        </a:cubicBezTo>
                        <a:cubicBezTo>
                          <a:pt x="6455" y="486373"/>
                          <a:pt x="10281" y="460639"/>
                          <a:pt x="13688" y="451768"/>
                        </a:cubicBezTo>
                        <a:cubicBezTo>
                          <a:pt x="18995" y="437984"/>
                          <a:pt x="22923" y="423064"/>
                          <a:pt x="27265" y="408965"/>
                        </a:cubicBezTo>
                        <a:cubicBezTo>
                          <a:pt x="39525" y="369107"/>
                          <a:pt x="54110" y="327464"/>
                          <a:pt x="70068" y="288893"/>
                        </a:cubicBezTo>
                        <a:cubicBezTo>
                          <a:pt x="94108" y="230807"/>
                          <a:pt x="115190" y="156149"/>
                          <a:pt x="148375" y="103054"/>
                        </a:cubicBezTo>
                        <a:cubicBezTo>
                          <a:pt x="174710" y="60913"/>
                          <a:pt x="216329" y="33740"/>
                          <a:pt x="243380" y="12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6" name="Google Shape;2056;p30"/>
                  <p:cNvSpPr/>
                  <p:nvPr/>
                </p:nvSpPr>
                <p:spPr>
                  <a:xfrm>
                    <a:off x="1908824" y="3165205"/>
                    <a:ext cx="92541" cy="498901"/>
                  </a:xfrm>
                  <a:custGeom>
                    <a:rect b="b" l="l" r="r" t="t"/>
                    <a:pathLst>
                      <a:path extrusionOk="0" h="498901" w="92541">
                        <a:moveTo>
                          <a:pt x="91928" y="2974"/>
                        </a:moveTo>
                        <a:cubicBezTo>
                          <a:pt x="83791" y="-21466"/>
                          <a:pt x="37017" y="112596"/>
                          <a:pt x="35026" y="117824"/>
                        </a:cubicBezTo>
                        <a:cubicBezTo>
                          <a:pt x="2618" y="202895"/>
                          <a:pt x="6480" y="287080"/>
                          <a:pt x="572" y="375703"/>
                        </a:cubicBezTo>
                        <a:cubicBezTo>
                          <a:pt x="-1268" y="403271"/>
                          <a:pt x="1750" y="430839"/>
                          <a:pt x="3705" y="458182"/>
                        </a:cubicBezTo>
                        <a:cubicBezTo>
                          <a:pt x="4677" y="471759"/>
                          <a:pt x="6838" y="498902"/>
                          <a:pt x="6838" y="498902"/>
                        </a:cubicBezTo>
                        <a:cubicBezTo>
                          <a:pt x="6838" y="498902"/>
                          <a:pt x="8988" y="470290"/>
                          <a:pt x="11016" y="456093"/>
                        </a:cubicBezTo>
                        <a:cubicBezTo>
                          <a:pt x="15194" y="426831"/>
                          <a:pt x="19195" y="397776"/>
                          <a:pt x="21454" y="368393"/>
                        </a:cubicBezTo>
                        <a:cubicBezTo>
                          <a:pt x="27733" y="286801"/>
                          <a:pt x="64257" y="209726"/>
                          <a:pt x="78879" y="129306"/>
                        </a:cubicBezTo>
                        <a:cubicBezTo>
                          <a:pt x="84083" y="100664"/>
                          <a:pt x="84672" y="71475"/>
                          <a:pt x="88273" y="42650"/>
                        </a:cubicBezTo>
                        <a:cubicBezTo>
                          <a:pt x="89402" y="33609"/>
                          <a:pt x="90118" y="24531"/>
                          <a:pt x="91406" y="15507"/>
                        </a:cubicBezTo>
                        <a:cubicBezTo>
                          <a:pt x="91807" y="12678"/>
                          <a:pt x="93404" y="7419"/>
                          <a:pt x="91928" y="29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7" name="Google Shape;2057;p30"/>
                  <p:cNvSpPr/>
                  <p:nvPr/>
                </p:nvSpPr>
                <p:spPr>
                  <a:xfrm>
                    <a:off x="1745526" y="3655742"/>
                    <a:ext cx="83730" cy="330973"/>
                  </a:xfrm>
                  <a:custGeom>
                    <a:rect b="b" l="l" r="r" t="t"/>
                    <a:pathLst>
                      <a:path extrusionOk="0" h="330973" w="83730">
                        <a:moveTo>
                          <a:pt x="19267" y="9"/>
                        </a:moveTo>
                        <a:cubicBezTo>
                          <a:pt x="7196" y="3604"/>
                          <a:pt x="3789" y="50439"/>
                          <a:pt x="2040" y="62656"/>
                        </a:cubicBezTo>
                        <a:cubicBezTo>
                          <a:pt x="-7833" y="131788"/>
                          <a:pt x="19966" y="199833"/>
                          <a:pt x="45894" y="262067"/>
                        </a:cubicBezTo>
                        <a:cubicBezTo>
                          <a:pt x="51128" y="274636"/>
                          <a:pt x="63527" y="330974"/>
                          <a:pt x="79303" y="330974"/>
                        </a:cubicBezTo>
                        <a:cubicBezTo>
                          <a:pt x="94623" y="330974"/>
                          <a:pt x="65410" y="241852"/>
                          <a:pt x="63643" y="235968"/>
                        </a:cubicBezTo>
                        <a:cubicBezTo>
                          <a:pt x="47861" y="183365"/>
                          <a:pt x="43046" y="129201"/>
                          <a:pt x="31278" y="76227"/>
                        </a:cubicBezTo>
                        <a:cubicBezTo>
                          <a:pt x="26839" y="56262"/>
                          <a:pt x="23967" y="33006"/>
                          <a:pt x="23967" y="12542"/>
                        </a:cubicBezTo>
                        <a:cubicBezTo>
                          <a:pt x="23967" y="8468"/>
                          <a:pt x="20391" y="-325"/>
                          <a:pt x="19267" y="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8" name="Google Shape;2058;p30"/>
                  <p:cNvSpPr/>
                  <p:nvPr/>
                </p:nvSpPr>
                <p:spPr>
                  <a:xfrm>
                    <a:off x="1678454" y="3800818"/>
                    <a:ext cx="48941" cy="93274"/>
                  </a:xfrm>
                  <a:custGeom>
                    <a:rect b="b" l="l" r="r" t="t"/>
                    <a:pathLst>
                      <a:path extrusionOk="0" h="93274" w="48941">
                        <a:moveTo>
                          <a:pt x="3339" y="58"/>
                        </a:moveTo>
                        <a:cubicBezTo>
                          <a:pt x="-13020" y="21633"/>
                          <a:pt x="35606" y="98616"/>
                          <a:pt x="44059" y="92981"/>
                        </a:cubicBezTo>
                        <a:cubicBezTo>
                          <a:pt x="66338" y="78128"/>
                          <a:pt x="5258" y="-2474"/>
                          <a:pt x="3339" y="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9" name="Google Shape;2059;p30"/>
                  <p:cNvSpPr/>
                  <p:nvPr/>
                </p:nvSpPr>
                <p:spPr>
                  <a:xfrm>
                    <a:off x="1649428" y="3849410"/>
                    <a:ext cx="46664" cy="96861"/>
                  </a:xfrm>
                  <a:custGeom>
                    <a:rect b="b" l="l" r="r" t="t"/>
                    <a:pathLst>
                      <a:path extrusionOk="0" h="96861" w="46664">
                        <a:moveTo>
                          <a:pt x="0" y="14"/>
                        </a:moveTo>
                        <a:cubicBezTo>
                          <a:pt x="0" y="33381"/>
                          <a:pt x="17263" y="61325"/>
                          <a:pt x="33409" y="88237"/>
                        </a:cubicBezTo>
                        <a:cubicBezTo>
                          <a:pt x="34508" y="90064"/>
                          <a:pt x="39997" y="98462"/>
                          <a:pt x="42809" y="96592"/>
                        </a:cubicBezTo>
                        <a:cubicBezTo>
                          <a:pt x="58311" y="86251"/>
                          <a:pt x="22437" y="35621"/>
                          <a:pt x="16705" y="25596"/>
                        </a:cubicBezTo>
                        <a:cubicBezTo>
                          <a:pt x="13936" y="20744"/>
                          <a:pt x="0" y="-624"/>
                          <a:pt x="0" y="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0" name="Google Shape;2060;p30"/>
                  <p:cNvSpPr/>
                  <p:nvPr/>
                </p:nvSpPr>
                <p:spPr>
                  <a:xfrm>
                    <a:off x="1581300" y="3749709"/>
                    <a:ext cx="42323" cy="142471"/>
                  </a:xfrm>
                  <a:custGeom>
                    <a:rect b="b" l="l" r="r" t="t"/>
                    <a:pathLst>
                      <a:path extrusionOk="0" h="142471" w="42323">
                        <a:moveTo>
                          <a:pt x="7576" y="1576"/>
                        </a:moveTo>
                        <a:cubicBezTo>
                          <a:pt x="7855" y="-5049"/>
                          <a:pt x="1807" y="11139"/>
                          <a:pt x="1309" y="14625"/>
                        </a:cubicBezTo>
                        <a:cubicBezTo>
                          <a:pt x="-4022" y="51933"/>
                          <a:pt x="7169" y="105477"/>
                          <a:pt x="30541" y="134690"/>
                        </a:cubicBezTo>
                        <a:cubicBezTo>
                          <a:pt x="32131" y="136676"/>
                          <a:pt x="37317" y="144442"/>
                          <a:pt x="40985" y="142001"/>
                        </a:cubicBezTo>
                        <a:cubicBezTo>
                          <a:pt x="50457" y="135686"/>
                          <a:pt x="6525" y="26156"/>
                          <a:pt x="7576" y="15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1" name="Google Shape;2061;p30"/>
                  <p:cNvSpPr/>
                  <p:nvPr/>
                </p:nvSpPr>
                <p:spPr>
                  <a:xfrm>
                    <a:off x="1523618" y="2999305"/>
                    <a:ext cx="403526" cy="831343"/>
                  </a:xfrm>
                  <a:custGeom>
                    <a:rect b="b" l="l" r="r" t="t"/>
                    <a:pathLst>
                      <a:path extrusionOk="0" h="831343" w="403526">
                        <a:moveTo>
                          <a:pt x="390751" y="25"/>
                        </a:moveTo>
                        <a:cubicBezTo>
                          <a:pt x="384515" y="681"/>
                          <a:pt x="378261" y="3590"/>
                          <a:pt x="371399" y="7045"/>
                        </a:cubicBezTo>
                        <a:cubicBezTo>
                          <a:pt x="363918" y="10815"/>
                          <a:pt x="356073" y="15291"/>
                          <a:pt x="352424" y="17483"/>
                        </a:cubicBezTo>
                        <a:cubicBezTo>
                          <a:pt x="339781" y="25067"/>
                          <a:pt x="323660" y="27587"/>
                          <a:pt x="306882" y="29251"/>
                        </a:cubicBezTo>
                        <a:cubicBezTo>
                          <a:pt x="164180" y="91715"/>
                          <a:pt x="97902" y="212704"/>
                          <a:pt x="69684" y="278016"/>
                        </a:cubicBezTo>
                        <a:cubicBezTo>
                          <a:pt x="22910" y="386289"/>
                          <a:pt x="14027" y="543881"/>
                          <a:pt x="4032" y="631533"/>
                        </a:cubicBezTo>
                        <a:cubicBezTo>
                          <a:pt x="-4925" y="710034"/>
                          <a:pt x="1378" y="775911"/>
                          <a:pt x="19589" y="831344"/>
                        </a:cubicBezTo>
                        <a:cubicBezTo>
                          <a:pt x="31077" y="800078"/>
                          <a:pt x="34296" y="750426"/>
                          <a:pt x="34957" y="743109"/>
                        </a:cubicBezTo>
                        <a:cubicBezTo>
                          <a:pt x="40708" y="679892"/>
                          <a:pt x="53271" y="618247"/>
                          <a:pt x="61147" y="555254"/>
                        </a:cubicBezTo>
                        <a:cubicBezTo>
                          <a:pt x="72204" y="466794"/>
                          <a:pt x="77268" y="371430"/>
                          <a:pt x="122628" y="292061"/>
                        </a:cubicBezTo>
                        <a:cubicBezTo>
                          <a:pt x="161393" y="224216"/>
                          <a:pt x="210857" y="168346"/>
                          <a:pt x="268931" y="116727"/>
                        </a:cubicBezTo>
                        <a:cubicBezTo>
                          <a:pt x="287840" y="99913"/>
                          <a:pt x="314989" y="91023"/>
                          <a:pt x="337808" y="81241"/>
                        </a:cubicBezTo>
                        <a:cubicBezTo>
                          <a:pt x="342732" y="79127"/>
                          <a:pt x="379919" y="69491"/>
                          <a:pt x="374812" y="70238"/>
                        </a:cubicBezTo>
                        <a:cubicBezTo>
                          <a:pt x="357901" y="72691"/>
                          <a:pt x="415107" y="16602"/>
                          <a:pt x="401378" y="2873"/>
                        </a:cubicBezTo>
                        <a:cubicBezTo>
                          <a:pt x="400024" y="1519"/>
                          <a:pt x="397643" y="1762"/>
                          <a:pt x="395688" y="1355"/>
                        </a:cubicBezTo>
                        <a:cubicBezTo>
                          <a:pt x="393988" y="1003"/>
                          <a:pt x="392767" y="-187"/>
                          <a:pt x="390751" y="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2" name="Google Shape;2062;p30"/>
                  <p:cNvSpPr/>
                  <p:nvPr/>
                </p:nvSpPr>
                <p:spPr>
                  <a:xfrm>
                    <a:off x="2223916" y="3685779"/>
                    <a:ext cx="29463" cy="217985"/>
                  </a:xfrm>
                  <a:custGeom>
                    <a:rect b="b" l="l" r="r" t="t"/>
                    <a:pathLst>
                      <a:path extrusionOk="0" h="217985" w="29463">
                        <a:moveTo>
                          <a:pt x="785" y="254"/>
                        </a:moveTo>
                        <a:cubicBezTo>
                          <a:pt x="2261" y="-2071"/>
                          <a:pt x="1829" y="12198"/>
                          <a:pt x="1829" y="16959"/>
                        </a:cubicBezTo>
                        <a:cubicBezTo>
                          <a:pt x="1829" y="29832"/>
                          <a:pt x="1829" y="42711"/>
                          <a:pt x="1829" y="55584"/>
                        </a:cubicBezTo>
                        <a:cubicBezTo>
                          <a:pt x="1829" y="71687"/>
                          <a:pt x="-8414" y="228611"/>
                          <a:pt x="19578" y="217414"/>
                        </a:cubicBezTo>
                        <a:cubicBezTo>
                          <a:pt x="41833" y="208512"/>
                          <a:pt x="20410" y="68305"/>
                          <a:pt x="14356" y="44102"/>
                        </a:cubicBezTo>
                        <a:cubicBezTo>
                          <a:pt x="12164" y="35333"/>
                          <a:pt x="-715" y="2610"/>
                          <a:pt x="785" y="25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3" name="Google Shape;2063;p30"/>
                  <p:cNvSpPr/>
                  <p:nvPr/>
                </p:nvSpPr>
                <p:spPr>
                  <a:xfrm>
                    <a:off x="2275049" y="3430367"/>
                    <a:ext cx="64080" cy="449855"/>
                  </a:xfrm>
                  <a:custGeom>
                    <a:rect b="b" l="l" r="r" t="t"/>
                    <a:pathLst>
                      <a:path extrusionOk="0" h="449855" w="64080">
                        <a:moveTo>
                          <a:pt x="288" y="914"/>
                        </a:moveTo>
                        <a:cubicBezTo>
                          <a:pt x="-1807" y="-5814"/>
                          <a:pt x="8188" y="26539"/>
                          <a:pt x="9165" y="34323"/>
                        </a:cubicBezTo>
                        <a:cubicBezTo>
                          <a:pt x="12390" y="60124"/>
                          <a:pt x="12693" y="87668"/>
                          <a:pt x="11248" y="113675"/>
                        </a:cubicBezTo>
                        <a:cubicBezTo>
                          <a:pt x="7544" y="180347"/>
                          <a:pt x="-1613" y="276749"/>
                          <a:pt x="23781" y="340234"/>
                        </a:cubicBezTo>
                        <a:cubicBezTo>
                          <a:pt x="33047" y="363393"/>
                          <a:pt x="38628" y="388132"/>
                          <a:pt x="44663" y="412275"/>
                        </a:cubicBezTo>
                        <a:cubicBezTo>
                          <a:pt x="47791" y="424802"/>
                          <a:pt x="54057" y="449855"/>
                          <a:pt x="54057" y="449855"/>
                        </a:cubicBezTo>
                        <a:cubicBezTo>
                          <a:pt x="54057" y="449855"/>
                          <a:pt x="51968" y="441561"/>
                          <a:pt x="51968" y="437328"/>
                        </a:cubicBezTo>
                        <a:cubicBezTo>
                          <a:pt x="51968" y="421960"/>
                          <a:pt x="52059" y="406682"/>
                          <a:pt x="53013" y="391392"/>
                        </a:cubicBezTo>
                        <a:cubicBezTo>
                          <a:pt x="55174" y="356775"/>
                          <a:pt x="59285" y="322406"/>
                          <a:pt x="62412" y="288032"/>
                        </a:cubicBezTo>
                        <a:cubicBezTo>
                          <a:pt x="69875" y="205936"/>
                          <a:pt x="51209" y="133762"/>
                          <a:pt x="27959" y="56250"/>
                        </a:cubicBezTo>
                        <a:cubicBezTo>
                          <a:pt x="21510" y="34761"/>
                          <a:pt x="6226" y="19975"/>
                          <a:pt x="288" y="9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4" name="Google Shape;2064;p30"/>
                  <p:cNvSpPr/>
                  <p:nvPr/>
                </p:nvSpPr>
                <p:spPr>
                  <a:xfrm>
                    <a:off x="2424437" y="3535118"/>
                    <a:ext cx="91902" cy="403424"/>
                  </a:xfrm>
                  <a:custGeom>
                    <a:rect b="b" l="l" r="r" t="t"/>
                    <a:pathLst>
                      <a:path extrusionOk="0" h="403424" w="91902">
                        <a:moveTo>
                          <a:pt x="58903" y="744"/>
                        </a:moveTo>
                        <a:cubicBezTo>
                          <a:pt x="56717" y="-3470"/>
                          <a:pt x="58180" y="11486"/>
                          <a:pt x="58417" y="13678"/>
                        </a:cubicBezTo>
                        <a:cubicBezTo>
                          <a:pt x="59692" y="25458"/>
                          <a:pt x="60488" y="37099"/>
                          <a:pt x="60129" y="48970"/>
                        </a:cubicBezTo>
                        <a:cubicBezTo>
                          <a:pt x="59146" y="81498"/>
                          <a:pt x="54865" y="113584"/>
                          <a:pt x="50043" y="145736"/>
                        </a:cubicBezTo>
                        <a:cubicBezTo>
                          <a:pt x="42344" y="197064"/>
                          <a:pt x="-21001" y="349179"/>
                          <a:pt x="7180" y="388502"/>
                        </a:cubicBezTo>
                        <a:cubicBezTo>
                          <a:pt x="48786" y="446571"/>
                          <a:pt x="78461" y="317707"/>
                          <a:pt x="81509" y="299247"/>
                        </a:cubicBezTo>
                        <a:cubicBezTo>
                          <a:pt x="95992" y="211528"/>
                          <a:pt x="100825" y="81486"/>
                          <a:pt x="58903" y="74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5" name="Google Shape;2065;p30"/>
                  <p:cNvSpPr/>
                  <p:nvPr/>
                </p:nvSpPr>
                <p:spPr>
                  <a:xfrm>
                    <a:off x="2247472" y="3102352"/>
                    <a:ext cx="177808" cy="299542"/>
                  </a:xfrm>
                  <a:custGeom>
                    <a:rect b="b" l="l" r="r" t="t"/>
                    <a:pathLst>
                      <a:path extrusionOk="0" h="299542" w="177808">
                        <a:moveTo>
                          <a:pt x="540" y="217"/>
                        </a:moveTo>
                        <a:cubicBezTo>
                          <a:pt x="-2575" y="-1550"/>
                          <a:pt x="8780" y="8050"/>
                          <a:pt x="9496" y="8511"/>
                        </a:cubicBezTo>
                        <a:cubicBezTo>
                          <a:pt x="18088" y="14067"/>
                          <a:pt x="25982" y="21160"/>
                          <a:pt x="33670" y="27894"/>
                        </a:cubicBezTo>
                        <a:cubicBezTo>
                          <a:pt x="54005" y="45710"/>
                          <a:pt x="70388" y="71766"/>
                          <a:pt x="81020" y="96443"/>
                        </a:cubicBezTo>
                        <a:cubicBezTo>
                          <a:pt x="97100" y="133787"/>
                          <a:pt x="127600" y="278129"/>
                          <a:pt x="159983" y="296934"/>
                        </a:cubicBezTo>
                        <a:cubicBezTo>
                          <a:pt x="200011" y="320185"/>
                          <a:pt x="160584" y="180567"/>
                          <a:pt x="157330" y="172248"/>
                        </a:cubicBezTo>
                        <a:cubicBezTo>
                          <a:pt x="132476" y="108836"/>
                          <a:pt x="100306" y="66288"/>
                          <a:pt x="45844" y="24846"/>
                        </a:cubicBezTo>
                        <a:cubicBezTo>
                          <a:pt x="31581" y="13989"/>
                          <a:pt x="15101" y="8493"/>
                          <a:pt x="540" y="21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6" name="Google Shape;2066;p30"/>
                  <p:cNvSpPr/>
                  <p:nvPr/>
                </p:nvSpPr>
                <p:spPr>
                  <a:xfrm>
                    <a:off x="2164659" y="2989086"/>
                    <a:ext cx="364234" cy="377361"/>
                  </a:xfrm>
                  <a:custGeom>
                    <a:rect b="b" l="l" r="r" t="t"/>
                    <a:pathLst>
                      <a:path extrusionOk="0" h="377361" w="364234">
                        <a:moveTo>
                          <a:pt x="0" y="0"/>
                        </a:moveTo>
                        <a:cubicBezTo>
                          <a:pt x="10268" y="31296"/>
                          <a:pt x="43963" y="50703"/>
                          <a:pt x="71160" y="66035"/>
                        </a:cubicBezTo>
                        <a:cubicBezTo>
                          <a:pt x="95163" y="79564"/>
                          <a:pt x="122573" y="80869"/>
                          <a:pt x="148580" y="89371"/>
                        </a:cubicBezTo>
                        <a:cubicBezTo>
                          <a:pt x="186446" y="101752"/>
                          <a:pt x="223001" y="126793"/>
                          <a:pt x="251808" y="154082"/>
                        </a:cubicBezTo>
                        <a:cubicBezTo>
                          <a:pt x="309044" y="208294"/>
                          <a:pt x="307714" y="236840"/>
                          <a:pt x="332452" y="303039"/>
                        </a:cubicBezTo>
                        <a:cubicBezTo>
                          <a:pt x="338427" y="319027"/>
                          <a:pt x="340808" y="337529"/>
                          <a:pt x="348009" y="352563"/>
                        </a:cubicBezTo>
                        <a:cubicBezTo>
                          <a:pt x="351713" y="360287"/>
                          <a:pt x="349454" y="381455"/>
                          <a:pt x="356553" y="376664"/>
                        </a:cubicBezTo>
                        <a:cubicBezTo>
                          <a:pt x="373100" y="365491"/>
                          <a:pt x="357913" y="297738"/>
                          <a:pt x="356929" y="280839"/>
                        </a:cubicBezTo>
                        <a:cubicBezTo>
                          <a:pt x="355186" y="250836"/>
                          <a:pt x="349375" y="220918"/>
                          <a:pt x="339660" y="192221"/>
                        </a:cubicBezTo>
                        <a:cubicBezTo>
                          <a:pt x="315663" y="163761"/>
                          <a:pt x="290997" y="136940"/>
                          <a:pt x="265470" y="113659"/>
                        </a:cubicBezTo>
                        <a:cubicBezTo>
                          <a:pt x="181990" y="37550"/>
                          <a:pt x="105043" y="7748"/>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7" name="Google Shape;2067;p30"/>
                  <p:cNvSpPr/>
                  <p:nvPr/>
                </p:nvSpPr>
                <p:spPr>
                  <a:xfrm>
                    <a:off x="2504117" y="3417348"/>
                    <a:ext cx="34318" cy="90394"/>
                  </a:xfrm>
                  <a:custGeom>
                    <a:rect b="b" l="l" r="r" t="t"/>
                    <a:pathLst>
                      <a:path extrusionOk="0" h="90394" w="34318">
                        <a:moveTo>
                          <a:pt x="2588" y="987"/>
                        </a:moveTo>
                        <a:cubicBezTo>
                          <a:pt x="-4243" y="-5195"/>
                          <a:pt x="4513" y="19319"/>
                          <a:pt x="5375" y="28494"/>
                        </a:cubicBezTo>
                        <a:cubicBezTo>
                          <a:pt x="6201" y="37317"/>
                          <a:pt x="8466" y="90266"/>
                          <a:pt x="23160" y="90394"/>
                        </a:cubicBezTo>
                        <a:cubicBezTo>
                          <a:pt x="54499" y="90667"/>
                          <a:pt x="10403" y="17922"/>
                          <a:pt x="5357" y="9439"/>
                        </a:cubicBezTo>
                        <a:cubicBezTo>
                          <a:pt x="4331" y="7721"/>
                          <a:pt x="2266" y="6288"/>
                          <a:pt x="2284" y="4284"/>
                        </a:cubicBezTo>
                        <a:cubicBezTo>
                          <a:pt x="2296" y="2887"/>
                          <a:pt x="3408" y="1728"/>
                          <a:pt x="2588" y="9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8" name="Google Shape;2068;p30"/>
                  <p:cNvSpPr/>
                  <p:nvPr/>
                </p:nvSpPr>
                <p:spPr>
                  <a:xfrm>
                    <a:off x="2481931" y="3411364"/>
                    <a:ext cx="220687" cy="576973"/>
                  </a:xfrm>
                  <a:custGeom>
                    <a:rect b="b" l="l" r="r" t="t"/>
                    <a:pathLst>
                      <a:path extrusionOk="0" h="576973" w="220687">
                        <a:moveTo>
                          <a:pt x="102280" y="2204"/>
                        </a:moveTo>
                        <a:cubicBezTo>
                          <a:pt x="99687" y="-8671"/>
                          <a:pt x="107745" y="23840"/>
                          <a:pt x="108917" y="31423"/>
                        </a:cubicBezTo>
                        <a:cubicBezTo>
                          <a:pt x="112038" y="51632"/>
                          <a:pt x="107308" y="72132"/>
                          <a:pt x="107399" y="92340"/>
                        </a:cubicBezTo>
                        <a:cubicBezTo>
                          <a:pt x="107690" y="153863"/>
                          <a:pt x="114321" y="215374"/>
                          <a:pt x="114613" y="276971"/>
                        </a:cubicBezTo>
                        <a:cubicBezTo>
                          <a:pt x="115019" y="363791"/>
                          <a:pt x="82709" y="432139"/>
                          <a:pt x="44782" y="507526"/>
                        </a:cubicBezTo>
                        <a:cubicBezTo>
                          <a:pt x="40933" y="515176"/>
                          <a:pt x="15472" y="550274"/>
                          <a:pt x="0" y="576973"/>
                        </a:cubicBezTo>
                        <a:cubicBezTo>
                          <a:pt x="133193" y="529331"/>
                          <a:pt x="199726" y="441746"/>
                          <a:pt x="220688" y="337505"/>
                        </a:cubicBezTo>
                        <a:cubicBezTo>
                          <a:pt x="217937" y="248012"/>
                          <a:pt x="184163" y="152709"/>
                          <a:pt x="148198" y="80572"/>
                        </a:cubicBezTo>
                        <a:cubicBezTo>
                          <a:pt x="134244" y="52585"/>
                          <a:pt x="107411" y="23712"/>
                          <a:pt x="102280" y="220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9" name="Google Shape;2069;p30"/>
                  <p:cNvSpPr/>
                  <p:nvPr/>
                </p:nvSpPr>
                <p:spPr>
                  <a:xfrm>
                    <a:off x="2545249" y="3236904"/>
                    <a:ext cx="145601" cy="292035"/>
                  </a:xfrm>
                  <a:custGeom>
                    <a:rect b="b" l="l" r="r" t="t"/>
                    <a:pathLst>
                      <a:path extrusionOk="0" h="292035" w="145601">
                        <a:moveTo>
                          <a:pt x="2529" y="0"/>
                        </a:moveTo>
                        <a:cubicBezTo>
                          <a:pt x="1181" y="2137"/>
                          <a:pt x="197" y="4651"/>
                          <a:pt x="58" y="7590"/>
                        </a:cubicBezTo>
                        <a:cubicBezTo>
                          <a:pt x="-1096" y="32456"/>
                          <a:pt x="15317" y="56757"/>
                          <a:pt x="25488" y="78179"/>
                        </a:cubicBezTo>
                        <a:cubicBezTo>
                          <a:pt x="60099" y="151100"/>
                          <a:pt x="98227" y="220481"/>
                          <a:pt x="143137" y="287481"/>
                        </a:cubicBezTo>
                        <a:cubicBezTo>
                          <a:pt x="143562" y="288113"/>
                          <a:pt x="145080" y="291155"/>
                          <a:pt x="145602" y="292036"/>
                        </a:cubicBezTo>
                        <a:cubicBezTo>
                          <a:pt x="118617" y="190296"/>
                          <a:pt x="66257" y="88059"/>
                          <a:pt x="252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70" name="Google Shape;2070;p30"/>
                <p:cNvGrpSpPr/>
                <p:nvPr/>
              </p:nvGrpSpPr>
              <p:grpSpPr>
                <a:xfrm>
                  <a:off x="1895911" y="2674136"/>
                  <a:ext cx="317021" cy="431602"/>
                  <a:chOff x="1895911" y="2674136"/>
                  <a:chExt cx="317021" cy="431602"/>
                </a:xfrm>
              </p:grpSpPr>
              <p:sp>
                <p:nvSpPr>
                  <p:cNvPr id="2071" name="Google Shape;2071;p30"/>
                  <p:cNvSpPr/>
                  <p:nvPr/>
                </p:nvSpPr>
                <p:spPr>
                  <a:xfrm>
                    <a:off x="1895911" y="2674136"/>
                    <a:ext cx="317021" cy="431602"/>
                  </a:xfrm>
                  <a:custGeom>
                    <a:rect b="b" l="l" r="r" t="t"/>
                    <a:pathLst>
                      <a:path extrusionOk="0" h="431602" w="317021">
                        <a:moveTo>
                          <a:pt x="685" y="388648"/>
                        </a:moveTo>
                        <a:cubicBezTo>
                          <a:pt x="-3219" y="390731"/>
                          <a:pt x="10109" y="367189"/>
                          <a:pt x="26826" y="349616"/>
                        </a:cubicBezTo>
                        <a:cubicBezTo>
                          <a:pt x="43543" y="332049"/>
                          <a:pt x="67546" y="318375"/>
                          <a:pt x="67546" y="318375"/>
                        </a:cubicBezTo>
                        <a:cubicBezTo>
                          <a:pt x="67546" y="318375"/>
                          <a:pt x="85252" y="202274"/>
                          <a:pt x="110877" y="149349"/>
                        </a:cubicBezTo>
                        <a:cubicBezTo>
                          <a:pt x="139016" y="91250"/>
                          <a:pt x="202518" y="9270"/>
                          <a:pt x="210528" y="7667"/>
                        </a:cubicBezTo>
                        <a:cubicBezTo>
                          <a:pt x="219976" y="5778"/>
                          <a:pt x="260344" y="-2073"/>
                          <a:pt x="264230" y="520"/>
                        </a:cubicBezTo>
                        <a:cubicBezTo>
                          <a:pt x="266155" y="1801"/>
                          <a:pt x="232552" y="52941"/>
                          <a:pt x="222120" y="83842"/>
                        </a:cubicBezTo>
                        <a:cubicBezTo>
                          <a:pt x="205457" y="133234"/>
                          <a:pt x="201426" y="136573"/>
                          <a:pt x="200162" y="215931"/>
                        </a:cubicBezTo>
                        <a:cubicBezTo>
                          <a:pt x="199422" y="262893"/>
                          <a:pt x="209660" y="310554"/>
                          <a:pt x="209660" y="310554"/>
                        </a:cubicBezTo>
                        <a:lnTo>
                          <a:pt x="258796" y="311483"/>
                        </a:lnTo>
                        <a:cubicBezTo>
                          <a:pt x="258796" y="311483"/>
                          <a:pt x="277528" y="327070"/>
                          <a:pt x="293802" y="343180"/>
                        </a:cubicBezTo>
                        <a:cubicBezTo>
                          <a:pt x="304422" y="353690"/>
                          <a:pt x="317022" y="378198"/>
                          <a:pt x="317022" y="378198"/>
                        </a:cubicBezTo>
                        <a:cubicBezTo>
                          <a:pt x="317022" y="378198"/>
                          <a:pt x="203703" y="371348"/>
                          <a:pt x="183094" y="376431"/>
                        </a:cubicBezTo>
                        <a:cubicBezTo>
                          <a:pt x="169146" y="379868"/>
                          <a:pt x="146994" y="431603"/>
                          <a:pt x="143770" y="431603"/>
                        </a:cubicBezTo>
                        <a:cubicBezTo>
                          <a:pt x="135870" y="431603"/>
                          <a:pt x="124667" y="413319"/>
                          <a:pt x="102892" y="408292"/>
                        </a:cubicBezTo>
                        <a:cubicBezTo>
                          <a:pt x="84329" y="404011"/>
                          <a:pt x="48765" y="415323"/>
                          <a:pt x="48419" y="413599"/>
                        </a:cubicBezTo>
                        <a:cubicBezTo>
                          <a:pt x="48400" y="413514"/>
                          <a:pt x="74936" y="390791"/>
                          <a:pt x="73436" y="388162"/>
                        </a:cubicBezTo>
                        <a:cubicBezTo>
                          <a:pt x="72003" y="385660"/>
                          <a:pt x="11487" y="382879"/>
                          <a:pt x="685" y="388648"/>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2" name="Google Shape;2072;p30"/>
                  <p:cNvSpPr/>
                  <p:nvPr/>
                </p:nvSpPr>
                <p:spPr>
                  <a:xfrm>
                    <a:off x="1971677" y="2759739"/>
                    <a:ext cx="73141" cy="322777"/>
                  </a:xfrm>
                  <a:custGeom>
                    <a:rect b="b" l="l" r="r" t="t"/>
                    <a:pathLst>
                      <a:path extrusionOk="0" h="322777" w="73141">
                        <a:moveTo>
                          <a:pt x="73141" y="0"/>
                        </a:moveTo>
                        <a:cubicBezTo>
                          <a:pt x="58756" y="21435"/>
                          <a:pt x="44887" y="43732"/>
                          <a:pt x="35190" y="63758"/>
                        </a:cubicBezTo>
                        <a:cubicBezTo>
                          <a:pt x="22572" y="89814"/>
                          <a:pt x="11867" y="131129"/>
                          <a:pt x="4258" y="166414"/>
                        </a:cubicBezTo>
                        <a:cubicBezTo>
                          <a:pt x="4252" y="166481"/>
                          <a:pt x="4264" y="166542"/>
                          <a:pt x="4258" y="166609"/>
                        </a:cubicBezTo>
                        <a:cubicBezTo>
                          <a:pt x="463" y="201141"/>
                          <a:pt x="-1116" y="235643"/>
                          <a:pt x="846" y="267747"/>
                        </a:cubicBezTo>
                        <a:cubicBezTo>
                          <a:pt x="1969" y="286182"/>
                          <a:pt x="3596" y="304453"/>
                          <a:pt x="4829" y="322773"/>
                        </a:cubicBezTo>
                        <a:cubicBezTo>
                          <a:pt x="4890" y="322767"/>
                          <a:pt x="4956" y="322785"/>
                          <a:pt x="5017" y="322773"/>
                        </a:cubicBezTo>
                        <a:cubicBezTo>
                          <a:pt x="10227" y="322142"/>
                          <a:pt x="14915" y="322172"/>
                          <a:pt x="19627" y="322397"/>
                        </a:cubicBezTo>
                        <a:cubicBezTo>
                          <a:pt x="20070" y="322415"/>
                          <a:pt x="20525" y="322366"/>
                          <a:pt x="20957" y="322397"/>
                        </a:cubicBezTo>
                        <a:cubicBezTo>
                          <a:pt x="21685" y="308983"/>
                          <a:pt x="21400" y="295576"/>
                          <a:pt x="22663" y="281980"/>
                        </a:cubicBezTo>
                        <a:cubicBezTo>
                          <a:pt x="31049" y="192051"/>
                          <a:pt x="48464" y="99596"/>
                          <a:pt x="70864" y="12333"/>
                        </a:cubicBezTo>
                        <a:cubicBezTo>
                          <a:pt x="71896" y="8307"/>
                          <a:pt x="72327" y="4099"/>
                          <a:pt x="73141"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3" name="Google Shape;2073;p30"/>
                  <p:cNvSpPr/>
                  <p:nvPr/>
                </p:nvSpPr>
                <p:spPr>
                  <a:xfrm>
                    <a:off x="2070101" y="2780421"/>
                    <a:ext cx="59539" cy="270212"/>
                  </a:xfrm>
                  <a:custGeom>
                    <a:rect b="b" l="l" r="r" t="t"/>
                    <a:pathLst>
                      <a:path extrusionOk="0" h="270212" w="59539">
                        <a:moveTo>
                          <a:pt x="41129" y="0"/>
                        </a:moveTo>
                        <a:cubicBezTo>
                          <a:pt x="29282" y="19880"/>
                          <a:pt x="19160" y="42420"/>
                          <a:pt x="16652" y="50290"/>
                        </a:cubicBezTo>
                        <a:cubicBezTo>
                          <a:pt x="-6702" y="123551"/>
                          <a:pt x="-2154" y="196599"/>
                          <a:pt x="10009" y="270212"/>
                        </a:cubicBezTo>
                        <a:cubicBezTo>
                          <a:pt x="17994" y="268482"/>
                          <a:pt x="37795" y="268287"/>
                          <a:pt x="59540" y="268694"/>
                        </a:cubicBezTo>
                        <a:cubicBezTo>
                          <a:pt x="54481" y="247089"/>
                          <a:pt x="50285" y="225557"/>
                          <a:pt x="48531" y="204372"/>
                        </a:cubicBezTo>
                        <a:lnTo>
                          <a:pt x="35439" y="204177"/>
                        </a:lnTo>
                        <a:cubicBezTo>
                          <a:pt x="35439" y="204177"/>
                          <a:pt x="25201" y="156650"/>
                          <a:pt x="25948" y="109682"/>
                        </a:cubicBezTo>
                        <a:cubicBezTo>
                          <a:pt x="26956" y="46525"/>
                          <a:pt x="31644" y="28394"/>
                          <a:pt x="41129"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074" name="Google Shape;2074;p30"/>
              <p:cNvGrpSpPr/>
              <p:nvPr/>
            </p:nvGrpSpPr>
            <p:grpSpPr>
              <a:xfrm>
                <a:off x="1679720" y="4055443"/>
                <a:ext cx="407586" cy="566739"/>
                <a:chOff x="1579270" y="2755569"/>
                <a:chExt cx="370398" cy="515030"/>
              </a:xfrm>
            </p:grpSpPr>
            <p:sp>
              <p:nvSpPr>
                <p:cNvPr id="2075" name="Google Shape;2075;p30"/>
                <p:cNvSpPr/>
                <p:nvPr/>
              </p:nvSpPr>
              <p:spPr>
                <a:xfrm>
                  <a:off x="1579270" y="2755569"/>
                  <a:ext cx="349214" cy="268104"/>
                </a:xfrm>
                <a:custGeom>
                  <a:rect b="b" l="l" r="r" t="t"/>
                  <a:pathLst>
                    <a:path extrusionOk="0" h="268104" w="349214">
                      <a:moveTo>
                        <a:pt x="348386" y="242917"/>
                      </a:moveTo>
                      <a:cubicBezTo>
                        <a:pt x="348386" y="242917"/>
                        <a:pt x="355666" y="201213"/>
                        <a:pt x="327084" y="172218"/>
                      </a:cubicBezTo>
                      <a:cubicBezTo>
                        <a:pt x="292673" y="137303"/>
                        <a:pt x="287160" y="143618"/>
                        <a:pt x="264802" y="98259"/>
                      </a:cubicBezTo>
                      <a:cubicBezTo>
                        <a:pt x="253465" y="75245"/>
                        <a:pt x="235783" y="16327"/>
                        <a:pt x="235783" y="16327"/>
                      </a:cubicBezTo>
                      <a:lnTo>
                        <a:pt x="227810" y="75154"/>
                      </a:lnTo>
                      <a:cubicBezTo>
                        <a:pt x="227810" y="75154"/>
                        <a:pt x="158265" y="6842"/>
                        <a:pt x="97489" y="1954"/>
                      </a:cubicBezTo>
                      <a:cubicBezTo>
                        <a:pt x="30713" y="-3420"/>
                        <a:pt x="0" y="3994"/>
                        <a:pt x="0" y="3994"/>
                      </a:cubicBezTo>
                      <a:cubicBezTo>
                        <a:pt x="0" y="3994"/>
                        <a:pt x="1712" y="43215"/>
                        <a:pt x="3200" y="53416"/>
                      </a:cubicBezTo>
                      <a:cubicBezTo>
                        <a:pt x="7870" y="85343"/>
                        <a:pt x="10298" y="106147"/>
                        <a:pt x="18435" y="137242"/>
                      </a:cubicBezTo>
                      <a:cubicBezTo>
                        <a:pt x="29687" y="180258"/>
                        <a:pt x="42007" y="211930"/>
                        <a:pt x="85879" y="232740"/>
                      </a:cubicBezTo>
                      <a:cubicBezTo>
                        <a:pt x="100228" y="239541"/>
                        <a:pt x="160445" y="243354"/>
                        <a:pt x="160445" y="243354"/>
                      </a:cubicBezTo>
                      <a:lnTo>
                        <a:pt x="126557" y="268104"/>
                      </a:lnTo>
                      <a:cubicBezTo>
                        <a:pt x="126557" y="268104"/>
                        <a:pt x="176604" y="263465"/>
                        <a:pt x="186768" y="260496"/>
                      </a:cubicBezTo>
                      <a:cubicBezTo>
                        <a:pt x="245559" y="243348"/>
                        <a:pt x="348386" y="242917"/>
                        <a:pt x="348386" y="24291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6" name="Google Shape;2076;p30"/>
                <p:cNvSpPr/>
                <p:nvPr/>
              </p:nvSpPr>
              <p:spPr>
                <a:xfrm>
                  <a:off x="1645092" y="2811523"/>
                  <a:ext cx="304576" cy="459076"/>
                </a:xfrm>
                <a:custGeom>
                  <a:rect b="b" l="l" r="r" t="t"/>
                  <a:pathLst>
                    <a:path extrusionOk="0" h="459076" w="304576">
                      <a:moveTo>
                        <a:pt x="0" y="0"/>
                      </a:moveTo>
                      <a:cubicBezTo>
                        <a:pt x="61869" y="76400"/>
                        <a:pt x="165400" y="80706"/>
                        <a:pt x="237526" y="144403"/>
                      </a:cubicBezTo>
                      <a:cubicBezTo>
                        <a:pt x="270000" y="173088"/>
                        <a:pt x="282083" y="194195"/>
                        <a:pt x="304575" y="209788"/>
                      </a:cubicBezTo>
                      <a:cubicBezTo>
                        <a:pt x="305115" y="210164"/>
                        <a:pt x="183866" y="207851"/>
                        <a:pt x="156243" y="273922"/>
                      </a:cubicBezTo>
                      <a:cubicBezTo>
                        <a:pt x="107891" y="389592"/>
                        <a:pt x="267620" y="380368"/>
                        <a:pt x="253095" y="323095"/>
                      </a:cubicBezTo>
                      <a:cubicBezTo>
                        <a:pt x="239615" y="269939"/>
                        <a:pt x="83742" y="345052"/>
                        <a:pt x="99013" y="424221"/>
                      </a:cubicBezTo>
                      <a:cubicBezTo>
                        <a:pt x="107010" y="465682"/>
                        <a:pt x="157361" y="458620"/>
                        <a:pt x="157361" y="458620"/>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77" name="Google Shape;2077;p30"/>
              <p:cNvGrpSpPr/>
              <p:nvPr/>
            </p:nvGrpSpPr>
            <p:grpSpPr>
              <a:xfrm>
                <a:off x="1937626" y="4638599"/>
                <a:ext cx="641173" cy="614685"/>
                <a:chOff x="1937626" y="4638599"/>
                <a:chExt cx="641173" cy="614685"/>
              </a:xfrm>
            </p:grpSpPr>
            <p:sp>
              <p:nvSpPr>
                <p:cNvPr id="2078" name="Google Shape;2078;p30"/>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9" name="Google Shape;2079;p30"/>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0" name="Google Shape;2080;p30"/>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81" name="Google Shape;2081;p30"/>
              <p:cNvGrpSpPr/>
              <p:nvPr/>
            </p:nvGrpSpPr>
            <p:grpSpPr>
              <a:xfrm>
                <a:off x="1951148" y="4608576"/>
                <a:ext cx="641173" cy="614685"/>
                <a:chOff x="1937626" y="4638599"/>
                <a:chExt cx="641173" cy="614685"/>
              </a:xfrm>
            </p:grpSpPr>
            <p:sp>
              <p:nvSpPr>
                <p:cNvPr id="2082" name="Google Shape;2082;p30"/>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3" name="Google Shape;2083;p30"/>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4" name="Google Shape;2084;p30"/>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085" name="Google Shape;2085;p30"/>
            <p:cNvGrpSpPr/>
            <p:nvPr/>
          </p:nvGrpSpPr>
          <p:grpSpPr>
            <a:xfrm flipH="1">
              <a:off x="2133283" y="5449410"/>
              <a:ext cx="629600" cy="759062"/>
              <a:chOff x="1540411" y="5555060"/>
              <a:chExt cx="720943" cy="869188"/>
            </a:xfrm>
          </p:grpSpPr>
          <p:grpSp>
            <p:nvGrpSpPr>
              <p:cNvPr id="2086" name="Google Shape;2086;p30"/>
              <p:cNvGrpSpPr/>
              <p:nvPr/>
            </p:nvGrpSpPr>
            <p:grpSpPr>
              <a:xfrm>
                <a:off x="1540411" y="5555060"/>
                <a:ext cx="720943" cy="869188"/>
                <a:chOff x="4205388" y="2389281"/>
                <a:chExt cx="1459990" cy="1760203"/>
              </a:xfrm>
            </p:grpSpPr>
            <p:sp>
              <p:nvSpPr>
                <p:cNvPr id="2087" name="Google Shape;2087;p30"/>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088" name="Google Shape;2088;p30"/>
                <p:cNvGrpSpPr/>
                <p:nvPr/>
              </p:nvGrpSpPr>
              <p:grpSpPr>
                <a:xfrm>
                  <a:off x="4205388" y="2669100"/>
                  <a:ext cx="1426279" cy="1480384"/>
                  <a:chOff x="4205388" y="2669100"/>
                  <a:chExt cx="1426279" cy="1480384"/>
                </a:xfrm>
              </p:grpSpPr>
              <p:grpSp>
                <p:nvGrpSpPr>
                  <p:cNvPr id="2089" name="Google Shape;2089;p30"/>
                  <p:cNvGrpSpPr/>
                  <p:nvPr/>
                </p:nvGrpSpPr>
                <p:grpSpPr>
                  <a:xfrm>
                    <a:off x="4205388" y="2669100"/>
                    <a:ext cx="1426279" cy="1480384"/>
                    <a:chOff x="4205388" y="2669100"/>
                    <a:chExt cx="1426279" cy="1480384"/>
                  </a:xfrm>
                </p:grpSpPr>
                <p:sp>
                  <p:nvSpPr>
                    <p:cNvPr id="2090" name="Google Shape;2090;p30"/>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1" name="Google Shape;2091;p30"/>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2" name="Google Shape;2092;p30"/>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3" name="Google Shape;2093;p30"/>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094" name="Google Shape;2094;p30"/>
                    <p:cNvGrpSpPr/>
                    <p:nvPr/>
                  </p:nvGrpSpPr>
                  <p:grpSpPr>
                    <a:xfrm>
                      <a:off x="4919762" y="2669100"/>
                      <a:ext cx="454828" cy="400211"/>
                      <a:chOff x="4919762" y="2669100"/>
                      <a:chExt cx="454828" cy="400211"/>
                    </a:xfrm>
                  </p:grpSpPr>
                  <p:sp>
                    <p:nvSpPr>
                      <p:cNvPr id="2095" name="Google Shape;2095;p30"/>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6" name="Google Shape;2096;p30"/>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7" name="Google Shape;2097;p30"/>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8" name="Google Shape;2098;p30"/>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99" name="Google Shape;2099;p30"/>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0" name="Google Shape;2100;p30"/>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1" name="Google Shape;2101;p30"/>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2" name="Google Shape;2102;p30"/>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3" name="Google Shape;2103;p30"/>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4" name="Google Shape;2104;p30"/>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5" name="Google Shape;2105;p30"/>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06" name="Google Shape;2106;p30"/>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07" name="Google Shape;2107;p30"/>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08" name="Google Shape;2108;p30"/>
                <p:cNvGrpSpPr/>
                <p:nvPr/>
              </p:nvGrpSpPr>
              <p:grpSpPr>
                <a:xfrm>
                  <a:off x="5212071" y="2861849"/>
                  <a:ext cx="453307" cy="266672"/>
                  <a:chOff x="5212071" y="2861849"/>
                  <a:chExt cx="453307" cy="266672"/>
                </a:xfrm>
              </p:grpSpPr>
              <p:sp>
                <p:nvSpPr>
                  <p:cNvPr id="2109" name="Google Shape;2109;p30"/>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0" name="Google Shape;2110;p30"/>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111" name="Google Shape;2111;p30"/>
              <p:cNvSpPr/>
              <p:nvPr/>
            </p:nvSpPr>
            <p:spPr>
              <a:xfrm>
                <a:off x="1681897" y="6088334"/>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12" name="Google Shape;2112;p30"/>
              <p:cNvGrpSpPr/>
              <p:nvPr/>
            </p:nvGrpSpPr>
            <p:grpSpPr>
              <a:xfrm>
                <a:off x="1840899" y="5957774"/>
                <a:ext cx="149579" cy="128998"/>
                <a:chOff x="5212362" y="4550114"/>
                <a:chExt cx="333360" cy="287492"/>
              </a:xfrm>
            </p:grpSpPr>
            <p:sp>
              <p:nvSpPr>
                <p:cNvPr id="2113" name="Google Shape;2113;p30"/>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4" name="Google Shape;2114;p30"/>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15" name="Google Shape;2115;p30"/>
              <p:cNvSpPr/>
              <p:nvPr/>
            </p:nvSpPr>
            <p:spPr>
              <a:xfrm>
                <a:off x="1664208" y="6080097"/>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16" name="Google Shape;2116;p30"/>
              <p:cNvGrpSpPr/>
              <p:nvPr/>
            </p:nvGrpSpPr>
            <p:grpSpPr>
              <a:xfrm>
                <a:off x="1823210" y="5949537"/>
                <a:ext cx="149579" cy="128998"/>
                <a:chOff x="5212362" y="4550114"/>
                <a:chExt cx="333360" cy="287492"/>
              </a:xfrm>
            </p:grpSpPr>
            <p:sp>
              <p:nvSpPr>
                <p:cNvPr id="2117" name="Google Shape;2117;p30"/>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8" name="Google Shape;2118;p30"/>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119" name="Google Shape;2119;p30"/>
            <p:cNvGrpSpPr/>
            <p:nvPr/>
          </p:nvGrpSpPr>
          <p:grpSpPr>
            <a:xfrm>
              <a:off x="1298085" y="5743418"/>
              <a:ext cx="998757" cy="594175"/>
              <a:chOff x="6422343" y="3364530"/>
              <a:chExt cx="1707568" cy="1015858"/>
            </a:xfrm>
          </p:grpSpPr>
          <p:sp>
            <p:nvSpPr>
              <p:cNvPr id="2120" name="Google Shape;2120;p30"/>
              <p:cNvSpPr/>
              <p:nvPr/>
            </p:nvSpPr>
            <p:spPr>
              <a:xfrm>
                <a:off x="6422343" y="3364530"/>
                <a:ext cx="1701794" cy="946194"/>
              </a:xfrm>
              <a:custGeom>
                <a:rect b="b" l="l" r="r" t="t"/>
                <a:pathLst>
                  <a:path extrusionOk="0" h="946194" w="1701794">
                    <a:moveTo>
                      <a:pt x="582097" y="10"/>
                    </a:moveTo>
                    <a:cubicBezTo>
                      <a:pt x="574993" y="-627"/>
                      <a:pt x="558355" y="28641"/>
                      <a:pt x="535584" y="65984"/>
                    </a:cubicBezTo>
                    <a:cubicBezTo>
                      <a:pt x="512874" y="103322"/>
                      <a:pt x="494232" y="163923"/>
                      <a:pt x="494232" y="163923"/>
                    </a:cubicBezTo>
                    <a:cubicBezTo>
                      <a:pt x="494232" y="163923"/>
                      <a:pt x="450878" y="163206"/>
                      <a:pt x="413594" y="169928"/>
                    </a:cubicBezTo>
                    <a:cubicBezTo>
                      <a:pt x="367081" y="178326"/>
                      <a:pt x="324454" y="197945"/>
                      <a:pt x="324454" y="197945"/>
                    </a:cubicBezTo>
                    <a:cubicBezTo>
                      <a:pt x="324454" y="197945"/>
                      <a:pt x="316014" y="175776"/>
                      <a:pt x="298647" y="146933"/>
                    </a:cubicBezTo>
                    <a:cubicBezTo>
                      <a:pt x="278306" y="113275"/>
                      <a:pt x="232704" y="45090"/>
                      <a:pt x="221713" y="50913"/>
                    </a:cubicBezTo>
                    <a:cubicBezTo>
                      <a:pt x="207686" y="58388"/>
                      <a:pt x="207443" y="112686"/>
                      <a:pt x="212605" y="158191"/>
                    </a:cubicBezTo>
                    <a:cubicBezTo>
                      <a:pt x="216309" y="190768"/>
                      <a:pt x="224263" y="216617"/>
                      <a:pt x="224688" y="227353"/>
                    </a:cubicBezTo>
                    <a:cubicBezTo>
                      <a:pt x="225842" y="260246"/>
                      <a:pt x="221652" y="307014"/>
                      <a:pt x="227238" y="363309"/>
                    </a:cubicBezTo>
                    <a:cubicBezTo>
                      <a:pt x="231367" y="404922"/>
                      <a:pt x="249220" y="426114"/>
                      <a:pt x="263004" y="445193"/>
                    </a:cubicBezTo>
                    <a:cubicBezTo>
                      <a:pt x="268165" y="452309"/>
                      <a:pt x="283345" y="464599"/>
                      <a:pt x="283345" y="464599"/>
                    </a:cubicBezTo>
                    <a:cubicBezTo>
                      <a:pt x="283345" y="464599"/>
                      <a:pt x="279156" y="521963"/>
                      <a:pt x="280067" y="533780"/>
                    </a:cubicBezTo>
                    <a:cubicBezTo>
                      <a:pt x="284560" y="592449"/>
                      <a:pt x="267194" y="629362"/>
                      <a:pt x="219284" y="660233"/>
                    </a:cubicBezTo>
                    <a:cubicBezTo>
                      <a:pt x="191838" y="677897"/>
                      <a:pt x="164573" y="695938"/>
                      <a:pt x="138706" y="716018"/>
                    </a:cubicBezTo>
                    <a:cubicBezTo>
                      <a:pt x="115207" y="734278"/>
                      <a:pt x="-41917" y="819525"/>
                      <a:pt x="10717" y="864386"/>
                    </a:cubicBezTo>
                    <a:cubicBezTo>
                      <a:pt x="43816" y="892598"/>
                      <a:pt x="92825" y="832781"/>
                      <a:pt x="166760" y="787470"/>
                    </a:cubicBezTo>
                    <a:cubicBezTo>
                      <a:pt x="237136" y="744375"/>
                      <a:pt x="273205" y="700000"/>
                      <a:pt x="302169" y="709806"/>
                    </a:cubicBezTo>
                    <a:cubicBezTo>
                      <a:pt x="323179" y="716905"/>
                      <a:pt x="303323" y="746938"/>
                      <a:pt x="291847" y="754716"/>
                    </a:cubicBezTo>
                    <a:cubicBezTo>
                      <a:pt x="274480" y="766496"/>
                      <a:pt x="61638" y="891753"/>
                      <a:pt x="95709" y="928260"/>
                    </a:cubicBezTo>
                    <a:cubicBezTo>
                      <a:pt x="141681" y="977511"/>
                      <a:pt x="185280" y="915004"/>
                      <a:pt x="269622" y="864830"/>
                    </a:cubicBezTo>
                    <a:cubicBezTo>
                      <a:pt x="307634" y="842217"/>
                      <a:pt x="412562" y="769982"/>
                      <a:pt x="452396" y="750266"/>
                    </a:cubicBezTo>
                    <a:cubicBezTo>
                      <a:pt x="474498" y="739342"/>
                      <a:pt x="487675" y="738971"/>
                      <a:pt x="593027" y="754328"/>
                    </a:cubicBezTo>
                    <a:cubicBezTo>
                      <a:pt x="698319" y="769690"/>
                      <a:pt x="753637" y="766181"/>
                      <a:pt x="873683" y="811710"/>
                    </a:cubicBezTo>
                    <a:cubicBezTo>
                      <a:pt x="934102" y="834627"/>
                      <a:pt x="1000531" y="839727"/>
                      <a:pt x="1063925" y="849151"/>
                    </a:cubicBezTo>
                    <a:cubicBezTo>
                      <a:pt x="1128715" y="858776"/>
                      <a:pt x="1355815" y="839320"/>
                      <a:pt x="1418177" y="827212"/>
                    </a:cubicBezTo>
                    <a:cubicBezTo>
                      <a:pt x="1420423" y="826769"/>
                      <a:pt x="1417630" y="1009742"/>
                      <a:pt x="1646734" y="794301"/>
                    </a:cubicBezTo>
                    <a:cubicBezTo>
                      <a:pt x="1744557" y="702356"/>
                      <a:pt x="1711888" y="590202"/>
                      <a:pt x="1549883" y="464915"/>
                    </a:cubicBezTo>
                    <a:cubicBezTo>
                      <a:pt x="1419695" y="364196"/>
                      <a:pt x="1261332" y="344929"/>
                      <a:pt x="1115539" y="340405"/>
                    </a:cubicBezTo>
                    <a:cubicBezTo>
                      <a:pt x="1094711" y="339761"/>
                      <a:pt x="1076070" y="339670"/>
                      <a:pt x="1060646" y="340241"/>
                    </a:cubicBezTo>
                    <a:cubicBezTo>
                      <a:pt x="873319" y="347151"/>
                      <a:pt x="756126" y="391290"/>
                      <a:pt x="756126" y="391290"/>
                    </a:cubicBezTo>
                    <a:cubicBezTo>
                      <a:pt x="756126" y="391290"/>
                      <a:pt x="607357" y="449431"/>
                      <a:pt x="610151" y="440201"/>
                    </a:cubicBezTo>
                    <a:cubicBezTo>
                      <a:pt x="617498" y="415822"/>
                      <a:pt x="630128" y="378538"/>
                      <a:pt x="635047" y="353060"/>
                    </a:cubicBezTo>
                    <a:cubicBezTo>
                      <a:pt x="648466" y="283162"/>
                      <a:pt x="636747" y="239187"/>
                      <a:pt x="608086" y="174331"/>
                    </a:cubicBezTo>
                    <a:cubicBezTo>
                      <a:pt x="594606" y="143757"/>
                      <a:pt x="605658" y="115248"/>
                      <a:pt x="598553" y="69002"/>
                    </a:cubicBezTo>
                    <a:cubicBezTo>
                      <a:pt x="596488" y="55546"/>
                      <a:pt x="589930" y="721"/>
                      <a:pt x="582097" y="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1" name="Google Shape;2121;p30"/>
              <p:cNvSpPr/>
              <p:nvPr/>
            </p:nvSpPr>
            <p:spPr>
              <a:xfrm>
                <a:off x="6658505" y="3472056"/>
                <a:ext cx="61823" cy="104665"/>
              </a:xfrm>
              <a:custGeom>
                <a:rect b="b" l="l" r="r" t="t"/>
                <a:pathLst>
                  <a:path extrusionOk="0" h="104665" w="61823">
                    <a:moveTo>
                      <a:pt x="2431" y="45692"/>
                    </a:moveTo>
                    <a:cubicBezTo>
                      <a:pt x="731" y="19666"/>
                      <a:pt x="-2002" y="2573"/>
                      <a:pt x="2310" y="357"/>
                    </a:cubicBezTo>
                    <a:cubicBezTo>
                      <a:pt x="9110" y="-3117"/>
                      <a:pt x="22105" y="19375"/>
                      <a:pt x="36982" y="41296"/>
                    </a:cubicBezTo>
                    <a:cubicBezTo>
                      <a:pt x="51859" y="63216"/>
                      <a:pt x="62121" y="87778"/>
                      <a:pt x="61817" y="88045"/>
                    </a:cubicBezTo>
                    <a:cubicBezTo>
                      <a:pt x="61695" y="88142"/>
                      <a:pt x="44936" y="85598"/>
                      <a:pt x="31699" y="89703"/>
                    </a:cubicBezTo>
                    <a:cubicBezTo>
                      <a:pt x="18462" y="93802"/>
                      <a:pt x="10143" y="106456"/>
                      <a:pt x="8928" y="104452"/>
                    </a:cubicBezTo>
                    <a:cubicBezTo>
                      <a:pt x="8564" y="103839"/>
                      <a:pt x="4070" y="71717"/>
                      <a:pt x="2431" y="45692"/>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2" name="Google Shape;2122;p30"/>
              <p:cNvSpPr/>
              <p:nvPr/>
            </p:nvSpPr>
            <p:spPr>
              <a:xfrm>
                <a:off x="6944204" y="3428782"/>
                <a:ext cx="56774" cy="107874"/>
              </a:xfrm>
              <a:custGeom>
                <a:rect b="b" l="l" r="r" t="t"/>
                <a:pathLst>
                  <a:path extrusionOk="0" h="107874" w="56774">
                    <a:moveTo>
                      <a:pt x="0" y="94576"/>
                    </a:moveTo>
                    <a:cubicBezTo>
                      <a:pt x="0" y="94576"/>
                      <a:pt x="7105" y="63809"/>
                      <a:pt x="13298" y="49314"/>
                    </a:cubicBezTo>
                    <a:cubicBezTo>
                      <a:pt x="20949" y="31450"/>
                      <a:pt x="47849" y="-769"/>
                      <a:pt x="51796" y="14"/>
                    </a:cubicBezTo>
                    <a:cubicBezTo>
                      <a:pt x="54346" y="518"/>
                      <a:pt x="56714" y="48154"/>
                      <a:pt x="56775" y="68083"/>
                    </a:cubicBezTo>
                    <a:cubicBezTo>
                      <a:pt x="56775" y="71544"/>
                      <a:pt x="55743" y="107874"/>
                      <a:pt x="55743" y="107874"/>
                    </a:cubicBezTo>
                    <a:cubicBezTo>
                      <a:pt x="55743" y="107874"/>
                      <a:pt x="42627" y="95323"/>
                      <a:pt x="28661" y="91996"/>
                    </a:cubicBezTo>
                    <a:cubicBezTo>
                      <a:pt x="14756" y="88674"/>
                      <a:pt x="0" y="94576"/>
                      <a:pt x="0" y="94576"/>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3" name="Google Shape;2123;p30"/>
              <p:cNvSpPr/>
              <p:nvPr/>
            </p:nvSpPr>
            <p:spPr>
              <a:xfrm>
                <a:off x="6681292" y="3614131"/>
                <a:ext cx="102293" cy="111886"/>
              </a:xfrm>
              <a:custGeom>
                <a:rect b="b" l="l" r="r" t="t"/>
                <a:pathLst>
                  <a:path extrusionOk="0" h="111886" w="102293">
                    <a:moveTo>
                      <a:pt x="10734" y="18782"/>
                    </a:moveTo>
                    <a:cubicBezTo>
                      <a:pt x="1930" y="29402"/>
                      <a:pt x="-742" y="46641"/>
                      <a:pt x="169" y="60042"/>
                    </a:cubicBezTo>
                    <a:cubicBezTo>
                      <a:pt x="2112" y="88150"/>
                      <a:pt x="28829" y="117084"/>
                      <a:pt x="58826" y="111091"/>
                    </a:cubicBezTo>
                    <a:cubicBezTo>
                      <a:pt x="100785" y="102717"/>
                      <a:pt x="119912" y="28461"/>
                      <a:pt x="81597" y="5392"/>
                    </a:cubicBezTo>
                    <a:cubicBezTo>
                      <a:pt x="73400" y="468"/>
                      <a:pt x="57126" y="-1451"/>
                      <a:pt x="47775" y="1184"/>
                    </a:cubicBezTo>
                    <a:cubicBezTo>
                      <a:pt x="42917" y="2545"/>
                      <a:pt x="21482" y="5842"/>
                      <a:pt x="10734" y="18782"/>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4" name="Google Shape;2124;p30"/>
              <p:cNvSpPr/>
              <p:nvPr/>
            </p:nvSpPr>
            <p:spPr>
              <a:xfrm>
                <a:off x="6920362" y="3586618"/>
                <a:ext cx="105073" cy="107444"/>
              </a:xfrm>
              <a:custGeom>
                <a:rect b="b" l="l" r="r" t="t"/>
                <a:pathLst>
                  <a:path extrusionOk="0" h="107444" w="105073">
                    <a:moveTo>
                      <a:pt x="20078" y="100853"/>
                    </a:moveTo>
                    <a:cubicBezTo>
                      <a:pt x="29125" y="108607"/>
                      <a:pt x="82074" y="117333"/>
                      <a:pt x="100473" y="77153"/>
                    </a:cubicBezTo>
                    <a:cubicBezTo>
                      <a:pt x="111343" y="53442"/>
                      <a:pt x="102963" y="11331"/>
                      <a:pt x="75213" y="2308"/>
                    </a:cubicBezTo>
                    <a:cubicBezTo>
                      <a:pt x="59911" y="-2665"/>
                      <a:pt x="46431" y="796"/>
                      <a:pt x="29125" y="8896"/>
                    </a:cubicBezTo>
                    <a:cubicBezTo>
                      <a:pt x="11880" y="17002"/>
                      <a:pt x="-21638" y="65027"/>
                      <a:pt x="20078" y="100853"/>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5" name="Google Shape;2125;p30"/>
              <p:cNvSpPr/>
              <p:nvPr/>
            </p:nvSpPr>
            <p:spPr>
              <a:xfrm>
                <a:off x="6712901" y="3614193"/>
                <a:ext cx="70748" cy="111659"/>
              </a:xfrm>
              <a:custGeom>
                <a:rect b="b" l="l" r="r" t="t"/>
                <a:pathLst>
                  <a:path extrusionOk="0" h="111659" w="70748">
                    <a:moveTo>
                      <a:pt x="33592" y="339"/>
                    </a:moveTo>
                    <a:cubicBezTo>
                      <a:pt x="27885" y="-360"/>
                      <a:pt x="22298" y="84"/>
                      <a:pt x="17744" y="1104"/>
                    </a:cubicBezTo>
                    <a:cubicBezTo>
                      <a:pt x="17319" y="1851"/>
                      <a:pt x="16834" y="2337"/>
                      <a:pt x="16347" y="3120"/>
                    </a:cubicBezTo>
                    <a:cubicBezTo>
                      <a:pt x="195" y="29182"/>
                      <a:pt x="-6302" y="80735"/>
                      <a:pt x="7604" y="109662"/>
                    </a:cubicBezTo>
                    <a:cubicBezTo>
                      <a:pt x="13858" y="111502"/>
                      <a:pt x="20477" y="112352"/>
                      <a:pt x="27338" y="110986"/>
                    </a:cubicBezTo>
                    <a:cubicBezTo>
                      <a:pt x="69237" y="102613"/>
                      <a:pt x="88363" y="28380"/>
                      <a:pt x="50048" y="5312"/>
                    </a:cubicBezTo>
                    <a:cubicBezTo>
                      <a:pt x="45980" y="2847"/>
                      <a:pt x="39847" y="1104"/>
                      <a:pt x="33592" y="339"/>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6" name="Google Shape;2126;p30"/>
              <p:cNvSpPr/>
              <p:nvPr/>
            </p:nvSpPr>
            <p:spPr>
              <a:xfrm>
                <a:off x="6956039" y="3586548"/>
                <a:ext cx="69456" cy="107029"/>
              </a:xfrm>
              <a:custGeom>
                <a:rect b="b" l="l" r="r" t="t"/>
                <a:pathLst>
                  <a:path extrusionOk="0" h="107029" w="69456">
                    <a:moveTo>
                      <a:pt x="17251" y="689"/>
                    </a:moveTo>
                    <a:cubicBezTo>
                      <a:pt x="14457" y="1157"/>
                      <a:pt x="11239" y="2967"/>
                      <a:pt x="8385" y="3872"/>
                    </a:cubicBezTo>
                    <a:cubicBezTo>
                      <a:pt x="6260" y="10089"/>
                      <a:pt x="3527" y="16004"/>
                      <a:pt x="2738" y="22598"/>
                    </a:cubicBezTo>
                    <a:cubicBezTo>
                      <a:pt x="1705" y="31032"/>
                      <a:pt x="1523" y="39685"/>
                      <a:pt x="1098" y="48168"/>
                    </a:cubicBezTo>
                    <a:cubicBezTo>
                      <a:pt x="248" y="65401"/>
                      <a:pt x="-1877" y="88086"/>
                      <a:pt x="3831" y="106431"/>
                    </a:cubicBezTo>
                    <a:cubicBezTo>
                      <a:pt x="23626" y="108841"/>
                      <a:pt x="52227" y="104900"/>
                      <a:pt x="64856" y="77254"/>
                    </a:cubicBezTo>
                    <a:cubicBezTo>
                      <a:pt x="75726" y="53542"/>
                      <a:pt x="67346" y="11358"/>
                      <a:pt x="39596" y="2329"/>
                    </a:cubicBezTo>
                    <a:cubicBezTo>
                      <a:pt x="31945" y="-154"/>
                      <a:pt x="24719" y="-567"/>
                      <a:pt x="17251" y="689"/>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7" name="Google Shape;2127;p30"/>
              <p:cNvSpPr/>
              <p:nvPr/>
            </p:nvSpPr>
            <p:spPr>
              <a:xfrm>
                <a:off x="7471787" y="3915488"/>
                <a:ext cx="608462" cy="394914"/>
              </a:xfrm>
              <a:custGeom>
                <a:rect b="b" l="l" r="r" t="t"/>
                <a:pathLst>
                  <a:path extrusionOk="0" h="394914" w="608462">
                    <a:moveTo>
                      <a:pt x="608463" y="232413"/>
                    </a:moveTo>
                    <a:cubicBezTo>
                      <a:pt x="485622" y="438588"/>
                      <a:pt x="15149" y="405440"/>
                      <a:pt x="2701" y="363639"/>
                    </a:cubicBezTo>
                    <a:cubicBezTo>
                      <a:pt x="-16669" y="298260"/>
                      <a:pt x="71499" y="309578"/>
                      <a:pt x="159668" y="301204"/>
                    </a:cubicBezTo>
                    <a:cubicBezTo>
                      <a:pt x="290645" y="288775"/>
                      <a:pt x="275829" y="260715"/>
                      <a:pt x="275829" y="260715"/>
                    </a:cubicBezTo>
                    <a:cubicBezTo>
                      <a:pt x="275829" y="260715"/>
                      <a:pt x="217596" y="183708"/>
                      <a:pt x="231684" y="118529"/>
                    </a:cubicBezTo>
                    <a:cubicBezTo>
                      <a:pt x="245771" y="53350"/>
                      <a:pt x="332239" y="0"/>
                      <a:pt x="332239" y="0"/>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8" name="Google Shape;2128;p30"/>
              <p:cNvSpPr/>
              <p:nvPr/>
            </p:nvSpPr>
            <p:spPr>
              <a:xfrm>
                <a:off x="7274723" y="3953791"/>
                <a:ext cx="855188" cy="426597"/>
              </a:xfrm>
              <a:custGeom>
                <a:rect b="b" l="l" r="r" t="t"/>
                <a:pathLst>
                  <a:path extrusionOk="0" h="426597" w="855188">
                    <a:moveTo>
                      <a:pt x="745230" y="87834"/>
                    </a:moveTo>
                    <a:cubicBezTo>
                      <a:pt x="764722" y="125919"/>
                      <a:pt x="767394" y="171497"/>
                      <a:pt x="751424" y="209843"/>
                    </a:cubicBezTo>
                    <a:cubicBezTo>
                      <a:pt x="737336" y="243756"/>
                      <a:pt x="729382" y="270625"/>
                      <a:pt x="670360" y="298849"/>
                    </a:cubicBezTo>
                    <a:cubicBezTo>
                      <a:pt x="612249" y="326641"/>
                      <a:pt x="540112" y="338785"/>
                      <a:pt x="512241" y="330035"/>
                    </a:cubicBezTo>
                    <a:cubicBezTo>
                      <a:pt x="444050" y="308637"/>
                      <a:pt x="443442" y="275568"/>
                      <a:pt x="385635" y="244181"/>
                    </a:cubicBezTo>
                    <a:cubicBezTo>
                      <a:pt x="322545" y="209927"/>
                      <a:pt x="282651" y="208343"/>
                      <a:pt x="233891" y="203230"/>
                    </a:cubicBezTo>
                    <a:cubicBezTo>
                      <a:pt x="184282" y="198026"/>
                      <a:pt x="22882" y="207839"/>
                      <a:pt x="1569" y="268263"/>
                    </a:cubicBezTo>
                    <a:cubicBezTo>
                      <a:pt x="-6871" y="292206"/>
                      <a:pt x="19907" y="330758"/>
                      <a:pt x="53851" y="326933"/>
                    </a:cubicBezTo>
                    <a:cubicBezTo>
                      <a:pt x="86276" y="323277"/>
                      <a:pt x="111719" y="298320"/>
                      <a:pt x="142747" y="291659"/>
                    </a:cubicBezTo>
                    <a:cubicBezTo>
                      <a:pt x="190839" y="281336"/>
                      <a:pt x="235713" y="276570"/>
                      <a:pt x="283137" y="295539"/>
                    </a:cubicBezTo>
                    <a:cubicBezTo>
                      <a:pt x="409195" y="345945"/>
                      <a:pt x="443078" y="405112"/>
                      <a:pt x="512301" y="421732"/>
                    </a:cubicBezTo>
                    <a:cubicBezTo>
                      <a:pt x="585228" y="439250"/>
                      <a:pt x="687909" y="407183"/>
                      <a:pt x="751120" y="362054"/>
                    </a:cubicBezTo>
                    <a:cubicBezTo>
                      <a:pt x="787371" y="336144"/>
                      <a:pt x="813360" y="286935"/>
                      <a:pt x="831941" y="234666"/>
                    </a:cubicBezTo>
                    <a:cubicBezTo>
                      <a:pt x="841596" y="207456"/>
                      <a:pt x="869649" y="141075"/>
                      <a:pt x="845846" y="60175"/>
                    </a:cubicBezTo>
                    <a:cubicBezTo>
                      <a:pt x="839106" y="37253"/>
                      <a:pt x="815789" y="0"/>
                      <a:pt x="815789" y="0"/>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9" name="Google Shape;2129;p30"/>
              <p:cNvSpPr/>
              <p:nvPr/>
            </p:nvSpPr>
            <p:spPr>
              <a:xfrm>
                <a:off x="6825311" y="3708420"/>
                <a:ext cx="62846" cy="32953"/>
              </a:xfrm>
              <a:custGeom>
                <a:rect b="b" l="l" r="r" t="t"/>
                <a:pathLst>
                  <a:path extrusionOk="0" h="32953" w="62846">
                    <a:moveTo>
                      <a:pt x="0" y="32954"/>
                    </a:moveTo>
                    <a:lnTo>
                      <a:pt x="30786" y="0"/>
                    </a:lnTo>
                    <a:lnTo>
                      <a:pt x="62847" y="32923"/>
                    </a:lnTo>
                  </a:path>
                </a:pathLst>
              </a:custGeom>
              <a:noFill/>
              <a:ln cap="rnd" cmpd="sng" w="9525">
                <a:solidFill>
                  <a:srgbClr val="E9E5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0" name="Google Shape;2130;p30"/>
              <p:cNvSpPr/>
              <p:nvPr/>
            </p:nvSpPr>
            <p:spPr>
              <a:xfrm>
                <a:off x="6828566" y="3677556"/>
                <a:ext cx="50709" cy="37784"/>
              </a:xfrm>
              <a:custGeom>
                <a:rect b="b" l="l" r="r" t="t"/>
                <a:pathLst>
                  <a:path extrusionOk="0" h="37784" w="50709">
                    <a:moveTo>
                      <a:pt x="449" y="8871"/>
                    </a:moveTo>
                    <a:cubicBezTo>
                      <a:pt x="5064" y="-1245"/>
                      <a:pt x="39311" y="-2369"/>
                      <a:pt x="46719" y="3770"/>
                    </a:cubicBezTo>
                    <a:cubicBezTo>
                      <a:pt x="59228" y="14111"/>
                      <a:pt x="39371" y="36457"/>
                      <a:pt x="27774" y="37732"/>
                    </a:cubicBezTo>
                    <a:cubicBezTo>
                      <a:pt x="16176" y="39007"/>
                      <a:pt x="-3194" y="16777"/>
                      <a:pt x="449" y="8871"/>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31" name="Google Shape;2131;p30"/>
            <p:cNvGrpSpPr/>
            <p:nvPr/>
          </p:nvGrpSpPr>
          <p:grpSpPr>
            <a:xfrm>
              <a:off x="1566351" y="6027631"/>
              <a:ext cx="251300" cy="296980"/>
              <a:chOff x="2558790" y="3835202"/>
              <a:chExt cx="472813" cy="558759"/>
            </a:xfrm>
          </p:grpSpPr>
          <p:sp>
            <p:nvSpPr>
              <p:cNvPr id="2132" name="Google Shape;2132;p30"/>
              <p:cNvSpPr/>
              <p:nvPr/>
            </p:nvSpPr>
            <p:spPr>
              <a:xfrm>
                <a:off x="2558790" y="3835202"/>
                <a:ext cx="472813" cy="558759"/>
              </a:xfrm>
              <a:custGeom>
                <a:rect b="b" l="l" r="r" t="t"/>
                <a:pathLst>
                  <a:path extrusionOk="0" h="558759" w="472813">
                    <a:moveTo>
                      <a:pt x="272606" y="452833"/>
                    </a:moveTo>
                    <a:cubicBezTo>
                      <a:pt x="272606" y="452833"/>
                      <a:pt x="157872" y="480134"/>
                      <a:pt x="56515" y="374368"/>
                    </a:cubicBezTo>
                    <a:cubicBezTo>
                      <a:pt x="-44842" y="268603"/>
                      <a:pt x="5891" y="118298"/>
                      <a:pt x="85473" y="54552"/>
                    </a:cubicBezTo>
                    <a:cubicBezTo>
                      <a:pt x="191810" y="-30616"/>
                      <a:pt x="524511" y="-63090"/>
                      <a:pt x="465957" y="320259"/>
                    </a:cubicBezTo>
                    <a:cubicBezTo>
                      <a:pt x="451438" y="415301"/>
                      <a:pt x="468294" y="498441"/>
                      <a:pt x="438996" y="505795"/>
                    </a:cubicBezTo>
                    <a:cubicBezTo>
                      <a:pt x="404883" y="514357"/>
                      <a:pt x="380734" y="452117"/>
                      <a:pt x="380734" y="452117"/>
                    </a:cubicBezTo>
                    <a:cubicBezTo>
                      <a:pt x="380734" y="452117"/>
                      <a:pt x="394766" y="523040"/>
                      <a:pt x="364667" y="531517"/>
                    </a:cubicBezTo>
                    <a:cubicBezTo>
                      <a:pt x="333273" y="540352"/>
                      <a:pt x="324238" y="484475"/>
                      <a:pt x="324238" y="484475"/>
                    </a:cubicBezTo>
                    <a:cubicBezTo>
                      <a:pt x="324238" y="484475"/>
                      <a:pt x="330784" y="550103"/>
                      <a:pt x="303301" y="558198"/>
                    </a:cubicBezTo>
                    <a:cubicBezTo>
                      <a:pt x="270906" y="567731"/>
                      <a:pt x="272606" y="452833"/>
                      <a:pt x="272606" y="452833"/>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3" name="Google Shape;2133;p30"/>
              <p:cNvSpPr/>
              <p:nvPr/>
            </p:nvSpPr>
            <p:spPr>
              <a:xfrm>
                <a:off x="2726551" y="4002427"/>
                <a:ext cx="108585" cy="168120"/>
              </a:xfrm>
              <a:custGeom>
                <a:rect b="b" l="l" r="r" t="t"/>
                <a:pathLst>
                  <a:path extrusionOk="0" h="168120" w="108585">
                    <a:moveTo>
                      <a:pt x="55314" y="105"/>
                    </a:moveTo>
                    <a:cubicBezTo>
                      <a:pt x="97413" y="-2742"/>
                      <a:pt x="108519" y="52697"/>
                      <a:pt x="108585" y="94655"/>
                    </a:cubicBezTo>
                    <a:cubicBezTo>
                      <a:pt x="108652" y="136608"/>
                      <a:pt x="97279" y="164225"/>
                      <a:pt x="55581" y="167935"/>
                    </a:cubicBezTo>
                    <a:cubicBezTo>
                      <a:pt x="13890" y="171639"/>
                      <a:pt x="749" y="119187"/>
                      <a:pt x="27" y="84163"/>
                    </a:cubicBezTo>
                    <a:cubicBezTo>
                      <a:pt x="-702" y="49138"/>
                      <a:pt x="13216" y="2960"/>
                      <a:pt x="55314" y="105"/>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4" name="Google Shape;2134;p30"/>
              <p:cNvSpPr/>
              <p:nvPr/>
            </p:nvSpPr>
            <p:spPr>
              <a:xfrm>
                <a:off x="2957221" y="3970961"/>
                <a:ext cx="56748" cy="142323"/>
              </a:xfrm>
              <a:custGeom>
                <a:rect b="b" l="l" r="r" t="t"/>
                <a:pathLst>
                  <a:path extrusionOk="0" h="142323" w="56748">
                    <a:moveTo>
                      <a:pt x="17357" y="27"/>
                    </a:moveTo>
                    <a:cubicBezTo>
                      <a:pt x="30473" y="-1206"/>
                      <a:pt x="52096" y="40104"/>
                      <a:pt x="55867" y="78322"/>
                    </a:cubicBezTo>
                    <a:cubicBezTo>
                      <a:pt x="59638" y="116546"/>
                      <a:pt x="51355" y="142074"/>
                      <a:pt x="30303" y="142323"/>
                    </a:cubicBezTo>
                    <a:cubicBezTo>
                      <a:pt x="9251" y="142578"/>
                      <a:pt x="993" y="101566"/>
                      <a:pt x="100" y="75019"/>
                    </a:cubicBezTo>
                    <a:cubicBezTo>
                      <a:pt x="-793" y="48471"/>
                      <a:pt x="4241" y="1266"/>
                      <a:pt x="17357" y="27"/>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5" name="Google Shape;2135;p30"/>
              <p:cNvSpPr/>
              <p:nvPr/>
            </p:nvSpPr>
            <p:spPr>
              <a:xfrm>
                <a:off x="2898503" y="4117935"/>
                <a:ext cx="43058" cy="89993"/>
              </a:xfrm>
              <a:custGeom>
                <a:rect b="b" l="l" r="r" t="t"/>
                <a:pathLst>
                  <a:path extrusionOk="0" h="89993" w="43058">
                    <a:moveTo>
                      <a:pt x="10447" y="0"/>
                    </a:moveTo>
                    <a:cubicBezTo>
                      <a:pt x="10447" y="0"/>
                      <a:pt x="-3689" y="37314"/>
                      <a:pt x="926" y="59659"/>
                    </a:cubicBezTo>
                    <a:cubicBezTo>
                      <a:pt x="5541" y="81999"/>
                      <a:pt x="17649" y="92807"/>
                      <a:pt x="28913" y="89364"/>
                    </a:cubicBezTo>
                    <a:cubicBezTo>
                      <a:pt x="40183" y="85922"/>
                      <a:pt x="46097" y="74973"/>
                      <a:pt x="41482" y="52634"/>
                    </a:cubicBezTo>
                    <a:cubicBezTo>
                      <a:pt x="36861" y="30288"/>
                      <a:pt x="10447" y="0"/>
                      <a:pt x="10447" y="0"/>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136" name="Google Shape;2136;p30"/>
          <p:cNvSpPr/>
          <p:nvPr/>
        </p:nvSpPr>
        <p:spPr>
          <a:xfrm flipH="1">
            <a:off x="9062800" y="0"/>
            <a:ext cx="3129200" cy="2152727"/>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6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0" name="Shape 2140"/>
        <p:cNvGrpSpPr/>
        <p:nvPr/>
      </p:nvGrpSpPr>
      <p:grpSpPr>
        <a:xfrm>
          <a:off x="0" y="0"/>
          <a:ext cx="0" cy="0"/>
          <a:chOff x="0" y="0"/>
          <a:chExt cx="0" cy="0"/>
        </a:xfrm>
      </p:grpSpPr>
      <p:grpSp>
        <p:nvGrpSpPr>
          <p:cNvPr id="2141" name="Google Shape;2141;p31"/>
          <p:cNvGrpSpPr/>
          <p:nvPr/>
        </p:nvGrpSpPr>
        <p:grpSpPr>
          <a:xfrm>
            <a:off x="5452909" y="371338"/>
            <a:ext cx="1667766" cy="1416117"/>
            <a:chOff x="441334" y="862736"/>
            <a:chExt cx="1604238" cy="1362175"/>
          </a:xfrm>
        </p:grpSpPr>
        <p:sp>
          <p:nvSpPr>
            <p:cNvPr id="2142" name="Google Shape;2142;p31"/>
            <p:cNvSpPr/>
            <p:nvPr/>
          </p:nvSpPr>
          <p:spPr>
            <a:xfrm>
              <a:off x="441334" y="862736"/>
              <a:ext cx="1604238" cy="1362175"/>
            </a:xfrm>
            <a:custGeom>
              <a:rect b="b" l="l" r="r" t="t"/>
              <a:pathLst>
                <a:path extrusionOk="0" h="1362175" w="1604238">
                  <a:moveTo>
                    <a:pt x="1604239" y="946908"/>
                  </a:moveTo>
                  <a:cubicBezTo>
                    <a:pt x="1604239" y="946908"/>
                    <a:pt x="1517850" y="1006986"/>
                    <a:pt x="1500088" y="1098391"/>
                  </a:cubicBezTo>
                  <a:cubicBezTo>
                    <a:pt x="1481860" y="1192224"/>
                    <a:pt x="1445129" y="1283435"/>
                    <a:pt x="1366956" y="1303740"/>
                  </a:cubicBezTo>
                  <a:cubicBezTo>
                    <a:pt x="1255240" y="1332759"/>
                    <a:pt x="1204604" y="1246400"/>
                    <a:pt x="1106926" y="1259152"/>
                  </a:cubicBezTo>
                  <a:cubicBezTo>
                    <a:pt x="1034546" y="1268600"/>
                    <a:pt x="970551" y="1390269"/>
                    <a:pt x="602176" y="1356161"/>
                  </a:cubicBezTo>
                  <a:cubicBezTo>
                    <a:pt x="259909" y="1324470"/>
                    <a:pt x="109953" y="897322"/>
                    <a:pt x="109953" y="897322"/>
                  </a:cubicBezTo>
                  <a:cubicBezTo>
                    <a:pt x="109953" y="897322"/>
                    <a:pt x="-15886" y="876598"/>
                    <a:pt x="1682" y="805626"/>
                  </a:cubicBezTo>
                  <a:cubicBezTo>
                    <a:pt x="14503" y="753824"/>
                    <a:pt x="109184" y="780700"/>
                    <a:pt x="109184" y="780700"/>
                  </a:cubicBezTo>
                  <a:cubicBezTo>
                    <a:pt x="109184" y="780700"/>
                    <a:pt x="70399" y="421542"/>
                    <a:pt x="191826" y="203599"/>
                  </a:cubicBezTo>
                  <a:cubicBezTo>
                    <a:pt x="328144" y="-41067"/>
                    <a:pt x="732855" y="-78381"/>
                    <a:pt x="885474" y="163857"/>
                  </a:cubicBezTo>
                  <a:cubicBezTo>
                    <a:pt x="977158" y="309389"/>
                    <a:pt x="956142" y="681432"/>
                    <a:pt x="956142" y="681432"/>
                  </a:cubicBezTo>
                  <a:cubicBezTo>
                    <a:pt x="956142" y="681432"/>
                    <a:pt x="1022286" y="595541"/>
                    <a:pt x="1055361" y="621918"/>
                  </a:cubicBezTo>
                  <a:cubicBezTo>
                    <a:pt x="1113545" y="668328"/>
                    <a:pt x="1001963" y="771592"/>
                    <a:pt x="999764" y="800623"/>
                  </a:cubicBezTo>
                  <a:cubicBezTo>
                    <a:pt x="995222" y="860628"/>
                    <a:pt x="988622" y="996250"/>
                    <a:pt x="1089481" y="1091505"/>
                  </a:cubicBezTo>
                  <a:cubicBezTo>
                    <a:pt x="1128234" y="1128102"/>
                    <a:pt x="1198896" y="1113474"/>
                    <a:pt x="1239774" y="1144910"/>
                  </a:cubicBezTo>
                  <a:cubicBezTo>
                    <a:pt x="1294933" y="1187336"/>
                    <a:pt x="1308389" y="1231171"/>
                    <a:pt x="1357477" y="1217922"/>
                  </a:cubicBezTo>
                  <a:cubicBezTo>
                    <a:pt x="1392149" y="1208558"/>
                    <a:pt x="1439051" y="1193979"/>
                    <a:pt x="1476279" y="1059766"/>
                  </a:cubicBezTo>
                  <a:cubicBezTo>
                    <a:pt x="1495625" y="990039"/>
                    <a:pt x="1604239" y="946908"/>
                    <a:pt x="1604239" y="946908"/>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3" name="Google Shape;2143;p31"/>
            <p:cNvSpPr/>
            <p:nvPr/>
          </p:nvSpPr>
          <p:spPr>
            <a:xfrm>
              <a:off x="1142450" y="1125958"/>
              <a:ext cx="98357" cy="98351"/>
            </a:xfrm>
            <a:custGeom>
              <a:rect b="b" l="l" r="r" t="t"/>
              <a:pathLst>
                <a:path extrusionOk="0" h="98351" w="98357">
                  <a:moveTo>
                    <a:pt x="0" y="49173"/>
                  </a:moveTo>
                  <a:cubicBezTo>
                    <a:pt x="0" y="22018"/>
                    <a:pt x="22018" y="0"/>
                    <a:pt x="49179" y="0"/>
                  </a:cubicBezTo>
                  <a:cubicBezTo>
                    <a:pt x="76340" y="0"/>
                    <a:pt x="98357" y="22018"/>
                    <a:pt x="98357" y="49173"/>
                  </a:cubicBezTo>
                  <a:cubicBezTo>
                    <a:pt x="98357" y="76333"/>
                    <a:pt x="76340" y="98351"/>
                    <a:pt x="49179" y="98351"/>
                  </a:cubicBezTo>
                  <a:cubicBezTo>
                    <a:pt x="22018" y="98351"/>
                    <a:pt x="0" y="76333"/>
                    <a:pt x="0" y="4917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4" name="Google Shape;2144;p31"/>
            <p:cNvSpPr/>
            <p:nvPr/>
          </p:nvSpPr>
          <p:spPr>
            <a:xfrm>
              <a:off x="718137" y="1176873"/>
              <a:ext cx="102820" cy="102820"/>
            </a:xfrm>
            <a:custGeom>
              <a:rect b="b" l="l" r="r" t="t"/>
              <a:pathLst>
                <a:path extrusionOk="0" h="102820" w="102820">
                  <a:moveTo>
                    <a:pt x="0" y="51413"/>
                  </a:moveTo>
                  <a:cubicBezTo>
                    <a:pt x="0" y="23020"/>
                    <a:pt x="23018" y="0"/>
                    <a:pt x="51414" y="0"/>
                  </a:cubicBezTo>
                  <a:cubicBezTo>
                    <a:pt x="79807" y="0"/>
                    <a:pt x="102821" y="23020"/>
                    <a:pt x="102821" y="51413"/>
                  </a:cubicBezTo>
                  <a:cubicBezTo>
                    <a:pt x="102821" y="79807"/>
                    <a:pt x="79807" y="102820"/>
                    <a:pt x="51414" y="102820"/>
                  </a:cubicBezTo>
                  <a:cubicBezTo>
                    <a:pt x="23018" y="102820"/>
                    <a:pt x="0" y="79807"/>
                    <a:pt x="0" y="5141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5" name="Google Shape;2145;p31"/>
            <p:cNvSpPr/>
            <p:nvPr/>
          </p:nvSpPr>
          <p:spPr>
            <a:xfrm>
              <a:off x="920093" y="1276270"/>
              <a:ext cx="132062" cy="56792"/>
            </a:xfrm>
            <a:custGeom>
              <a:rect b="b" l="l" r="r" t="t"/>
              <a:pathLst>
                <a:path extrusionOk="0" h="56792" w="132062">
                  <a:moveTo>
                    <a:pt x="0" y="16036"/>
                  </a:moveTo>
                  <a:cubicBezTo>
                    <a:pt x="0" y="16036"/>
                    <a:pt x="51966" y="33250"/>
                    <a:pt x="74415" y="26377"/>
                  </a:cubicBezTo>
                  <a:cubicBezTo>
                    <a:pt x="105073" y="16989"/>
                    <a:pt x="103027" y="-7725"/>
                    <a:pt x="124383" y="2386"/>
                  </a:cubicBezTo>
                  <a:cubicBezTo>
                    <a:pt x="146601" y="12909"/>
                    <a:pt x="117005" y="55165"/>
                    <a:pt x="81598" y="56726"/>
                  </a:cubicBezTo>
                  <a:cubicBezTo>
                    <a:pt x="36676" y="58711"/>
                    <a:pt x="0" y="16036"/>
                    <a:pt x="0" y="160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46" name="Google Shape;2146;p31"/>
          <p:cNvGrpSpPr/>
          <p:nvPr/>
        </p:nvGrpSpPr>
        <p:grpSpPr>
          <a:xfrm rot="5400000">
            <a:off x="5899790" y="1376119"/>
            <a:ext cx="5778042" cy="3955122"/>
            <a:chOff x="2345366" y="140711"/>
            <a:chExt cx="6483441" cy="4437974"/>
          </a:xfrm>
        </p:grpSpPr>
        <p:sp>
          <p:nvSpPr>
            <p:cNvPr id="2147" name="Google Shape;2147;p31"/>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2148" name="Google Shape;2148;p31"/>
            <p:cNvGrpSpPr/>
            <p:nvPr/>
          </p:nvGrpSpPr>
          <p:grpSpPr>
            <a:xfrm>
              <a:off x="2345366" y="140711"/>
              <a:ext cx="6483441" cy="4437974"/>
              <a:chOff x="390725" y="192901"/>
              <a:chExt cx="9367780" cy="6412330"/>
            </a:xfrm>
          </p:grpSpPr>
          <p:sp>
            <p:nvSpPr>
              <p:cNvPr id="2149" name="Google Shape;2149;p31"/>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150" name="Google Shape;2150;p31"/>
              <p:cNvGrpSpPr/>
              <p:nvPr/>
            </p:nvGrpSpPr>
            <p:grpSpPr>
              <a:xfrm>
                <a:off x="9036100" y="3183177"/>
                <a:ext cx="492960" cy="492960"/>
                <a:chOff x="9132580" y="3159701"/>
                <a:chExt cx="371233" cy="371233"/>
              </a:xfrm>
            </p:grpSpPr>
            <p:sp>
              <p:nvSpPr>
                <p:cNvPr id="2151" name="Google Shape;2151;p31"/>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52" name="Google Shape;2152;p31"/>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53" name="Google Shape;2153;p31"/>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154" name="Google Shape;2154;p31"/>
              <p:cNvGrpSpPr/>
              <p:nvPr/>
            </p:nvGrpSpPr>
            <p:grpSpPr>
              <a:xfrm>
                <a:off x="390725" y="192901"/>
                <a:ext cx="9367780" cy="6412330"/>
                <a:chOff x="1194635" y="234866"/>
                <a:chExt cx="9244824" cy="6489556"/>
              </a:xfrm>
            </p:grpSpPr>
            <p:sp>
              <p:nvSpPr>
                <p:cNvPr id="2155" name="Google Shape;2155;p31"/>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56" name="Google Shape;2156;p31"/>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57" name="Google Shape;2157;p31"/>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58" name="Google Shape;2158;p31"/>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59" name="Google Shape;2159;p31"/>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0" name="Google Shape;2160;p31"/>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1" name="Google Shape;2161;p31"/>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2" name="Google Shape;2162;p31"/>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3" name="Google Shape;2163;p31"/>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4" name="Google Shape;2164;p31"/>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5" name="Google Shape;2165;p31"/>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6" name="Google Shape;2166;p31"/>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7" name="Google Shape;2167;p31"/>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8" name="Google Shape;2168;p31"/>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9" name="Google Shape;2169;p31"/>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0" name="Google Shape;2170;p31"/>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1" name="Google Shape;2171;p31"/>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2172" name="Google Shape;2172;p31"/>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73" name="Google Shape;2173;p31"/>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74" name="Google Shape;2174;p31"/>
          <p:cNvSpPr txBox="1"/>
          <p:nvPr>
            <p:ph type="title"/>
          </p:nvPr>
        </p:nvSpPr>
        <p:spPr>
          <a:xfrm>
            <a:off x="876425" y="1981100"/>
            <a:ext cx="5581500" cy="1264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Presenting a website or an app?</a:t>
            </a:r>
            <a:endParaRPr/>
          </a:p>
        </p:txBody>
      </p:sp>
      <p:sp>
        <p:nvSpPr>
          <p:cNvPr id="2175" name="Google Shape;2175;p31"/>
          <p:cNvSpPr txBox="1"/>
          <p:nvPr>
            <p:ph idx="1" type="body"/>
          </p:nvPr>
        </p:nvSpPr>
        <p:spPr>
          <a:xfrm>
            <a:off x="876525" y="3438950"/>
            <a:ext cx="5581500" cy="1702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If you are presenting a website, an internet product or an app, you can place a screenshot of it here.</a:t>
            </a:r>
            <a:endParaRPr/>
          </a:p>
        </p:txBody>
      </p:sp>
      <p:grpSp>
        <p:nvGrpSpPr>
          <p:cNvPr id="2176" name="Google Shape;2176;p31"/>
          <p:cNvGrpSpPr/>
          <p:nvPr/>
        </p:nvGrpSpPr>
        <p:grpSpPr>
          <a:xfrm>
            <a:off x="9647800" y="4447447"/>
            <a:ext cx="2432045" cy="2287290"/>
            <a:chOff x="9647800" y="4447447"/>
            <a:chExt cx="2432045" cy="2287290"/>
          </a:xfrm>
        </p:grpSpPr>
        <p:sp>
          <p:nvSpPr>
            <p:cNvPr id="2177" name="Google Shape;2177;p31"/>
            <p:cNvSpPr/>
            <p:nvPr/>
          </p:nvSpPr>
          <p:spPr>
            <a:xfrm>
              <a:off x="10851442" y="4447447"/>
              <a:ext cx="1228402" cy="481092"/>
            </a:xfrm>
            <a:custGeom>
              <a:rect b="b" l="l" r="r" t="t"/>
              <a:pathLst>
                <a:path extrusionOk="0" h="417433" w="1065859">
                  <a:moveTo>
                    <a:pt x="524116" y="569"/>
                  </a:moveTo>
                  <a:cubicBezTo>
                    <a:pt x="429997" y="5152"/>
                    <a:pt x="332174" y="38293"/>
                    <a:pt x="327377" y="89551"/>
                  </a:cubicBezTo>
                  <a:cubicBezTo>
                    <a:pt x="325313" y="111215"/>
                    <a:pt x="353184" y="139344"/>
                    <a:pt x="353184" y="139344"/>
                  </a:cubicBezTo>
                  <a:cubicBezTo>
                    <a:pt x="353184" y="139344"/>
                    <a:pt x="209698" y="130713"/>
                    <a:pt x="198343" y="210950"/>
                  </a:cubicBezTo>
                  <a:cubicBezTo>
                    <a:pt x="193060" y="248517"/>
                    <a:pt x="211763" y="269026"/>
                    <a:pt x="215710" y="274089"/>
                  </a:cubicBezTo>
                  <a:cubicBezTo>
                    <a:pt x="216803" y="275499"/>
                    <a:pt x="133493" y="280824"/>
                    <a:pt x="130335" y="281120"/>
                  </a:cubicBezTo>
                  <a:cubicBezTo>
                    <a:pt x="111936" y="282857"/>
                    <a:pt x="-62700" y="317469"/>
                    <a:pt x="24011" y="379416"/>
                  </a:cubicBezTo>
                  <a:cubicBezTo>
                    <a:pt x="106775" y="438546"/>
                    <a:pt x="298534" y="413342"/>
                    <a:pt x="554660" y="404387"/>
                  </a:cubicBezTo>
                  <a:cubicBezTo>
                    <a:pt x="743383" y="397790"/>
                    <a:pt x="959067" y="435389"/>
                    <a:pt x="1041831" y="376259"/>
                  </a:cubicBezTo>
                  <a:cubicBezTo>
                    <a:pt x="1128542" y="314312"/>
                    <a:pt x="954088" y="279700"/>
                    <a:pt x="935629" y="277963"/>
                  </a:cubicBezTo>
                  <a:cubicBezTo>
                    <a:pt x="932532" y="277668"/>
                    <a:pt x="849161" y="272342"/>
                    <a:pt x="850254" y="270932"/>
                  </a:cubicBezTo>
                  <a:cubicBezTo>
                    <a:pt x="854200" y="265869"/>
                    <a:pt x="872782" y="245360"/>
                    <a:pt x="867499" y="207793"/>
                  </a:cubicBezTo>
                  <a:cubicBezTo>
                    <a:pt x="856144" y="127556"/>
                    <a:pt x="712780" y="136187"/>
                    <a:pt x="712780" y="136187"/>
                  </a:cubicBezTo>
                  <a:cubicBezTo>
                    <a:pt x="712780" y="136187"/>
                    <a:pt x="740651" y="108059"/>
                    <a:pt x="738647" y="86394"/>
                  </a:cubicBezTo>
                  <a:cubicBezTo>
                    <a:pt x="733850" y="35400"/>
                    <a:pt x="645318" y="-5330"/>
                    <a:pt x="524116" y="569"/>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78" name="Google Shape;2178;p31"/>
            <p:cNvGrpSpPr/>
            <p:nvPr/>
          </p:nvGrpSpPr>
          <p:grpSpPr>
            <a:xfrm>
              <a:off x="9647800" y="4593599"/>
              <a:ext cx="2335972" cy="2141138"/>
              <a:chOff x="9647800" y="4593599"/>
              <a:chExt cx="2335972" cy="2141138"/>
            </a:xfrm>
          </p:grpSpPr>
          <p:grpSp>
            <p:nvGrpSpPr>
              <p:cNvPr id="2179" name="Google Shape;2179;p31"/>
              <p:cNvGrpSpPr/>
              <p:nvPr/>
            </p:nvGrpSpPr>
            <p:grpSpPr>
              <a:xfrm>
                <a:off x="11261851" y="5785765"/>
                <a:ext cx="721921" cy="814571"/>
                <a:chOff x="3478311" y="2624392"/>
                <a:chExt cx="1041282" cy="1174919"/>
              </a:xfrm>
            </p:grpSpPr>
            <p:sp>
              <p:nvSpPr>
                <p:cNvPr id="2180" name="Google Shape;2180;p31"/>
                <p:cNvSpPr/>
                <p:nvPr/>
              </p:nvSpPr>
              <p:spPr>
                <a:xfrm>
                  <a:off x="3478311" y="2624392"/>
                  <a:ext cx="1041282" cy="794746"/>
                </a:xfrm>
                <a:custGeom>
                  <a:rect b="b" l="l" r="r" t="t"/>
                  <a:pathLst>
                    <a:path extrusionOk="0" h="794746" w="1041282">
                      <a:moveTo>
                        <a:pt x="1041283" y="794746"/>
                      </a:moveTo>
                      <a:cubicBezTo>
                        <a:pt x="1041283" y="794746"/>
                        <a:pt x="658856" y="562606"/>
                        <a:pt x="439438" y="398366"/>
                      </a:cubicBezTo>
                      <a:cubicBezTo>
                        <a:pt x="220019" y="234125"/>
                        <a:pt x="0" y="0"/>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1" name="Google Shape;2181;p31"/>
                <p:cNvSpPr/>
                <p:nvPr/>
              </p:nvSpPr>
              <p:spPr>
                <a:xfrm>
                  <a:off x="3478311" y="2624392"/>
                  <a:ext cx="777166" cy="873393"/>
                </a:xfrm>
                <a:custGeom>
                  <a:rect b="b" l="l" r="r" t="t"/>
                  <a:pathLst>
                    <a:path extrusionOk="0" h="873393" w="777166">
                      <a:moveTo>
                        <a:pt x="777167" y="873393"/>
                      </a:moveTo>
                      <a:cubicBezTo>
                        <a:pt x="777167" y="873393"/>
                        <a:pt x="574678" y="753273"/>
                        <a:pt x="380386" y="534923"/>
                      </a:cubicBezTo>
                      <a:cubicBezTo>
                        <a:pt x="186094" y="316574"/>
                        <a:pt x="0" y="0"/>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2" name="Google Shape;2182;p31"/>
                <p:cNvSpPr/>
                <p:nvPr/>
              </p:nvSpPr>
              <p:spPr>
                <a:xfrm>
                  <a:off x="3478311" y="2624392"/>
                  <a:ext cx="508721" cy="1041525"/>
                </a:xfrm>
                <a:custGeom>
                  <a:rect b="b" l="l" r="r" t="t"/>
                  <a:pathLst>
                    <a:path extrusionOk="0" h="1041525" w="508721">
                      <a:moveTo>
                        <a:pt x="508722" y="1041526"/>
                      </a:moveTo>
                      <a:cubicBezTo>
                        <a:pt x="508722" y="1041526"/>
                        <a:pt x="384806" y="912115"/>
                        <a:pt x="257625" y="651734"/>
                      </a:cubicBezTo>
                      <a:cubicBezTo>
                        <a:pt x="130449" y="391353"/>
                        <a:pt x="64408" y="162935"/>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3" name="Google Shape;2183;p31"/>
                <p:cNvSpPr/>
                <p:nvPr/>
              </p:nvSpPr>
              <p:spPr>
                <a:xfrm>
                  <a:off x="3478311" y="2624392"/>
                  <a:ext cx="220244" cy="1174919"/>
                </a:xfrm>
                <a:custGeom>
                  <a:rect b="b" l="l" r="r" t="t"/>
                  <a:pathLst>
                    <a:path extrusionOk="0" h="1174919" w="220244">
                      <a:moveTo>
                        <a:pt x="220244" y="1174920"/>
                      </a:moveTo>
                      <a:cubicBezTo>
                        <a:pt x="220244" y="1174920"/>
                        <a:pt x="131596" y="976232"/>
                        <a:pt x="76534" y="682502"/>
                      </a:cubicBezTo>
                      <a:cubicBezTo>
                        <a:pt x="21477" y="388772"/>
                        <a:pt x="0" y="0"/>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4" name="Google Shape;2184;p31"/>
                <p:cNvSpPr/>
                <p:nvPr/>
              </p:nvSpPr>
              <p:spPr>
                <a:xfrm>
                  <a:off x="3510585" y="2868238"/>
                  <a:ext cx="231174" cy="131505"/>
                </a:xfrm>
                <a:custGeom>
                  <a:rect b="b" l="l" r="r" t="t"/>
                  <a:pathLst>
                    <a:path extrusionOk="0" h="131505" w="231174">
                      <a:moveTo>
                        <a:pt x="231174" y="9977"/>
                      </a:moveTo>
                      <a:cubicBezTo>
                        <a:pt x="231174" y="9977"/>
                        <a:pt x="184303" y="-6691"/>
                        <a:pt x="165862" y="3061"/>
                      </a:cubicBezTo>
                      <a:cubicBezTo>
                        <a:pt x="147420" y="12807"/>
                        <a:pt x="157403" y="48979"/>
                        <a:pt x="157403" y="48979"/>
                      </a:cubicBezTo>
                      <a:cubicBezTo>
                        <a:pt x="157403" y="48979"/>
                        <a:pt x="130515" y="40866"/>
                        <a:pt x="115214" y="53011"/>
                      </a:cubicBezTo>
                      <a:cubicBezTo>
                        <a:pt x="99912" y="65161"/>
                        <a:pt x="96195" y="97568"/>
                        <a:pt x="96195" y="97568"/>
                      </a:cubicBezTo>
                      <a:cubicBezTo>
                        <a:pt x="96195" y="97568"/>
                        <a:pt x="67025" y="75247"/>
                        <a:pt x="42979" y="83730"/>
                      </a:cubicBezTo>
                      <a:cubicBezTo>
                        <a:pt x="18927" y="92213"/>
                        <a:pt x="0" y="131506"/>
                        <a:pt x="0" y="131506"/>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5" name="Google Shape;2185;p31"/>
                <p:cNvSpPr/>
                <p:nvPr/>
              </p:nvSpPr>
              <p:spPr>
                <a:xfrm>
                  <a:off x="3534218" y="2931328"/>
                  <a:ext cx="280832" cy="251674"/>
                </a:xfrm>
                <a:custGeom>
                  <a:rect b="b" l="l" r="r" t="t"/>
                  <a:pathLst>
                    <a:path extrusionOk="0" h="251674" w="280832">
                      <a:moveTo>
                        <a:pt x="280833" y="9340"/>
                      </a:moveTo>
                      <a:cubicBezTo>
                        <a:pt x="280833" y="9340"/>
                        <a:pt x="233160" y="-11931"/>
                        <a:pt x="215830" y="9728"/>
                      </a:cubicBezTo>
                      <a:cubicBezTo>
                        <a:pt x="198506" y="31394"/>
                        <a:pt x="217998" y="98540"/>
                        <a:pt x="217998" y="98540"/>
                      </a:cubicBezTo>
                      <a:cubicBezTo>
                        <a:pt x="217998" y="98540"/>
                        <a:pt x="162079" y="80493"/>
                        <a:pt x="139290" y="97216"/>
                      </a:cubicBezTo>
                      <a:cubicBezTo>
                        <a:pt x="116501" y="113939"/>
                        <a:pt x="120308" y="164259"/>
                        <a:pt x="120308" y="164259"/>
                      </a:cubicBezTo>
                      <a:cubicBezTo>
                        <a:pt x="120308" y="164259"/>
                        <a:pt x="70037" y="153427"/>
                        <a:pt x="40453" y="176082"/>
                      </a:cubicBezTo>
                      <a:cubicBezTo>
                        <a:pt x="10869" y="198737"/>
                        <a:pt x="0" y="251675"/>
                        <a:pt x="0" y="251675"/>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6" name="Google Shape;2186;p31"/>
                <p:cNvSpPr/>
                <p:nvPr/>
              </p:nvSpPr>
              <p:spPr>
                <a:xfrm>
                  <a:off x="3554845" y="3019987"/>
                  <a:ext cx="362904" cy="286905"/>
                </a:xfrm>
                <a:custGeom>
                  <a:rect b="b" l="l" r="r" t="t"/>
                  <a:pathLst>
                    <a:path extrusionOk="0" h="286905" w="362904">
                      <a:moveTo>
                        <a:pt x="362904" y="2770"/>
                      </a:moveTo>
                      <a:cubicBezTo>
                        <a:pt x="362904" y="2770"/>
                        <a:pt x="296505" y="-9672"/>
                        <a:pt x="276248" y="18181"/>
                      </a:cubicBezTo>
                      <a:cubicBezTo>
                        <a:pt x="255991" y="46028"/>
                        <a:pt x="281877" y="114164"/>
                        <a:pt x="281877" y="114164"/>
                      </a:cubicBezTo>
                      <a:cubicBezTo>
                        <a:pt x="281877" y="114164"/>
                        <a:pt x="221404" y="95231"/>
                        <a:pt x="193678" y="125695"/>
                      </a:cubicBezTo>
                      <a:cubicBezTo>
                        <a:pt x="165947" y="156153"/>
                        <a:pt x="169147" y="231394"/>
                        <a:pt x="169147" y="231394"/>
                      </a:cubicBezTo>
                      <a:cubicBezTo>
                        <a:pt x="169147" y="231394"/>
                        <a:pt x="117509" y="209959"/>
                        <a:pt x="75319" y="224435"/>
                      </a:cubicBezTo>
                      <a:cubicBezTo>
                        <a:pt x="33136" y="238911"/>
                        <a:pt x="0" y="286906"/>
                        <a:pt x="0" y="286906"/>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7" name="Google Shape;2187;p31"/>
                <p:cNvSpPr/>
                <p:nvPr/>
              </p:nvSpPr>
              <p:spPr>
                <a:xfrm>
                  <a:off x="3621712" y="3118875"/>
                  <a:ext cx="429249" cy="463525"/>
                </a:xfrm>
                <a:custGeom>
                  <a:rect b="b" l="l" r="r" t="t"/>
                  <a:pathLst>
                    <a:path extrusionOk="0" h="463525" w="429249">
                      <a:moveTo>
                        <a:pt x="429249" y="1718"/>
                      </a:moveTo>
                      <a:cubicBezTo>
                        <a:pt x="429249" y="1718"/>
                        <a:pt x="356170" y="-10038"/>
                        <a:pt x="335622" y="27961"/>
                      </a:cubicBezTo>
                      <a:cubicBezTo>
                        <a:pt x="315068" y="65961"/>
                        <a:pt x="351209" y="157918"/>
                        <a:pt x="351209" y="157918"/>
                      </a:cubicBezTo>
                      <a:cubicBezTo>
                        <a:pt x="351209" y="157918"/>
                        <a:pt x="264499" y="133047"/>
                        <a:pt x="227956" y="179511"/>
                      </a:cubicBezTo>
                      <a:cubicBezTo>
                        <a:pt x="191420" y="225969"/>
                        <a:pt x="201651" y="318923"/>
                        <a:pt x="201651" y="318923"/>
                      </a:cubicBezTo>
                      <a:cubicBezTo>
                        <a:pt x="201651" y="318923"/>
                        <a:pt x="131408" y="268274"/>
                        <a:pt x="77785" y="306329"/>
                      </a:cubicBezTo>
                      <a:cubicBezTo>
                        <a:pt x="24167" y="344389"/>
                        <a:pt x="0" y="463525"/>
                        <a:pt x="0" y="463525"/>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8" name="Google Shape;2188;p31"/>
                <p:cNvSpPr/>
                <p:nvPr/>
              </p:nvSpPr>
              <p:spPr>
                <a:xfrm>
                  <a:off x="3678493" y="3230160"/>
                  <a:ext cx="564361" cy="519760"/>
                </a:xfrm>
                <a:custGeom>
                  <a:rect b="b" l="l" r="r" t="t"/>
                  <a:pathLst>
                    <a:path extrusionOk="0" h="519760" w="564361">
                      <a:moveTo>
                        <a:pt x="564361" y="15034"/>
                      </a:moveTo>
                      <a:cubicBezTo>
                        <a:pt x="564361" y="15034"/>
                        <a:pt x="475313" y="-24466"/>
                        <a:pt x="449627" y="24586"/>
                      </a:cubicBezTo>
                      <a:cubicBezTo>
                        <a:pt x="423942" y="73637"/>
                        <a:pt x="468888" y="193435"/>
                        <a:pt x="468888" y="193435"/>
                      </a:cubicBezTo>
                      <a:cubicBezTo>
                        <a:pt x="468888" y="193435"/>
                        <a:pt x="351264" y="160432"/>
                        <a:pt x="297476" y="207274"/>
                      </a:cubicBezTo>
                      <a:cubicBezTo>
                        <a:pt x="243683" y="254114"/>
                        <a:pt x="247860" y="361805"/>
                        <a:pt x="247860" y="361805"/>
                      </a:cubicBezTo>
                      <a:cubicBezTo>
                        <a:pt x="247860" y="361805"/>
                        <a:pt x="153997" y="321479"/>
                        <a:pt x="92158" y="360912"/>
                      </a:cubicBezTo>
                      <a:cubicBezTo>
                        <a:pt x="30318" y="400351"/>
                        <a:pt x="0" y="519760"/>
                        <a:pt x="0" y="51976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89" name="Google Shape;2189;p31"/>
              <p:cNvSpPr/>
              <p:nvPr/>
            </p:nvSpPr>
            <p:spPr>
              <a:xfrm flipH="1">
                <a:off x="10076174" y="4593605"/>
                <a:ext cx="1334342" cy="1983222"/>
              </a:xfrm>
              <a:custGeom>
                <a:rect b="b" l="l" r="r" t="t"/>
                <a:pathLst>
                  <a:path extrusionOk="0" h="3185899" w="2143521">
                    <a:moveTo>
                      <a:pt x="1582806" y="573110"/>
                    </a:moveTo>
                    <a:cubicBezTo>
                      <a:pt x="1582806" y="573110"/>
                      <a:pt x="1968827" y="393798"/>
                      <a:pt x="2123237" y="725030"/>
                    </a:cubicBezTo>
                    <a:cubicBezTo>
                      <a:pt x="2216172" y="924398"/>
                      <a:pt x="1959057" y="1104876"/>
                      <a:pt x="1969039" y="1233035"/>
                    </a:cubicBezTo>
                    <a:cubicBezTo>
                      <a:pt x="1978743" y="1357576"/>
                      <a:pt x="2056291" y="1365342"/>
                      <a:pt x="2056291" y="1365342"/>
                    </a:cubicBezTo>
                    <a:lnTo>
                      <a:pt x="1855071" y="3074784"/>
                    </a:lnTo>
                    <a:cubicBezTo>
                      <a:pt x="1855071" y="3074784"/>
                      <a:pt x="1423605" y="3022746"/>
                      <a:pt x="1115818" y="3049135"/>
                    </a:cubicBezTo>
                    <a:cubicBezTo>
                      <a:pt x="814097" y="3075009"/>
                      <a:pt x="379535" y="3185899"/>
                      <a:pt x="379535" y="3185899"/>
                    </a:cubicBezTo>
                    <a:lnTo>
                      <a:pt x="58644" y="1487114"/>
                    </a:lnTo>
                    <a:cubicBezTo>
                      <a:pt x="58644" y="1487114"/>
                      <a:pt x="195815" y="1369653"/>
                      <a:pt x="191012" y="1287746"/>
                    </a:cubicBezTo>
                    <a:cubicBezTo>
                      <a:pt x="185529" y="1194198"/>
                      <a:pt x="-31309" y="1019397"/>
                      <a:pt x="3855" y="857027"/>
                    </a:cubicBezTo>
                    <a:cubicBezTo>
                      <a:pt x="88532" y="466021"/>
                      <a:pt x="516888" y="575600"/>
                      <a:pt x="516888" y="575600"/>
                    </a:cubicBezTo>
                    <a:cubicBezTo>
                      <a:pt x="516888" y="575600"/>
                      <a:pt x="521327" y="-15339"/>
                      <a:pt x="1122073" y="305"/>
                    </a:cubicBezTo>
                    <a:cubicBezTo>
                      <a:pt x="1600239" y="12757"/>
                      <a:pt x="1582806" y="573110"/>
                      <a:pt x="1582806" y="573110"/>
                    </a:cubicBezTo>
                    <a:close/>
                  </a:path>
                </a:pathLst>
              </a:custGeom>
              <a:solidFill>
                <a:srgbClr val="C6BB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0" name="Google Shape;2190;p31"/>
              <p:cNvSpPr/>
              <p:nvPr/>
            </p:nvSpPr>
            <p:spPr>
              <a:xfrm flipH="1">
                <a:off x="10545248" y="4593599"/>
                <a:ext cx="865287" cy="1983240"/>
              </a:xfrm>
              <a:custGeom>
                <a:rect b="b" l="l" r="r" t="t"/>
                <a:pathLst>
                  <a:path extrusionOk="0" h="3185927" w="1390020">
                    <a:moveTo>
                      <a:pt x="1122086" y="305"/>
                    </a:moveTo>
                    <a:cubicBezTo>
                      <a:pt x="521346" y="-15339"/>
                      <a:pt x="516956" y="575646"/>
                      <a:pt x="516956" y="575646"/>
                    </a:cubicBezTo>
                    <a:cubicBezTo>
                      <a:pt x="516956" y="575646"/>
                      <a:pt x="88532" y="466049"/>
                      <a:pt x="3856" y="857056"/>
                    </a:cubicBezTo>
                    <a:cubicBezTo>
                      <a:pt x="-31308" y="1019426"/>
                      <a:pt x="185469" y="1194250"/>
                      <a:pt x="190952" y="1287798"/>
                    </a:cubicBezTo>
                    <a:cubicBezTo>
                      <a:pt x="195755" y="1369706"/>
                      <a:pt x="58694" y="1487045"/>
                      <a:pt x="58694" y="1487045"/>
                    </a:cubicBezTo>
                    <a:lnTo>
                      <a:pt x="379572" y="3185928"/>
                    </a:lnTo>
                    <a:cubicBezTo>
                      <a:pt x="379572" y="3185928"/>
                      <a:pt x="434878" y="3172514"/>
                      <a:pt x="507465" y="3155755"/>
                    </a:cubicBezTo>
                    <a:lnTo>
                      <a:pt x="193423" y="1536758"/>
                    </a:lnTo>
                    <a:cubicBezTo>
                      <a:pt x="193423" y="1536758"/>
                      <a:pt x="309293" y="1476826"/>
                      <a:pt x="310313" y="1324802"/>
                    </a:cubicBezTo>
                    <a:cubicBezTo>
                      <a:pt x="311327" y="1172779"/>
                      <a:pt x="41473" y="1038444"/>
                      <a:pt x="149588" y="799176"/>
                    </a:cubicBezTo>
                    <a:cubicBezTo>
                      <a:pt x="323878" y="413452"/>
                      <a:pt x="672173" y="661604"/>
                      <a:pt x="672173" y="661604"/>
                    </a:cubicBezTo>
                    <a:cubicBezTo>
                      <a:pt x="672173" y="661604"/>
                      <a:pt x="663976" y="293538"/>
                      <a:pt x="879386" y="148505"/>
                    </a:cubicBezTo>
                    <a:cubicBezTo>
                      <a:pt x="1058765" y="27736"/>
                      <a:pt x="1249972" y="46969"/>
                      <a:pt x="1390021" y="91009"/>
                    </a:cubicBezTo>
                    <a:cubicBezTo>
                      <a:pt x="1324976" y="39108"/>
                      <a:pt x="1238380" y="3334"/>
                      <a:pt x="1122086" y="305"/>
                    </a:cubicBezTo>
                    <a:close/>
                  </a:path>
                </a:pathLst>
              </a:custGeom>
              <a:solidFill>
                <a:srgbClr val="000000">
                  <a:alpha val="1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91" name="Google Shape;2191;p31"/>
              <p:cNvGrpSpPr/>
              <p:nvPr/>
            </p:nvGrpSpPr>
            <p:grpSpPr>
              <a:xfrm>
                <a:off x="10305810" y="5204716"/>
                <a:ext cx="856465" cy="673797"/>
                <a:chOff x="1969294" y="1458082"/>
                <a:chExt cx="1492100" cy="1173863"/>
              </a:xfrm>
            </p:grpSpPr>
            <p:grpSp>
              <p:nvGrpSpPr>
                <p:cNvPr id="2192" name="Google Shape;2192;p31"/>
                <p:cNvGrpSpPr/>
                <p:nvPr/>
              </p:nvGrpSpPr>
              <p:grpSpPr>
                <a:xfrm>
                  <a:off x="2293791" y="1458082"/>
                  <a:ext cx="843110" cy="490620"/>
                  <a:chOff x="2293791" y="1458082"/>
                  <a:chExt cx="843110" cy="490620"/>
                </a:xfrm>
              </p:grpSpPr>
              <p:sp>
                <p:nvSpPr>
                  <p:cNvPr id="2193" name="Google Shape;2193;p31"/>
                  <p:cNvSpPr/>
                  <p:nvPr/>
                </p:nvSpPr>
                <p:spPr>
                  <a:xfrm>
                    <a:off x="2293791" y="1464428"/>
                    <a:ext cx="177307" cy="476660"/>
                  </a:xfrm>
                  <a:custGeom>
                    <a:rect b="b" l="l" r="r" t="t"/>
                    <a:pathLst>
                      <a:path extrusionOk="0" h="476660" w="177307">
                        <a:moveTo>
                          <a:pt x="177308" y="13013"/>
                        </a:moveTo>
                        <a:cubicBezTo>
                          <a:pt x="177308" y="18939"/>
                          <a:pt x="176871" y="23536"/>
                          <a:pt x="175984" y="26815"/>
                        </a:cubicBezTo>
                        <a:cubicBezTo>
                          <a:pt x="175098" y="30094"/>
                          <a:pt x="174029" y="32268"/>
                          <a:pt x="172778" y="33324"/>
                        </a:cubicBezTo>
                        <a:cubicBezTo>
                          <a:pt x="168722" y="35650"/>
                          <a:pt x="164811" y="37556"/>
                          <a:pt x="161053" y="39032"/>
                        </a:cubicBezTo>
                        <a:cubicBezTo>
                          <a:pt x="157288" y="40514"/>
                          <a:pt x="153529" y="41679"/>
                          <a:pt x="149771" y="42524"/>
                        </a:cubicBezTo>
                        <a:cubicBezTo>
                          <a:pt x="149400" y="52045"/>
                          <a:pt x="148866" y="67754"/>
                          <a:pt x="148161" y="89650"/>
                        </a:cubicBezTo>
                        <a:cubicBezTo>
                          <a:pt x="147463" y="111552"/>
                          <a:pt x="146783" y="138416"/>
                          <a:pt x="146115" y="170258"/>
                        </a:cubicBezTo>
                        <a:cubicBezTo>
                          <a:pt x="145453" y="202101"/>
                          <a:pt x="144864" y="238224"/>
                          <a:pt x="144348" y="278635"/>
                        </a:cubicBezTo>
                        <a:cubicBezTo>
                          <a:pt x="143832" y="319045"/>
                          <a:pt x="143571" y="362522"/>
                          <a:pt x="143571" y="409065"/>
                        </a:cubicBezTo>
                        <a:lnTo>
                          <a:pt x="143571" y="440167"/>
                        </a:lnTo>
                        <a:cubicBezTo>
                          <a:pt x="147263" y="440167"/>
                          <a:pt x="150912" y="440428"/>
                          <a:pt x="154525" y="440956"/>
                        </a:cubicBezTo>
                        <a:cubicBezTo>
                          <a:pt x="158138" y="441491"/>
                          <a:pt x="161897" y="442280"/>
                          <a:pt x="165807" y="443337"/>
                        </a:cubicBezTo>
                        <a:cubicBezTo>
                          <a:pt x="167501" y="444399"/>
                          <a:pt x="168795" y="446567"/>
                          <a:pt x="169681" y="449846"/>
                        </a:cubicBezTo>
                        <a:cubicBezTo>
                          <a:pt x="170562" y="453125"/>
                          <a:pt x="171005" y="457090"/>
                          <a:pt x="171005" y="461747"/>
                        </a:cubicBezTo>
                        <a:cubicBezTo>
                          <a:pt x="170859" y="466186"/>
                          <a:pt x="170216" y="469787"/>
                          <a:pt x="169068" y="472538"/>
                        </a:cubicBezTo>
                        <a:cubicBezTo>
                          <a:pt x="167926" y="475288"/>
                          <a:pt x="166621" y="476661"/>
                          <a:pt x="165145" y="476661"/>
                        </a:cubicBezTo>
                        <a:lnTo>
                          <a:pt x="164702" y="476661"/>
                        </a:lnTo>
                        <a:cubicBezTo>
                          <a:pt x="160500" y="475604"/>
                          <a:pt x="156365" y="474754"/>
                          <a:pt x="152315" y="474123"/>
                        </a:cubicBezTo>
                        <a:cubicBezTo>
                          <a:pt x="148259" y="473485"/>
                          <a:pt x="144239" y="473169"/>
                          <a:pt x="140255" y="473169"/>
                        </a:cubicBezTo>
                        <a:cubicBezTo>
                          <a:pt x="136272" y="473169"/>
                          <a:pt x="132325" y="473485"/>
                          <a:pt x="128421" y="474123"/>
                        </a:cubicBezTo>
                        <a:cubicBezTo>
                          <a:pt x="124510" y="474754"/>
                          <a:pt x="120679" y="475604"/>
                          <a:pt x="116914" y="476661"/>
                        </a:cubicBezTo>
                        <a:lnTo>
                          <a:pt x="116143" y="476661"/>
                        </a:lnTo>
                        <a:cubicBezTo>
                          <a:pt x="114443" y="476661"/>
                          <a:pt x="113046" y="474967"/>
                          <a:pt x="111941" y="471584"/>
                        </a:cubicBezTo>
                        <a:cubicBezTo>
                          <a:pt x="110830" y="468196"/>
                          <a:pt x="110277" y="464389"/>
                          <a:pt x="110277" y="460156"/>
                        </a:cubicBezTo>
                        <a:cubicBezTo>
                          <a:pt x="110277" y="455930"/>
                          <a:pt x="110775" y="452226"/>
                          <a:pt x="111771" y="449050"/>
                        </a:cubicBezTo>
                        <a:cubicBezTo>
                          <a:pt x="112767" y="445881"/>
                          <a:pt x="114005" y="443974"/>
                          <a:pt x="115475" y="443337"/>
                        </a:cubicBezTo>
                        <a:cubicBezTo>
                          <a:pt x="118280" y="442705"/>
                          <a:pt x="121043" y="442122"/>
                          <a:pt x="123775" y="441594"/>
                        </a:cubicBezTo>
                        <a:cubicBezTo>
                          <a:pt x="126502" y="441066"/>
                          <a:pt x="129265" y="440586"/>
                          <a:pt x="132070" y="440167"/>
                        </a:cubicBezTo>
                        <a:lnTo>
                          <a:pt x="132070" y="409065"/>
                        </a:lnTo>
                        <a:cubicBezTo>
                          <a:pt x="132070" y="362734"/>
                          <a:pt x="132289" y="319361"/>
                          <a:pt x="132732" y="278950"/>
                        </a:cubicBezTo>
                        <a:cubicBezTo>
                          <a:pt x="126684" y="280644"/>
                          <a:pt x="120642" y="281810"/>
                          <a:pt x="114594" y="282442"/>
                        </a:cubicBezTo>
                        <a:cubicBezTo>
                          <a:pt x="108546" y="283079"/>
                          <a:pt x="102499" y="283395"/>
                          <a:pt x="96451" y="283395"/>
                        </a:cubicBezTo>
                        <a:cubicBezTo>
                          <a:pt x="90330" y="283395"/>
                          <a:pt x="84343" y="283079"/>
                          <a:pt x="78477" y="282442"/>
                        </a:cubicBezTo>
                        <a:cubicBezTo>
                          <a:pt x="72617" y="281810"/>
                          <a:pt x="66843" y="280644"/>
                          <a:pt x="61165" y="278950"/>
                        </a:cubicBezTo>
                        <a:lnTo>
                          <a:pt x="59841" y="439529"/>
                        </a:lnTo>
                        <a:cubicBezTo>
                          <a:pt x="62641" y="440167"/>
                          <a:pt x="65501" y="440798"/>
                          <a:pt x="68409" y="441436"/>
                        </a:cubicBezTo>
                        <a:cubicBezTo>
                          <a:pt x="71324" y="442068"/>
                          <a:pt x="74257" y="442705"/>
                          <a:pt x="77208" y="443337"/>
                        </a:cubicBezTo>
                        <a:cubicBezTo>
                          <a:pt x="78683" y="443974"/>
                          <a:pt x="79916" y="445881"/>
                          <a:pt x="80912" y="449050"/>
                        </a:cubicBezTo>
                        <a:cubicBezTo>
                          <a:pt x="81908" y="452226"/>
                          <a:pt x="82406" y="455930"/>
                          <a:pt x="82406" y="460156"/>
                        </a:cubicBezTo>
                        <a:cubicBezTo>
                          <a:pt x="82406" y="465026"/>
                          <a:pt x="81780" y="468992"/>
                          <a:pt x="80523" y="472058"/>
                        </a:cubicBezTo>
                        <a:cubicBezTo>
                          <a:pt x="79272" y="475125"/>
                          <a:pt x="77943" y="476661"/>
                          <a:pt x="76540" y="476661"/>
                        </a:cubicBezTo>
                        <a:lnTo>
                          <a:pt x="76097" y="476661"/>
                        </a:lnTo>
                        <a:cubicBezTo>
                          <a:pt x="70201" y="474967"/>
                          <a:pt x="64317" y="473649"/>
                          <a:pt x="58457" y="472695"/>
                        </a:cubicBezTo>
                        <a:cubicBezTo>
                          <a:pt x="52591" y="471742"/>
                          <a:pt x="46713" y="471269"/>
                          <a:pt x="40811" y="471269"/>
                        </a:cubicBezTo>
                        <a:cubicBezTo>
                          <a:pt x="34988" y="471269"/>
                          <a:pt x="29219" y="471742"/>
                          <a:pt x="23505" y="472695"/>
                        </a:cubicBezTo>
                        <a:cubicBezTo>
                          <a:pt x="17786" y="473649"/>
                          <a:pt x="12053" y="474967"/>
                          <a:pt x="6303" y="476661"/>
                        </a:cubicBezTo>
                        <a:lnTo>
                          <a:pt x="5860" y="476661"/>
                        </a:lnTo>
                        <a:cubicBezTo>
                          <a:pt x="4166" y="476661"/>
                          <a:pt x="2763" y="474967"/>
                          <a:pt x="1658" y="471584"/>
                        </a:cubicBezTo>
                        <a:cubicBezTo>
                          <a:pt x="553" y="468196"/>
                          <a:pt x="0" y="464389"/>
                          <a:pt x="0" y="460156"/>
                        </a:cubicBezTo>
                        <a:cubicBezTo>
                          <a:pt x="0" y="455930"/>
                          <a:pt x="498" y="452226"/>
                          <a:pt x="1488" y="449050"/>
                        </a:cubicBezTo>
                        <a:cubicBezTo>
                          <a:pt x="2484" y="445881"/>
                          <a:pt x="3722" y="443974"/>
                          <a:pt x="5198" y="443337"/>
                        </a:cubicBezTo>
                        <a:cubicBezTo>
                          <a:pt x="7924" y="442705"/>
                          <a:pt x="10669" y="442068"/>
                          <a:pt x="13438" y="441436"/>
                        </a:cubicBezTo>
                        <a:cubicBezTo>
                          <a:pt x="16201" y="440798"/>
                          <a:pt x="18951" y="440167"/>
                          <a:pt x="21678" y="439529"/>
                        </a:cubicBezTo>
                        <a:lnTo>
                          <a:pt x="24222" y="39032"/>
                        </a:lnTo>
                        <a:cubicBezTo>
                          <a:pt x="17883" y="37763"/>
                          <a:pt x="11464" y="35862"/>
                          <a:pt x="4973" y="33324"/>
                        </a:cubicBezTo>
                        <a:cubicBezTo>
                          <a:pt x="3498" y="32687"/>
                          <a:pt x="2301" y="30786"/>
                          <a:pt x="1379" y="27610"/>
                        </a:cubicBezTo>
                        <a:cubicBezTo>
                          <a:pt x="455" y="24434"/>
                          <a:pt x="0" y="20949"/>
                          <a:pt x="0" y="17136"/>
                        </a:cubicBezTo>
                        <a:cubicBezTo>
                          <a:pt x="0" y="11634"/>
                          <a:pt x="662" y="7408"/>
                          <a:pt x="1986" y="4445"/>
                        </a:cubicBezTo>
                        <a:cubicBezTo>
                          <a:pt x="3315" y="1482"/>
                          <a:pt x="4609" y="0"/>
                          <a:pt x="5860" y="0"/>
                        </a:cubicBezTo>
                        <a:lnTo>
                          <a:pt x="6522" y="0"/>
                        </a:lnTo>
                        <a:cubicBezTo>
                          <a:pt x="14343" y="3388"/>
                          <a:pt x="22048" y="5769"/>
                          <a:pt x="29645" y="7141"/>
                        </a:cubicBezTo>
                        <a:cubicBezTo>
                          <a:pt x="37235" y="8519"/>
                          <a:pt x="44795" y="9205"/>
                          <a:pt x="52318" y="9205"/>
                        </a:cubicBezTo>
                        <a:cubicBezTo>
                          <a:pt x="56890" y="9205"/>
                          <a:pt x="61390" y="8993"/>
                          <a:pt x="65810" y="8568"/>
                        </a:cubicBezTo>
                        <a:cubicBezTo>
                          <a:pt x="70237" y="8149"/>
                          <a:pt x="74664" y="7299"/>
                          <a:pt x="79084" y="6030"/>
                        </a:cubicBezTo>
                        <a:lnTo>
                          <a:pt x="79528" y="6030"/>
                        </a:lnTo>
                        <a:cubicBezTo>
                          <a:pt x="81003" y="6030"/>
                          <a:pt x="82315" y="7457"/>
                          <a:pt x="83456" y="10317"/>
                        </a:cubicBezTo>
                        <a:cubicBezTo>
                          <a:pt x="84598" y="13171"/>
                          <a:pt x="85241" y="16717"/>
                          <a:pt x="85393" y="20949"/>
                        </a:cubicBezTo>
                        <a:cubicBezTo>
                          <a:pt x="85393" y="26238"/>
                          <a:pt x="84859" y="30464"/>
                          <a:pt x="83784" y="33640"/>
                        </a:cubicBezTo>
                        <a:cubicBezTo>
                          <a:pt x="82715" y="36816"/>
                          <a:pt x="81446" y="38613"/>
                          <a:pt x="79971" y="39032"/>
                        </a:cubicBezTo>
                        <a:cubicBezTo>
                          <a:pt x="77244" y="39670"/>
                          <a:pt x="74512" y="40307"/>
                          <a:pt x="71785" y="40939"/>
                        </a:cubicBezTo>
                        <a:cubicBezTo>
                          <a:pt x="69059" y="41576"/>
                          <a:pt x="66254" y="42105"/>
                          <a:pt x="63382" y="42524"/>
                        </a:cubicBezTo>
                        <a:lnTo>
                          <a:pt x="61608" y="245310"/>
                        </a:lnTo>
                        <a:cubicBezTo>
                          <a:pt x="67067" y="247217"/>
                          <a:pt x="72745" y="248541"/>
                          <a:pt x="78641" y="249281"/>
                        </a:cubicBezTo>
                        <a:cubicBezTo>
                          <a:pt x="84543" y="250022"/>
                          <a:pt x="90482" y="250393"/>
                          <a:pt x="96451" y="250393"/>
                        </a:cubicBezTo>
                        <a:cubicBezTo>
                          <a:pt x="102644" y="250393"/>
                          <a:pt x="108783" y="250071"/>
                          <a:pt x="114868" y="249439"/>
                        </a:cubicBezTo>
                        <a:cubicBezTo>
                          <a:pt x="120952" y="248802"/>
                          <a:pt x="127055" y="247642"/>
                          <a:pt x="133175" y="245948"/>
                        </a:cubicBezTo>
                        <a:cubicBezTo>
                          <a:pt x="133473" y="220985"/>
                          <a:pt x="133855" y="197814"/>
                          <a:pt x="134335" y="176446"/>
                        </a:cubicBezTo>
                        <a:cubicBezTo>
                          <a:pt x="134815" y="155078"/>
                          <a:pt x="135294" y="135774"/>
                          <a:pt x="135774" y="118529"/>
                        </a:cubicBezTo>
                        <a:cubicBezTo>
                          <a:pt x="136254" y="101290"/>
                          <a:pt x="136697" y="86371"/>
                          <a:pt x="137104" y="73783"/>
                        </a:cubicBezTo>
                        <a:cubicBezTo>
                          <a:pt x="137511" y="61196"/>
                          <a:pt x="137857" y="51201"/>
                          <a:pt x="138155" y="43793"/>
                        </a:cubicBezTo>
                        <a:cubicBezTo>
                          <a:pt x="135203" y="43374"/>
                          <a:pt x="132307" y="42845"/>
                          <a:pt x="129471" y="42208"/>
                        </a:cubicBezTo>
                        <a:cubicBezTo>
                          <a:pt x="126629" y="41576"/>
                          <a:pt x="123812" y="40514"/>
                          <a:pt x="121007" y="39032"/>
                        </a:cubicBezTo>
                        <a:cubicBezTo>
                          <a:pt x="119610" y="38401"/>
                          <a:pt x="118444" y="36548"/>
                          <a:pt x="117527" y="33482"/>
                        </a:cubicBezTo>
                        <a:cubicBezTo>
                          <a:pt x="116604" y="30416"/>
                          <a:pt x="116143" y="26869"/>
                          <a:pt x="116143" y="22850"/>
                        </a:cubicBezTo>
                        <a:cubicBezTo>
                          <a:pt x="116143" y="17561"/>
                          <a:pt x="116786" y="13438"/>
                          <a:pt x="118080" y="10475"/>
                        </a:cubicBezTo>
                        <a:cubicBezTo>
                          <a:pt x="119367" y="7511"/>
                          <a:pt x="120642" y="6030"/>
                          <a:pt x="121893" y="6030"/>
                        </a:cubicBezTo>
                        <a:lnTo>
                          <a:pt x="122780" y="6030"/>
                        </a:lnTo>
                        <a:cubicBezTo>
                          <a:pt x="125731" y="7724"/>
                          <a:pt x="128676" y="8890"/>
                          <a:pt x="131627" y="9521"/>
                        </a:cubicBezTo>
                        <a:cubicBezTo>
                          <a:pt x="134578" y="10159"/>
                          <a:pt x="137602" y="10475"/>
                          <a:pt x="140699" y="10475"/>
                        </a:cubicBezTo>
                        <a:cubicBezTo>
                          <a:pt x="145344" y="10475"/>
                          <a:pt x="150117" y="9624"/>
                          <a:pt x="155023" y="7936"/>
                        </a:cubicBezTo>
                        <a:cubicBezTo>
                          <a:pt x="159923" y="6242"/>
                          <a:pt x="165030" y="3595"/>
                          <a:pt x="170343" y="0"/>
                        </a:cubicBezTo>
                        <a:lnTo>
                          <a:pt x="171667" y="0"/>
                        </a:lnTo>
                        <a:cubicBezTo>
                          <a:pt x="173070" y="0"/>
                          <a:pt x="174272" y="1215"/>
                          <a:pt x="175262" y="3649"/>
                        </a:cubicBezTo>
                        <a:cubicBezTo>
                          <a:pt x="176257" y="6084"/>
                          <a:pt x="176944" y="9205"/>
                          <a:pt x="177308" y="13013"/>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4" name="Google Shape;2194;p31"/>
                  <p:cNvSpPr/>
                  <p:nvPr/>
                </p:nvSpPr>
                <p:spPr>
                  <a:xfrm>
                    <a:off x="2464468" y="1458082"/>
                    <a:ext cx="197334" cy="481736"/>
                  </a:xfrm>
                  <a:custGeom>
                    <a:rect b="b" l="l" r="r" t="t"/>
                    <a:pathLst>
                      <a:path extrusionOk="0" h="481736" w="197334">
                        <a:moveTo>
                          <a:pt x="115924" y="307514"/>
                        </a:moveTo>
                        <a:cubicBezTo>
                          <a:pt x="113198" y="283608"/>
                          <a:pt x="110320" y="261547"/>
                          <a:pt x="107296" y="241345"/>
                        </a:cubicBezTo>
                        <a:cubicBezTo>
                          <a:pt x="104272" y="221137"/>
                          <a:pt x="101302" y="202945"/>
                          <a:pt x="98394" y="186762"/>
                        </a:cubicBezTo>
                        <a:cubicBezTo>
                          <a:pt x="95479" y="170574"/>
                          <a:pt x="92716" y="156401"/>
                          <a:pt x="90093" y="144233"/>
                        </a:cubicBezTo>
                        <a:cubicBezTo>
                          <a:pt x="87476" y="132070"/>
                          <a:pt x="85247" y="122075"/>
                          <a:pt x="83402" y="114248"/>
                        </a:cubicBezTo>
                        <a:cubicBezTo>
                          <a:pt x="76546" y="147676"/>
                          <a:pt x="70407" y="180308"/>
                          <a:pt x="64985" y="212150"/>
                        </a:cubicBezTo>
                        <a:cubicBezTo>
                          <a:pt x="59568" y="243987"/>
                          <a:pt x="54753" y="275775"/>
                          <a:pt x="50551" y="307514"/>
                        </a:cubicBezTo>
                        <a:cubicBezTo>
                          <a:pt x="56453" y="309414"/>
                          <a:pt x="62131" y="310951"/>
                          <a:pt x="67583" y="312110"/>
                        </a:cubicBezTo>
                        <a:cubicBezTo>
                          <a:pt x="73042" y="313276"/>
                          <a:pt x="78465" y="313859"/>
                          <a:pt x="83845" y="313859"/>
                        </a:cubicBezTo>
                        <a:cubicBezTo>
                          <a:pt x="89158" y="313859"/>
                          <a:pt x="94447" y="313276"/>
                          <a:pt x="99717" y="312110"/>
                        </a:cubicBezTo>
                        <a:cubicBezTo>
                          <a:pt x="104994" y="310951"/>
                          <a:pt x="110392" y="309414"/>
                          <a:pt x="115924" y="307514"/>
                        </a:cubicBezTo>
                        <a:close/>
                        <a:moveTo>
                          <a:pt x="191365" y="481737"/>
                        </a:moveTo>
                        <a:cubicBezTo>
                          <a:pt x="191213" y="481737"/>
                          <a:pt x="191067" y="481682"/>
                          <a:pt x="190922" y="481579"/>
                        </a:cubicBezTo>
                        <a:cubicBezTo>
                          <a:pt x="190770" y="481470"/>
                          <a:pt x="190624" y="481209"/>
                          <a:pt x="190479" y="480784"/>
                        </a:cubicBezTo>
                        <a:cubicBezTo>
                          <a:pt x="183769" y="477820"/>
                          <a:pt x="177150" y="475707"/>
                          <a:pt x="170622" y="474438"/>
                        </a:cubicBezTo>
                        <a:cubicBezTo>
                          <a:pt x="164095" y="473169"/>
                          <a:pt x="157592" y="472532"/>
                          <a:pt x="151100" y="472532"/>
                        </a:cubicBezTo>
                        <a:cubicBezTo>
                          <a:pt x="144682" y="472532"/>
                          <a:pt x="138361" y="473169"/>
                          <a:pt x="132131" y="474438"/>
                        </a:cubicBezTo>
                        <a:cubicBezTo>
                          <a:pt x="125901" y="475707"/>
                          <a:pt x="119683" y="477820"/>
                          <a:pt x="113489" y="480784"/>
                        </a:cubicBezTo>
                        <a:cubicBezTo>
                          <a:pt x="113344" y="481209"/>
                          <a:pt x="113198" y="481470"/>
                          <a:pt x="113046" y="481579"/>
                        </a:cubicBezTo>
                        <a:cubicBezTo>
                          <a:pt x="112900" y="481682"/>
                          <a:pt x="112754" y="481737"/>
                          <a:pt x="112609" y="481737"/>
                        </a:cubicBezTo>
                        <a:cubicBezTo>
                          <a:pt x="110981" y="481737"/>
                          <a:pt x="109603" y="479940"/>
                          <a:pt x="108455" y="476345"/>
                        </a:cubicBezTo>
                        <a:cubicBezTo>
                          <a:pt x="107314" y="472744"/>
                          <a:pt x="106743" y="468834"/>
                          <a:pt x="106743" y="464601"/>
                        </a:cubicBezTo>
                        <a:cubicBezTo>
                          <a:pt x="106743" y="460794"/>
                          <a:pt x="107204" y="457303"/>
                          <a:pt x="108127" y="454127"/>
                        </a:cubicBezTo>
                        <a:cubicBezTo>
                          <a:pt x="109051" y="450951"/>
                          <a:pt x="110247" y="449050"/>
                          <a:pt x="111722" y="448413"/>
                        </a:cubicBezTo>
                        <a:cubicBezTo>
                          <a:pt x="114673" y="446725"/>
                          <a:pt x="117655" y="445401"/>
                          <a:pt x="120679" y="444448"/>
                        </a:cubicBezTo>
                        <a:cubicBezTo>
                          <a:pt x="123703" y="443494"/>
                          <a:pt x="126799" y="442493"/>
                          <a:pt x="129975" y="441436"/>
                        </a:cubicBezTo>
                        <a:cubicBezTo>
                          <a:pt x="129605" y="437416"/>
                          <a:pt x="129161" y="432388"/>
                          <a:pt x="128645" y="426359"/>
                        </a:cubicBezTo>
                        <a:cubicBezTo>
                          <a:pt x="128129" y="420329"/>
                          <a:pt x="127449" y="413188"/>
                          <a:pt x="126599" y="404936"/>
                        </a:cubicBezTo>
                        <a:cubicBezTo>
                          <a:pt x="125749" y="396690"/>
                          <a:pt x="124753" y="387114"/>
                          <a:pt x="123611" y="376221"/>
                        </a:cubicBezTo>
                        <a:cubicBezTo>
                          <a:pt x="122470" y="365321"/>
                          <a:pt x="121122" y="353001"/>
                          <a:pt x="119574" y="339247"/>
                        </a:cubicBezTo>
                        <a:cubicBezTo>
                          <a:pt x="113307" y="341785"/>
                          <a:pt x="107259" y="343741"/>
                          <a:pt x="101436" y="345119"/>
                        </a:cubicBezTo>
                        <a:cubicBezTo>
                          <a:pt x="95607" y="346491"/>
                          <a:pt x="89747" y="347183"/>
                          <a:pt x="83845" y="347183"/>
                        </a:cubicBezTo>
                        <a:cubicBezTo>
                          <a:pt x="77876" y="347183"/>
                          <a:pt x="71828" y="346491"/>
                          <a:pt x="65707" y="345119"/>
                        </a:cubicBezTo>
                        <a:cubicBezTo>
                          <a:pt x="59586" y="343741"/>
                          <a:pt x="53168" y="341785"/>
                          <a:pt x="46458" y="339247"/>
                        </a:cubicBezTo>
                        <a:cubicBezTo>
                          <a:pt x="42548" y="372674"/>
                          <a:pt x="39378" y="405786"/>
                          <a:pt x="36949" y="438576"/>
                        </a:cubicBezTo>
                        <a:cubicBezTo>
                          <a:pt x="41516" y="439001"/>
                          <a:pt x="46106" y="440003"/>
                          <a:pt x="50715" y="441594"/>
                        </a:cubicBezTo>
                        <a:cubicBezTo>
                          <a:pt x="55324" y="443179"/>
                          <a:pt x="60030" y="445456"/>
                          <a:pt x="64821" y="448413"/>
                        </a:cubicBezTo>
                        <a:cubicBezTo>
                          <a:pt x="66150" y="449050"/>
                          <a:pt x="67237" y="450951"/>
                          <a:pt x="68081" y="454127"/>
                        </a:cubicBezTo>
                        <a:cubicBezTo>
                          <a:pt x="68931" y="457303"/>
                          <a:pt x="69357" y="460794"/>
                          <a:pt x="69357" y="464601"/>
                        </a:cubicBezTo>
                        <a:cubicBezTo>
                          <a:pt x="69357" y="469465"/>
                          <a:pt x="68713" y="473540"/>
                          <a:pt x="67419" y="476819"/>
                        </a:cubicBezTo>
                        <a:cubicBezTo>
                          <a:pt x="66132" y="480098"/>
                          <a:pt x="64784" y="481737"/>
                          <a:pt x="63381" y="481737"/>
                        </a:cubicBezTo>
                        <a:cubicBezTo>
                          <a:pt x="63163" y="481737"/>
                          <a:pt x="62975" y="481579"/>
                          <a:pt x="62829" y="481263"/>
                        </a:cubicBezTo>
                        <a:cubicBezTo>
                          <a:pt x="62683" y="480942"/>
                          <a:pt x="62501" y="480784"/>
                          <a:pt x="62276" y="480784"/>
                        </a:cubicBezTo>
                        <a:cubicBezTo>
                          <a:pt x="57413" y="477820"/>
                          <a:pt x="52634" y="475604"/>
                          <a:pt x="47952" y="474122"/>
                        </a:cubicBezTo>
                        <a:cubicBezTo>
                          <a:pt x="43270" y="472641"/>
                          <a:pt x="38607" y="471900"/>
                          <a:pt x="33962" y="471900"/>
                        </a:cubicBezTo>
                        <a:cubicBezTo>
                          <a:pt x="29389" y="471900"/>
                          <a:pt x="24890" y="472641"/>
                          <a:pt x="20463" y="474122"/>
                        </a:cubicBezTo>
                        <a:cubicBezTo>
                          <a:pt x="16043" y="475604"/>
                          <a:pt x="11543" y="477820"/>
                          <a:pt x="6971" y="480784"/>
                        </a:cubicBezTo>
                        <a:cubicBezTo>
                          <a:pt x="6746" y="480784"/>
                          <a:pt x="6564" y="480942"/>
                          <a:pt x="6418" y="481263"/>
                        </a:cubicBezTo>
                        <a:cubicBezTo>
                          <a:pt x="6273" y="481579"/>
                          <a:pt x="6084" y="481737"/>
                          <a:pt x="5866" y="481737"/>
                        </a:cubicBezTo>
                        <a:cubicBezTo>
                          <a:pt x="4166" y="481737"/>
                          <a:pt x="2769" y="480043"/>
                          <a:pt x="1658" y="476661"/>
                        </a:cubicBezTo>
                        <a:cubicBezTo>
                          <a:pt x="553" y="473272"/>
                          <a:pt x="0" y="469253"/>
                          <a:pt x="0" y="464601"/>
                        </a:cubicBezTo>
                        <a:cubicBezTo>
                          <a:pt x="0" y="460794"/>
                          <a:pt x="407" y="457406"/>
                          <a:pt x="1220" y="454443"/>
                        </a:cubicBezTo>
                        <a:cubicBezTo>
                          <a:pt x="2028" y="451485"/>
                          <a:pt x="3133" y="449475"/>
                          <a:pt x="4536" y="448413"/>
                        </a:cubicBezTo>
                        <a:cubicBezTo>
                          <a:pt x="7857" y="446087"/>
                          <a:pt x="11191" y="444290"/>
                          <a:pt x="14549" y="443021"/>
                        </a:cubicBezTo>
                        <a:cubicBezTo>
                          <a:pt x="17901" y="441752"/>
                          <a:pt x="21350" y="440695"/>
                          <a:pt x="24890" y="439845"/>
                        </a:cubicBezTo>
                        <a:cubicBezTo>
                          <a:pt x="27398" y="404936"/>
                          <a:pt x="30677" y="370027"/>
                          <a:pt x="34733" y="335124"/>
                        </a:cubicBezTo>
                        <a:cubicBezTo>
                          <a:pt x="38789" y="300215"/>
                          <a:pt x="43641" y="264936"/>
                          <a:pt x="49282" y="229286"/>
                        </a:cubicBezTo>
                        <a:cubicBezTo>
                          <a:pt x="54923" y="193636"/>
                          <a:pt x="61390" y="157403"/>
                          <a:pt x="68695" y="120594"/>
                        </a:cubicBezTo>
                        <a:cubicBezTo>
                          <a:pt x="75994" y="83778"/>
                          <a:pt x="84215" y="45912"/>
                          <a:pt x="93360" y="6983"/>
                        </a:cubicBezTo>
                        <a:cubicBezTo>
                          <a:pt x="94022" y="4445"/>
                          <a:pt x="94781" y="2641"/>
                          <a:pt x="95625" y="1585"/>
                        </a:cubicBezTo>
                        <a:cubicBezTo>
                          <a:pt x="96475" y="528"/>
                          <a:pt x="97307" y="0"/>
                          <a:pt x="98114" y="0"/>
                        </a:cubicBezTo>
                        <a:cubicBezTo>
                          <a:pt x="99001" y="0"/>
                          <a:pt x="99851" y="474"/>
                          <a:pt x="100659" y="1427"/>
                        </a:cubicBezTo>
                        <a:cubicBezTo>
                          <a:pt x="101472" y="2380"/>
                          <a:pt x="102134" y="3807"/>
                          <a:pt x="102650" y="5714"/>
                        </a:cubicBezTo>
                        <a:cubicBezTo>
                          <a:pt x="118135" y="62410"/>
                          <a:pt x="131427" y="126678"/>
                          <a:pt x="142526" y="198500"/>
                        </a:cubicBezTo>
                        <a:cubicBezTo>
                          <a:pt x="153626" y="270328"/>
                          <a:pt x="162753" y="351094"/>
                          <a:pt x="169906" y="440798"/>
                        </a:cubicBezTo>
                        <a:cubicBezTo>
                          <a:pt x="177423" y="442705"/>
                          <a:pt x="184910" y="445243"/>
                          <a:pt x="192361" y="448413"/>
                        </a:cubicBezTo>
                        <a:cubicBezTo>
                          <a:pt x="193830" y="449050"/>
                          <a:pt x="195033" y="450951"/>
                          <a:pt x="195956" y="454127"/>
                        </a:cubicBezTo>
                        <a:cubicBezTo>
                          <a:pt x="196872" y="457303"/>
                          <a:pt x="197334" y="460794"/>
                          <a:pt x="197334" y="464601"/>
                        </a:cubicBezTo>
                        <a:cubicBezTo>
                          <a:pt x="197334" y="469253"/>
                          <a:pt x="196690" y="473272"/>
                          <a:pt x="195403" y="476661"/>
                        </a:cubicBezTo>
                        <a:cubicBezTo>
                          <a:pt x="194110" y="480043"/>
                          <a:pt x="192762" y="481737"/>
                          <a:pt x="191365" y="481737"/>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5" name="Google Shape;2195;p31"/>
                  <p:cNvSpPr/>
                  <p:nvPr/>
                </p:nvSpPr>
                <p:spPr>
                  <a:xfrm>
                    <a:off x="2659598" y="1466013"/>
                    <a:ext cx="146558" cy="472221"/>
                  </a:xfrm>
                  <a:custGeom>
                    <a:rect b="b" l="l" r="r" t="t"/>
                    <a:pathLst>
                      <a:path extrusionOk="0" h="472221" w="146558">
                        <a:moveTo>
                          <a:pt x="134948" y="169469"/>
                        </a:moveTo>
                        <a:cubicBezTo>
                          <a:pt x="134948" y="152333"/>
                          <a:pt x="134043" y="137153"/>
                          <a:pt x="132234" y="123927"/>
                        </a:cubicBezTo>
                        <a:cubicBezTo>
                          <a:pt x="130430" y="110708"/>
                          <a:pt x="127996" y="99177"/>
                          <a:pt x="124935" y="89334"/>
                        </a:cubicBezTo>
                        <a:cubicBezTo>
                          <a:pt x="121875" y="79497"/>
                          <a:pt x="118262" y="71142"/>
                          <a:pt x="114096" y="64268"/>
                        </a:cubicBezTo>
                        <a:cubicBezTo>
                          <a:pt x="109931" y="57388"/>
                          <a:pt x="105486" y="51784"/>
                          <a:pt x="100768" y="47448"/>
                        </a:cubicBezTo>
                        <a:cubicBezTo>
                          <a:pt x="96050" y="43113"/>
                          <a:pt x="91143" y="39882"/>
                          <a:pt x="86055" y="37769"/>
                        </a:cubicBezTo>
                        <a:cubicBezTo>
                          <a:pt x="80966" y="35650"/>
                          <a:pt x="75987" y="34278"/>
                          <a:pt x="71123" y="33640"/>
                        </a:cubicBezTo>
                        <a:lnTo>
                          <a:pt x="63381" y="33640"/>
                        </a:lnTo>
                        <a:lnTo>
                          <a:pt x="60946" y="301484"/>
                        </a:lnTo>
                        <a:cubicBezTo>
                          <a:pt x="63230" y="303178"/>
                          <a:pt x="65701" y="304447"/>
                          <a:pt x="68355" y="305291"/>
                        </a:cubicBezTo>
                        <a:cubicBezTo>
                          <a:pt x="71014" y="306141"/>
                          <a:pt x="73814" y="306560"/>
                          <a:pt x="76765" y="306560"/>
                        </a:cubicBezTo>
                        <a:cubicBezTo>
                          <a:pt x="84507" y="306560"/>
                          <a:pt x="91902" y="303652"/>
                          <a:pt x="98940" y="297835"/>
                        </a:cubicBezTo>
                        <a:cubicBezTo>
                          <a:pt x="105984" y="292018"/>
                          <a:pt x="112178" y="283395"/>
                          <a:pt x="117527" y="271973"/>
                        </a:cubicBezTo>
                        <a:cubicBezTo>
                          <a:pt x="122871" y="260545"/>
                          <a:pt x="127109" y="246264"/>
                          <a:pt x="130248" y="229128"/>
                        </a:cubicBezTo>
                        <a:cubicBezTo>
                          <a:pt x="133382" y="211992"/>
                          <a:pt x="134948" y="192106"/>
                          <a:pt x="134948" y="169469"/>
                        </a:cubicBezTo>
                        <a:close/>
                        <a:moveTo>
                          <a:pt x="76765" y="339885"/>
                        </a:moveTo>
                        <a:cubicBezTo>
                          <a:pt x="73814" y="339885"/>
                          <a:pt x="70996" y="339514"/>
                          <a:pt x="68300" y="338774"/>
                        </a:cubicBezTo>
                        <a:cubicBezTo>
                          <a:pt x="65610" y="338033"/>
                          <a:pt x="63084" y="336818"/>
                          <a:pt x="60728" y="335124"/>
                        </a:cubicBezTo>
                        <a:lnTo>
                          <a:pt x="59841" y="435406"/>
                        </a:lnTo>
                        <a:cubicBezTo>
                          <a:pt x="62641" y="436044"/>
                          <a:pt x="65501" y="436675"/>
                          <a:pt x="68415" y="437313"/>
                        </a:cubicBezTo>
                        <a:cubicBezTo>
                          <a:pt x="71324" y="437944"/>
                          <a:pt x="74257" y="438582"/>
                          <a:pt x="77208" y="439213"/>
                        </a:cubicBezTo>
                        <a:cubicBezTo>
                          <a:pt x="78683" y="439851"/>
                          <a:pt x="79916" y="441752"/>
                          <a:pt x="80912" y="444927"/>
                        </a:cubicBezTo>
                        <a:cubicBezTo>
                          <a:pt x="81908" y="448103"/>
                          <a:pt x="82406" y="451801"/>
                          <a:pt x="82406" y="456033"/>
                        </a:cubicBezTo>
                        <a:cubicBezTo>
                          <a:pt x="82406" y="460903"/>
                          <a:pt x="81780" y="464814"/>
                          <a:pt x="80523" y="467777"/>
                        </a:cubicBezTo>
                        <a:cubicBezTo>
                          <a:pt x="79272" y="470740"/>
                          <a:pt x="77943" y="472222"/>
                          <a:pt x="76540" y="472222"/>
                        </a:cubicBezTo>
                        <a:lnTo>
                          <a:pt x="76103" y="472222"/>
                        </a:lnTo>
                        <a:cubicBezTo>
                          <a:pt x="70201" y="470528"/>
                          <a:pt x="64323" y="469259"/>
                          <a:pt x="58457" y="468415"/>
                        </a:cubicBezTo>
                        <a:cubicBezTo>
                          <a:pt x="52597" y="467565"/>
                          <a:pt x="46713" y="467139"/>
                          <a:pt x="40817" y="467139"/>
                        </a:cubicBezTo>
                        <a:cubicBezTo>
                          <a:pt x="34988" y="467139"/>
                          <a:pt x="29219" y="467565"/>
                          <a:pt x="23505" y="468415"/>
                        </a:cubicBezTo>
                        <a:cubicBezTo>
                          <a:pt x="17791" y="469259"/>
                          <a:pt x="12053" y="470528"/>
                          <a:pt x="6303" y="472222"/>
                        </a:cubicBezTo>
                        <a:lnTo>
                          <a:pt x="5860" y="472222"/>
                        </a:lnTo>
                        <a:cubicBezTo>
                          <a:pt x="4238" y="472222"/>
                          <a:pt x="2854" y="470583"/>
                          <a:pt x="1712" y="467303"/>
                        </a:cubicBezTo>
                        <a:cubicBezTo>
                          <a:pt x="571" y="464024"/>
                          <a:pt x="0" y="460266"/>
                          <a:pt x="0" y="456033"/>
                        </a:cubicBezTo>
                        <a:cubicBezTo>
                          <a:pt x="0" y="451801"/>
                          <a:pt x="498" y="448103"/>
                          <a:pt x="1494" y="444927"/>
                        </a:cubicBezTo>
                        <a:cubicBezTo>
                          <a:pt x="2490" y="441752"/>
                          <a:pt x="3722" y="439851"/>
                          <a:pt x="5198" y="439213"/>
                        </a:cubicBezTo>
                        <a:cubicBezTo>
                          <a:pt x="7924" y="438582"/>
                          <a:pt x="10675" y="437944"/>
                          <a:pt x="13438" y="437313"/>
                        </a:cubicBezTo>
                        <a:cubicBezTo>
                          <a:pt x="16201" y="436675"/>
                          <a:pt x="18951" y="436044"/>
                          <a:pt x="21678" y="435406"/>
                        </a:cubicBezTo>
                        <a:lnTo>
                          <a:pt x="24222" y="41576"/>
                        </a:lnTo>
                        <a:cubicBezTo>
                          <a:pt x="18763" y="44114"/>
                          <a:pt x="14731" y="46653"/>
                          <a:pt x="12108" y="49191"/>
                        </a:cubicBezTo>
                        <a:cubicBezTo>
                          <a:pt x="9491" y="51729"/>
                          <a:pt x="8112" y="52998"/>
                          <a:pt x="7961" y="52998"/>
                        </a:cubicBezTo>
                        <a:cubicBezTo>
                          <a:pt x="7080" y="54061"/>
                          <a:pt x="6376" y="54589"/>
                          <a:pt x="5860" y="54589"/>
                        </a:cubicBezTo>
                        <a:cubicBezTo>
                          <a:pt x="4238" y="54589"/>
                          <a:pt x="2854" y="52792"/>
                          <a:pt x="1712" y="49191"/>
                        </a:cubicBezTo>
                        <a:cubicBezTo>
                          <a:pt x="571" y="45596"/>
                          <a:pt x="0" y="41679"/>
                          <a:pt x="0" y="37447"/>
                        </a:cubicBezTo>
                        <a:cubicBezTo>
                          <a:pt x="0" y="34278"/>
                          <a:pt x="310" y="31211"/>
                          <a:pt x="941" y="28248"/>
                        </a:cubicBezTo>
                        <a:cubicBezTo>
                          <a:pt x="1567" y="25285"/>
                          <a:pt x="2471" y="23172"/>
                          <a:pt x="3649" y="21902"/>
                        </a:cubicBezTo>
                        <a:cubicBezTo>
                          <a:pt x="3868" y="21690"/>
                          <a:pt x="5234" y="20469"/>
                          <a:pt x="7742" y="18253"/>
                        </a:cubicBezTo>
                        <a:cubicBezTo>
                          <a:pt x="10250" y="16031"/>
                          <a:pt x="13881" y="13541"/>
                          <a:pt x="18636" y="10790"/>
                        </a:cubicBezTo>
                        <a:cubicBezTo>
                          <a:pt x="23390" y="8040"/>
                          <a:pt x="29310" y="5556"/>
                          <a:pt x="36391" y="3334"/>
                        </a:cubicBezTo>
                        <a:cubicBezTo>
                          <a:pt x="43471" y="1111"/>
                          <a:pt x="51729" y="0"/>
                          <a:pt x="61165" y="0"/>
                        </a:cubicBezTo>
                        <a:cubicBezTo>
                          <a:pt x="62793" y="0"/>
                          <a:pt x="64468" y="0"/>
                          <a:pt x="66199" y="0"/>
                        </a:cubicBezTo>
                        <a:cubicBezTo>
                          <a:pt x="67936" y="0"/>
                          <a:pt x="69648" y="213"/>
                          <a:pt x="71342" y="638"/>
                        </a:cubicBezTo>
                        <a:cubicBezTo>
                          <a:pt x="77760" y="1275"/>
                          <a:pt x="84063" y="3073"/>
                          <a:pt x="90257" y="6030"/>
                        </a:cubicBezTo>
                        <a:cubicBezTo>
                          <a:pt x="96451" y="8993"/>
                          <a:pt x="102353" y="13492"/>
                          <a:pt x="107957" y="19522"/>
                        </a:cubicBezTo>
                        <a:cubicBezTo>
                          <a:pt x="113562" y="25552"/>
                          <a:pt x="118705" y="33008"/>
                          <a:pt x="123387" y="41892"/>
                        </a:cubicBezTo>
                        <a:cubicBezTo>
                          <a:pt x="128069" y="50782"/>
                          <a:pt x="132143" y="61408"/>
                          <a:pt x="135610" y="73789"/>
                        </a:cubicBezTo>
                        <a:cubicBezTo>
                          <a:pt x="139077" y="86164"/>
                          <a:pt x="141767" y="100288"/>
                          <a:pt x="143686" y="116155"/>
                        </a:cubicBezTo>
                        <a:cubicBezTo>
                          <a:pt x="145605" y="132022"/>
                          <a:pt x="146558" y="149795"/>
                          <a:pt x="146558" y="169469"/>
                        </a:cubicBezTo>
                        <a:cubicBezTo>
                          <a:pt x="146558" y="188086"/>
                          <a:pt x="145605" y="205167"/>
                          <a:pt x="143686" y="220718"/>
                        </a:cubicBezTo>
                        <a:cubicBezTo>
                          <a:pt x="141767" y="236269"/>
                          <a:pt x="139132" y="250338"/>
                          <a:pt x="135774" y="262926"/>
                        </a:cubicBezTo>
                        <a:cubicBezTo>
                          <a:pt x="132422" y="275513"/>
                          <a:pt x="128493" y="286625"/>
                          <a:pt x="123994" y="296250"/>
                        </a:cubicBezTo>
                        <a:cubicBezTo>
                          <a:pt x="119501" y="305874"/>
                          <a:pt x="114649" y="313914"/>
                          <a:pt x="109451" y="320369"/>
                        </a:cubicBezTo>
                        <a:cubicBezTo>
                          <a:pt x="104253" y="326823"/>
                          <a:pt x="98867" y="331687"/>
                          <a:pt x="93299" y="334966"/>
                        </a:cubicBezTo>
                        <a:cubicBezTo>
                          <a:pt x="87731" y="338245"/>
                          <a:pt x="82223" y="339885"/>
                          <a:pt x="76765" y="33988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6" name="Google Shape;2196;p31"/>
                  <p:cNvSpPr/>
                  <p:nvPr/>
                </p:nvSpPr>
                <p:spPr>
                  <a:xfrm>
                    <a:off x="2815453" y="1466013"/>
                    <a:ext cx="146564" cy="472221"/>
                  </a:xfrm>
                  <a:custGeom>
                    <a:rect b="b" l="l" r="r" t="t"/>
                    <a:pathLst>
                      <a:path extrusionOk="0" h="472221" w="146564">
                        <a:moveTo>
                          <a:pt x="134948" y="169469"/>
                        </a:moveTo>
                        <a:cubicBezTo>
                          <a:pt x="134948" y="152333"/>
                          <a:pt x="134050" y="137153"/>
                          <a:pt x="132240" y="123927"/>
                        </a:cubicBezTo>
                        <a:cubicBezTo>
                          <a:pt x="130437" y="110708"/>
                          <a:pt x="128002" y="99177"/>
                          <a:pt x="124941" y="89334"/>
                        </a:cubicBezTo>
                        <a:cubicBezTo>
                          <a:pt x="121881" y="79497"/>
                          <a:pt x="118268" y="71142"/>
                          <a:pt x="114103" y="64268"/>
                        </a:cubicBezTo>
                        <a:cubicBezTo>
                          <a:pt x="109931" y="57388"/>
                          <a:pt x="105492" y="51784"/>
                          <a:pt x="100774" y="47448"/>
                        </a:cubicBezTo>
                        <a:cubicBezTo>
                          <a:pt x="96050" y="43113"/>
                          <a:pt x="91150" y="39882"/>
                          <a:pt x="86061" y="37769"/>
                        </a:cubicBezTo>
                        <a:cubicBezTo>
                          <a:pt x="80973" y="35650"/>
                          <a:pt x="75994" y="34278"/>
                          <a:pt x="71130" y="33640"/>
                        </a:cubicBezTo>
                        <a:lnTo>
                          <a:pt x="63381" y="33640"/>
                        </a:lnTo>
                        <a:lnTo>
                          <a:pt x="60953" y="301484"/>
                        </a:lnTo>
                        <a:cubicBezTo>
                          <a:pt x="63236" y="303178"/>
                          <a:pt x="65707" y="304447"/>
                          <a:pt x="68361" y="305291"/>
                        </a:cubicBezTo>
                        <a:cubicBezTo>
                          <a:pt x="71014" y="306141"/>
                          <a:pt x="73820" y="306560"/>
                          <a:pt x="76771" y="306560"/>
                        </a:cubicBezTo>
                        <a:cubicBezTo>
                          <a:pt x="84513" y="306560"/>
                          <a:pt x="91903" y="303652"/>
                          <a:pt x="98946" y="297835"/>
                        </a:cubicBezTo>
                        <a:cubicBezTo>
                          <a:pt x="105990" y="292018"/>
                          <a:pt x="112184" y="283395"/>
                          <a:pt x="117527" y="271973"/>
                        </a:cubicBezTo>
                        <a:cubicBezTo>
                          <a:pt x="122877" y="260545"/>
                          <a:pt x="127115" y="246264"/>
                          <a:pt x="130248" y="229128"/>
                        </a:cubicBezTo>
                        <a:cubicBezTo>
                          <a:pt x="133382" y="211992"/>
                          <a:pt x="134948" y="192106"/>
                          <a:pt x="134948" y="169469"/>
                        </a:cubicBezTo>
                        <a:close/>
                        <a:moveTo>
                          <a:pt x="76771" y="339885"/>
                        </a:moveTo>
                        <a:cubicBezTo>
                          <a:pt x="73820" y="339885"/>
                          <a:pt x="70996" y="339514"/>
                          <a:pt x="68306" y="338774"/>
                        </a:cubicBezTo>
                        <a:cubicBezTo>
                          <a:pt x="65616" y="338033"/>
                          <a:pt x="63090" y="336818"/>
                          <a:pt x="60728" y="335124"/>
                        </a:cubicBezTo>
                        <a:lnTo>
                          <a:pt x="59841" y="435406"/>
                        </a:lnTo>
                        <a:cubicBezTo>
                          <a:pt x="62647" y="436044"/>
                          <a:pt x="65507" y="436675"/>
                          <a:pt x="68415" y="437313"/>
                        </a:cubicBezTo>
                        <a:cubicBezTo>
                          <a:pt x="71330" y="437944"/>
                          <a:pt x="74263" y="438582"/>
                          <a:pt x="77208" y="439213"/>
                        </a:cubicBezTo>
                        <a:cubicBezTo>
                          <a:pt x="78683" y="439851"/>
                          <a:pt x="79922" y="441752"/>
                          <a:pt x="80918" y="444927"/>
                        </a:cubicBezTo>
                        <a:cubicBezTo>
                          <a:pt x="81914" y="448103"/>
                          <a:pt x="82412" y="451801"/>
                          <a:pt x="82412" y="456033"/>
                        </a:cubicBezTo>
                        <a:cubicBezTo>
                          <a:pt x="82412" y="460903"/>
                          <a:pt x="81780" y="464814"/>
                          <a:pt x="80529" y="467777"/>
                        </a:cubicBezTo>
                        <a:cubicBezTo>
                          <a:pt x="79272" y="470740"/>
                          <a:pt x="77949" y="472222"/>
                          <a:pt x="76546" y="472222"/>
                        </a:cubicBezTo>
                        <a:lnTo>
                          <a:pt x="76103" y="472222"/>
                        </a:lnTo>
                        <a:cubicBezTo>
                          <a:pt x="70207" y="470528"/>
                          <a:pt x="64323" y="469259"/>
                          <a:pt x="58463" y="468415"/>
                        </a:cubicBezTo>
                        <a:cubicBezTo>
                          <a:pt x="52597" y="467565"/>
                          <a:pt x="46719" y="467139"/>
                          <a:pt x="40817" y="467139"/>
                        </a:cubicBezTo>
                        <a:cubicBezTo>
                          <a:pt x="34994" y="467139"/>
                          <a:pt x="29225" y="467565"/>
                          <a:pt x="23505" y="468415"/>
                        </a:cubicBezTo>
                        <a:cubicBezTo>
                          <a:pt x="17791" y="469259"/>
                          <a:pt x="12059" y="470528"/>
                          <a:pt x="6309" y="472222"/>
                        </a:cubicBezTo>
                        <a:lnTo>
                          <a:pt x="5866" y="472222"/>
                        </a:lnTo>
                        <a:cubicBezTo>
                          <a:pt x="4244" y="472222"/>
                          <a:pt x="2860" y="470583"/>
                          <a:pt x="1718" y="467303"/>
                        </a:cubicBezTo>
                        <a:cubicBezTo>
                          <a:pt x="577" y="464024"/>
                          <a:pt x="0" y="460266"/>
                          <a:pt x="0" y="456033"/>
                        </a:cubicBezTo>
                        <a:cubicBezTo>
                          <a:pt x="0" y="451801"/>
                          <a:pt x="498" y="448103"/>
                          <a:pt x="1494" y="444927"/>
                        </a:cubicBezTo>
                        <a:cubicBezTo>
                          <a:pt x="2490" y="441752"/>
                          <a:pt x="3728" y="439851"/>
                          <a:pt x="5204" y="439213"/>
                        </a:cubicBezTo>
                        <a:cubicBezTo>
                          <a:pt x="7930" y="438582"/>
                          <a:pt x="10675" y="437944"/>
                          <a:pt x="13444" y="437313"/>
                        </a:cubicBezTo>
                        <a:cubicBezTo>
                          <a:pt x="16207" y="436675"/>
                          <a:pt x="18951" y="436044"/>
                          <a:pt x="21684" y="435406"/>
                        </a:cubicBezTo>
                        <a:lnTo>
                          <a:pt x="24228" y="41576"/>
                        </a:lnTo>
                        <a:cubicBezTo>
                          <a:pt x="18769" y="44114"/>
                          <a:pt x="14731" y="46653"/>
                          <a:pt x="12114" y="49191"/>
                        </a:cubicBezTo>
                        <a:cubicBezTo>
                          <a:pt x="9497" y="51729"/>
                          <a:pt x="8112" y="52998"/>
                          <a:pt x="7967" y="52998"/>
                        </a:cubicBezTo>
                        <a:cubicBezTo>
                          <a:pt x="7080" y="54061"/>
                          <a:pt x="6382" y="54589"/>
                          <a:pt x="5866" y="54589"/>
                        </a:cubicBezTo>
                        <a:cubicBezTo>
                          <a:pt x="4244" y="54589"/>
                          <a:pt x="2860" y="52792"/>
                          <a:pt x="1718" y="49191"/>
                        </a:cubicBezTo>
                        <a:cubicBezTo>
                          <a:pt x="577" y="45596"/>
                          <a:pt x="0" y="41679"/>
                          <a:pt x="0" y="37447"/>
                        </a:cubicBezTo>
                        <a:cubicBezTo>
                          <a:pt x="0" y="34278"/>
                          <a:pt x="316" y="31211"/>
                          <a:pt x="941" y="28248"/>
                        </a:cubicBezTo>
                        <a:cubicBezTo>
                          <a:pt x="1567" y="25285"/>
                          <a:pt x="2471" y="23172"/>
                          <a:pt x="3655" y="21902"/>
                        </a:cubicBezTo>
                        <a:cubicBezTo>
                          <a:pt x="3874" y="21690"/>
                          <a:pt x="5240" y="20469"/>
                          <a:pt x="7748" y="18253"/>
                        </a:cubicBezTo>
                        <a:cubicBezTo>
                          <a:pt x="10250" y="16031"/>
                          <a:pt x="13887" y="13541"/>
                          <a:pt x="18642" y="10790"/>
                        </a:cubicBezTo>
                        <a:cubicBezTo>
                          <a:pt x="23396" y="8040"/>
                          <a:pt x="29317" y="5556"/>
                          <a:pt x="36397" y="3334"/>
                        </a:cubicBezTo>
                        <a:cubicBezTo>
                          <a:pt x="43471" y="1111"/>
                          <a:pt x="51735" y="0"/>
                          <a:pt x="61171" y="0"/>
                        </a:cubicBezTo>
                        <a:cubicBezTo>
                          <a:pt x="62793" y="0"/>
                          <a:pt x="64475" y="0"/>
                          <a:pt x="66205" y="0"/>
                        </a:cubicBezTo>
                        <a:cubicBezTo>
                          <a:pt x="67936" y="0"/>
                          <a:pt x="69654" y="213"/>
                          <a:pt x="71348" y="638"/>
                        </a:cubicBezTo>
                        <a:cubicBezTo>
                          <a:pt x="77767" y="1275"/>
                          <a:pt x="84069" y="3073"/>
                          <a:pt x="90263" y="6030"/>
                        </a:cubicBezTo>
                        <a:cubicBezTo>
                          <a:pt x="96457" y="8993"/>
                          <a:pt x="102359" y="13492"/>
                          <a:pt x="107963" y="19522"/>
                        </a:cubicBezTo>
                        <a:cubicBezTo>
                          <a:pt x="113568" y="25552"/>
                          <a:pt x="118711" y="33008"/>
                          <a:pt x="123393" y="41892"/>
                        </a:cubicBezTo>
                        <a:cubicBezTo>
                          <a:pt x="128075" y="50782"/>
                          <a:pt x="132149" y="61408"/>
                          <a:pt x="135616" y="73789"/>
                        </a:cubicBezTo>
                        <a:cubicBezTo>
                          <a:pt x="139077" y="86164"/>
                          <a:pt x="141773" y="100288"/>
                          <a:pt x="143692" y="116155"/>
                        </a:cubicBezTo>
                        <a:cubicBezTo>
                          <a:pt x="145605" y="132022"/>
                          <a:pt x="146564" y="149795"/>
                          <a:pt x="146564" y="169469"/>
                        </a:cubicBezTo>
                        <a:cubicBezTo>
                          <a:pt x="146564" y="188086"/>
                          <a:pt x="145605" y="205167"/>
                          <a:pt x="143692" y="220718"/>
                        </a:cubicBezTo>
                        <a:cubicBezTo>
                          <a:pt x="141773" y="236269"/>
                          <a:pt x="139138" y="250338"/>
                          <a:pt x="135780" y="262926"/>
                        </a:cubicBezTo>
                        <a:cubicBezTo>
                          <a:pt x="132422" y="275513"/>
                          <a:pt x="128500" y="286625"/>
                          <a:pt x="124000" y="296250"/>
                        </a:cubicBezTo>
                        <a:cubicBezTo>
                          <a:pt x="119501" y="305874"/>
                          <a:pt x="114655" y="313914"/>
                          <a:pt x="109457" y="320369"/>
                        </a:cubicBezTo>
                        <a:cubicBezTo>
                          <a:pt x="104253" y="326823"/>
                          <a:pt x="98873" y="331687"/>
                          <a:pt x="93305" y="334966"/>
                        </a:cubicBezTo>
                        <a:cubicBezTo>
                          <a:pt x="87737" y="338245"/>
                          <a:pt x="82224" y="339885"/>
                          <a:pt x="76771" y="33988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7" name="Google Shape;2197;p31"/>
                  <p:cNvSpPr/>
                  <p:nvPr/>
                </p:nvSpPr>
                <p:spPr>
                  <a:xfrm>
                    <a:off x="2953613" y="1474902"/>
                    <a:ext cx="183288" cy="473800"/>
                  </a:xfrm>
                  <a:custGeom>
                    <a:rect b="b" l="l" r="r" t="t"/>
                    <a:pathLst>
                      <a:path extrusionOk="0" h="473800" w="183288">
                        <a:moveTo>
                          <a:pt x="183289" y="16820"/>
                        </a:moveTo>
                        <a:cubicBezTo>
                          <a:pt x="183289" y="20840"/>
                          <a:pt x="182809" y="24434"/>
                          <a:pt x="181850" y="27610"/>
                        </a:cubicBezTo>
                        <a:cubicBezTo>
                          <a:pt x="180891" y="30780"/>
                          <a:pt x="179713" y="32687"/>
                          <a:pt x="178310" y="33318"/>
                        </a:cubicBezTo>
                        <a:cubicBezTo>
                          <a:pt x="171011" y="36494"/>
                          <a:pt x="163749" y="38401"/>
                          <a:pt x="156523" y="39032"/>
                        </a:cubicBezTo>
                        <a:cubicBezTo>
                          <a:pt x="153201" y="72885"/>
                          <a:pt x="149698" y="102608"/>
                          <a:pt x="146012" y="128208"/>
                        </a:cubicBezTo>
                        <a:cubicBezTo>
                          <a:pt x="142326" y="153809"/>
                          <a:pt x="138804" y="175759"/>
                          <a:pt x="135446" y="194061"/>
                        </a:cubicBezTo>
                        <a:cubicBezTo>
                          <a:pt x="132094" y="212357"/>
                          <a:pt x="129070" y="227009"/>
                          <a:pt x="126381" y="238012"/>
                        </a:cubicBezTo>
                        <a:cubicBezTo>
                          <a:pt x="123685" y="249014"/>
                          <a:pt x="121675" y="256841"/>
                          <a:pt x="120351" y="261493"/>
                        </a:cubicBezTo>
                        <a:lnTo>
                          <a:pt x="120351" y="428423"/>
                        </a:lnTo>
                        <a:cubicBezTo>
                          <a:pt x="126690" y="429055"/>
                          <a:pt x="133109" y="430324"/>
                          <a:pt x="139600" y="432230"/>
                        </a:cubicBezTo>
                        <a:cubicBezTo>
                          <a:pt x="141069" y="432862"/>
                          <a:pt x="142308" y="434769"/>
                          <a:pt x="143304" y="437944"/>
                        </a:cubicBezTo>
                        <a:cubicBezTo>
                          <a:pt x="144300" y="441114"/>
                          <a:pt x="144797" y="444818"/>
                          <a:pt x="144797" y="449050"/>
                        </a:cubicBezTo>
                        <a:cubicBezTo>
                          <a:pt x="144797" y="454339"/>
                          <a:pt x="144130" y="458414"/>
                          <a:pt x="142806" y="461268"/>
                        </a:cubicBezTo>
                        <a:cubicBezTo>
                          <a:pt x="141476" y="464122"/>
                          <a:pt x="140189" y="465555"/>
                          <a:pt x="138932" y="465555"/>
                        </a:cubicBezTo>
                        <a:lnTo>
                          <a:pt x="138161" y="465555"/>
                        </a:lnTo>
                        <a:cubicBezTo>
                          <a:pt x="133661" y="463861"/>
                          <a:pt x="129107" y="462640"/>
                          <a:pt x="124498" y="461905"/>
                        </a:cubicBezTo>
                        <a:cubicBezTo>
                          <a:pt x="119889" y="461164"/>
                          <a:pt x="115262" y="460794"/>
                          <a:pt x="110617" y="460794"/>
                        </a:cubicBezTo>
                        <a:cubicBezTo>
                          <a:pt x="102948" y="460794"/>
                          <a:pt x="95388" y="461905"/>
                          <a:pt x="87938" y="464122"/>
                        </a:cubicBezTo>
                        <a:cubicBezTo>
                          <a:pt x="80493" y="466344"/>
                          <a:pt x="73079" y="469574"/>
                          <a:pt x="65707" y="473801"/>
                        </a:cubicBezTo>
                        <a:lnTo>
                          <a:pt x="64602" y="473801"/>
                        </a:lnTo>
                        <a:cubicBezTo>
                          <a:pt x="62981" y="473801"/>
                          <a:pt x="61596" y="472161"/>
                          <a:pt x="60455" y="468882"/>
                        </a:cubicBezTo>
                        <a:cubicBezTo>
                          <a:pt x="59307" y="465603"/>
                          <a:pt x="58736" y="461851"/>
                          <a:pt x="58736" y="457618"/>
                        </a:cubicBezTo>
                        <a:cubicBezTo>
                          <a:pt x="58736" y="453599"/>
                          <a:pt x="59180" y="450052"/>
                          <a:pt x="60066" y="446986"/>
                        </a:cubicBezTo>
                        <a:cubicBezTo>
                          <a:pt x="60953" y="443919"/>
                          <a:pt x="62094" y="441855"/>
                          <a:pt x="63497" y="440798"/>
                        </a:cubicBezTo>
                        <a:cubicBezTo>
                          <a:pt x="66594" y="439104"/>
                          <a:pt x="69691" y="437519"/>
                          <a:pt x="72787" y="436038"/>
                        </a:cubicBezTo>
                        <a:cubicBezTo>
                          <a:pt x="75884" y="434556"/>
                          <a:pt x="79054" y="433287"/>
                          <a:pt x="82296" y="432230"/>
                        </a:cubicBezTo>
                        <a:lnTo>
                          <a:pt x="82296" y="294501"/>
                        </a:lnTo>
                        <a:cubicBezTo>
                          <a:pt x="77208" y="280748"/>
                          <a:pt x="72289" y="265567"/>
                          <a:pt x="67535" y="248960"/>
                        </a:cubicBezTo>
                        <a:cubicBezTo>
                          <a:pt x="62774" y="232352"/>
                          <a:pt x="58293" y="215478"/>
                          <a:pt x="54091" y="198342"/>
                        </a:cubicBezTo>
                        <a:cubicBezTo>
                          <a:pt x="49889" y="181206"/>
                          <a:pt x="45997" y="164228"/>
                          <a:pt x="42420" y="147408"/>
                        </a:cubicBezTo>
                        <a:cubicBezTo>
                          <a:pt x="38844" y="130588"/>
                          <a:pt x="35656" y="114983"/>
                          <a:pt x="32857" y="100598"/>
                        </a:cubicBezTo>
                        <a:cubicBezTo>
                          <a:pt x="30051" y="86213"/>
                          <a:pt x="27677" y="73625"/>
                          <a:pt x="25722" y="62835"/>
                        </a:cubicBezTo>
                        <a:cubicBezTo>
                          <a:pt x="23767" y="52045"/>
                          <a:pt x="22309" y="43902"/>
                          <a:pt x="21350" y="38401"/>
                        </a:cubicBezTo>
                        <a:cubicBezTo>
                          <a:pt x="18624" y="37763"/>
                          <a:pt x="15897" y="37077"/>
                          <a:pt x="13164" y="36336"/>
                        </a:cubicBezTo>
                        <a:cubicBezTo>
                          <a:pt x="10438" y="35595"/>
                          <a:pt x="7712" y="34587"/>
                          <a:pt x="4979" y="33318"/>
                        </a:cubicBezTo>
                        <a:cubicBezTo>
                          <a:pt x="3504" y="32687"/>
                          <a:pt x="2307" y="30780"/>
                          <a:pt x="1384" y="27610"/>
                        </a:cubicBezTo>
                        <a:cubicBezTo>
                          <a:pt x="462" y="24434"/>
                          <a:pt x="0" y="20840"/>
                          <a:pt x="0" y="16820"/>
                        </a:cubicBezTo>
                        <a:cubicBezTo>
                          <a:pt x="0" y="11319"/>
                          <a:pt x="668" y="7141"/>
                          <a:pt x="1992" y="4281"/>
                        </a:cubicBezTo>
                        <a:cubicBezTo>
                          <a:pt x="3321" y="1427"/>
                          <a:pt x="4609" y="0"/>
                          <a:pt x="5866" y="0"/>
                        </a:cubicBezTo>
                        <a:lnTo>
                          <a:pt x="6637" y="0"/>
                        </a:lnTo>
                        <a:cubicBezTo>
                          <a:pt x="13128" y="2963"/>
                          <a:pt x="19528" y="5131"/>
                          <a:pt x="25831" y="6503"/>
                        </a:cubicBezTo>
                        <a:cubicBezTo>
                          <a:pt x="32134" y="7882"/>
                          <a:pt x="38425" y="8568"/>
                          <a:pt x="44691" y="8568"/>
                        </a:cubicBezTo>
                        <a:cubicBezTo>
                          <a:pt x="50958" y="8568"/>
                          <a:pt x="57170" y="7882"/>
                          <a:pt x="63327" y="6503"/>
                        </a:cubicBezTo>
                        <a:cubicBezTo>
                          <a:pt x="69484" y="5131"/>
                          <a:pt x="75660" y="2963"/>
                          <a:pt x="81859" y="0"/>
                        </a:cubicBezTo>
                        <a:lnTo>
                          <a:pt x="82521" y="0"/>
                        </a:lnTo>
                        <a:cubicBezTo>
                          <a:pt x="84215" y="0"/>
                          <a:pt x="85618" y="1694"/>
                          <a:pt x="86723" y="5076"/>
                        </a:cubicBezTo>
                        <a:cubicBezTo>
                          <a:pt x="87828" y="8465"/>
                          <a:pt x="88381" y="12375"/>
                          <a:pt x="88381" y="16820"/>
                        </a:cubicBezTo>
                        <a:cubicBezTo>
                          <a:pt x="88381" y="20840"/>
                          <a:pt x="87919" y="24434"/>
                          <a:pt x="87002" y="27610"/>
                        </a:cubicBezTo>
                        <a:cubicBezTo>
                          <a:pt x="86079" y="30780"/>
                          <a:pt x="84877" y="32687"/>
                          <a:pt x="83408" y="33318"/>
                        </a:cubicBezTo>
                        <a:cubicBezTo>
                          <a:pt x="80602" y="34587"/>
                          <a:pt x="77724" y="35698"/>
                          <a:pt x="74779" y="36652"/>
                        </a:cubicBezTo>
                        <a:cubicBezTo>
                          <a:pt x="71828" y="37605"/>
                          <a:pt x="68877" y="38401"/>
                          <a:pt x="65926" y="39032"/>
                        </a:cubicBezTo>
                        <a:cubicBezTo>
                          <a:pt x="67845" y="49191"/>
                          <a:pt x="70407" y="62040"/>
                          <a:pt x="73613" y="77590"/>
                        </a:cubicBezTo>
                        <a:cubicBezTo>
                          <a:pt x="76825" y="93141"/>
                          <a:pt x="80511" y="109749"/>
                          <a:pt x="84677" y="127413"/>
                        </a:cubicBezTo>
                        <a:cubicBezTo>
                          <a:pt x="88842" y="145083"/>
                          <a:pt x="93396" y="162905"/>
                          <a:pt x="98339" y="180890"/>
                        </a:cubicBezTo>
                        <a:cubicBezTo>
                          <a:pt x="103276" y="198870"/>
                          <a:pt x="108480" y="215478"/>
                          <a:pt x="113932" y="230713"/>
                        </a:cubicBezTo>
                        <a:cubicBezTo>
                          <a:pt x="115560" y="224580"/>
                          <a:pt x="117545" y="216061"/>
                          <a:pt x="119908" y="205167"/>
                        </a:cubicBezTo>
                        <a:cubicBezTo>
                          <a:pt x="122270" y="194267"/>
                          <a:pt x="124814" y="180890"/>
                          <a:pt x="127540" y="165024"/>
                        </a:cubicBezTo>
                        <a:cubicBezTo>
                          <a:pt x="130267" y="149151"/>
                          <a:pt x="133109" y="130692"/>
                          <a:pt x="136060" y="109645"/>
                        </a:cubicBezTo>
                        <a:cubicBezTo>
                          <a:pt x="139005" y="88593"/>
                          <a:pt x="141846" y="64845"/>
                          <a:pt x="144573" y="38401"/>
                        </a:cubicBezTo>
                        <a:cubicBezTo>
                          <a:pt x="141033" y="37975"/>
                          <a:pt x="137535" y="37447"/>
                          <a:pt x="134068" y="36810"/>
                        </a:cubicBezTo>
                        <a:cubicBezTo>
                          <a:pt x="130601" y="36178"/>
                          <a:pt x="127133" y="35012"/>
                          <a:pt x="123666" y="33318"/>
                        </a:cubicBezTo>
                        <a:cubicBezTo>
                          <a:pt x="122191" y="32687"/>
                          <a:pt x="120995" y="30780"/>
                          <a:pt x="120072" y="27610"/>
                        </a:cubicBezTo>
                        <a:cubicBezTo>
                          <a:pt x="119155" y="24434"/>
                          <a:pt x="118693" y="20840"/>
                          <a:pt x="118693" y="16820"/>
                        </a:cubicBezTo>
                        <a:cubicBezTo>
                          <a:pt x="118693" y="11744"/>
                          <a:pt x="119337" y="7669"/>
                          <a:pt x="120624" y="4603"/>
                        </a:cubicBezTo>
                        <a:cubicBezTo>
                          <a:pt x="121917" y="1530"/>
                          <a:pt x="123187" y="0"/>
                          <a:pt x="124444" y="0"/>
                        </a:cubicBezTo>
                        <a:lnTo>
                          <a:pt x="125330" y="0"/>
                        </a:lnTo>
                        <a:cubicBezTo>
                          <a:pt x="129678" y="1901"/>
                          <a:pt x="133977" y="3382"/>
                          <a:pt x="138215" y="4445"/>
                        </a:cubicBezTo>
                        <a:cubicBezTo>
                          <a:pt x="142454" y="5501"/>
                          <a:pt x="146753" y="6030"/>
                          <a:pt x="151100" y="6030"/>
                        </a:cubicBezTo>
                        <a:cubicBezTo>
                          <a:pt x="155454" y="6030"/>
                          <a:pt x="159729" y="5501"/>
                          <a:pt x="163931" y="4445"/>
                        </a:cubicBezTo>
                        <a:cubicBezTo>
                          <a:pt x="168133" y="3382"/>
                          <a:pt x="172341" y="1901"/>
                          <a:pt x="176543" y="0"/>
                        </a:cubicBezTo>
                        <a:lnTo>
                          <a:pt x="177429" y="0"/>
                        </a:lnTo>
                        <a:cubicBezTo>
                          <a:pt x="178978" y="0"/>
                          <a:pt x="180338" y="1743"/>
                          <a:pt x="181522" y="5234"/>
                        </a:cubicBezTo>
                        <a:cubicBezTo>
                          <a:pt x="182700" y="8726"/>
                          <a:pt x="183289" y="12588"/>
                          <a:pt x="183289" y="16820"/>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98" name="Google Shape;2198;p31"/>
                <p:cNvGrpSpPr/>
                <p:nvPr/>
              </p:nvGrpSpPr>
              <p:grpSpPr>
                <a:xfrm>
                  <a:off x="1969294" y="2125768"/>
                  <a:ext cx="1492100" cy="506177"/>
                  <a:chOff x="1969294" y="2125768"/>
                  <a:chExt cx="1492100" cy="506177"/>
                </a:xfrm>
              </p:grpSpPr>
              <p:sp>
                <p:nvSpPr>
                  <p:cNvPr id="2199" name="Google Shape;2199;p31"/>
                  <p:cNvSpPr/>
                  <p:nvPr/>
                </p:nvSpPr>
                <p:spPr>
                  <a:xfrm>
                    <a:off x="1969294" y="2134658"/>
                    <a:ext cx="177314" cy="476660"/>
                  </a:xfrm>
                  <a:custGeom>
                    <a:rect b="b" l="l" r="r" t="t"/>
                    <a:pathLst>
                      <a:path extrusionOk="0" h="476660" w="177314">
                        <a:moveTo>
                          <a:pt x="177314" y="13013"/>
                        </a:moveTo>
                        <a:cubicBezTo>
                          <a:pt x="177314" y="18933"/>
                          <a:pt x="176871" y="23536"/>
                          <a:pt x="175990" y="26815"/>
                        </a:cubicBezTo>
                        <a:cubicBezTo>
                          <a:pt x="175104" y="30094"/>
                          <a:pt x="174035" y="32262"/>
                          <a:pt x="172778" y="33318"/>
                        </a:cubicBezTo>
                        <a:cubicBezTo>
                          <a:pt x="168722" y="35650"/>
                          <a:pt x="164817" y="37551"/>
                          <a:pt x="161053" y="39032"/>
                        </a:cubicBezTo>
                        <a:cubicBezTo>
                          <a:pt x="157294" y="40514"/>
                          <a:pt x="153535" y="41680"/>
                          <a:pt x="149771" y="42523"/>
                        </a:cubicBezTo>
                        <a:cubicBezTo>
                          <a:pt x="149406" y="52045"/>
                          <a:pt x="148866" y="67754"/>
                          <a:pt x="148167" y="89650"/>
                        </a:cubicBezTo>
                        <a:cubicBezTo>
                          <a:pt x="147469" y="111546"/>
                          <a:pt x="146783" y="138416"/>
                          <a:pt x="146121" y="170258"/>
                        </a:cubicBezTo>
                        <a:cubicBezTo>
                          <a:pt x="145459" y="202101"/>
                          <a:pt x="144870" y="238224"/>
                          <a:pt x="144354" y="278634"/>
                        </a:cubicBezTo>
                        <a:cubicBezTo>
                          <a:pt x="143838" y="319045"/>
                          <a:pt x="143577" y="362522"/>
                          <a:pt x="143577" y="409065"/>
                        </a:cubicBezTo>
                        <a:lnTo>
                          <a:pt x="143577" y="440167"/>
                        </a:lnTo>
                        <a:cubicBezTo>
                          <a:pt x="147263" y="440167"/>
                          <a:pt x="150912" y="440428"/>
                          <a:pt x="154531" y="440956"/>
                        </a:cubicBezTo>
                        <a:cubicBezTo>
                          <a:pt x="158144" y="441484"/>
                          <a:pt x="161903" y="442280"/>
                          <a:pt x="165813" y="443337"/>
                        </a:cubicBezTo>
                        <a:cubicBezTo>
                          <a:pt x="167507" y="444393"/>
                          <a:pt x="168795" y="446561"/>
                          <a:pt x="169681" y="449846"/>
                        </a:cubicBezTo>
                        <a:cubicBezTo>
                          <a:pt x="170568" y="453125"/>
                          <a:pt x="171011" y="457090"/>
                          <a:pt x="171011" y="461741"/>
                        </a:cubicBezTo>
                        <a:cubicBezTo>
                          <a:pt x="170865" y="466186"/>
                          <a:pt x="170216" y="469781"/>
                          <a:pt x="169074" y="472532"/>
                        </a:cubicBezTo>
                        <a:cubicBezTo>
                          <a:pt x="167932" y="475282"/>
                          <a:pt x="166621" y="476661"/>
                          <a:pt x="165145" y="476661"/>
                        </a:cubicBezTo>
                        <a:lnTo>
                          <a:pt x="164702" y="476661"/>
                        </a:lnTo>
                        <a:cubicBezTo>
                          <a:pt x="160500" y="475604"/>
                          <a:pt x="156371" y="474754"/>
                          <a:pt x="152315" y="474122"/>
                        </a:cubicBezTo>
                        <a:cubicBezTo>
                          <a:pt x="148259" y="473485"/>
                          <a:pt x="144239" y="473169"/>
                          <a:pt x="140261" y="473169"/>
                        </a:cubicBezTo>
                        <a:cubicBezTo>
                          <a:pt x="136278" y="473169"/>
                          <a:pt x="132331" y="473485"/>
                          <a:pt x="128421" y="474122"/>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24"/>
                          <a:pt x="110781" y="452226"/>
                          <a:pt x="111777" y="449050"/>
                        </a:cubicBezTo>
                        <a:cubicBezTo>
                          <a:pt x="112773" y="445875"/>
                          <a:pt x="114005" y="443974"/>
                          <a:pt x="115481" y="443337"/>
                        </a:cubicBezTo>
                        <a:cubicBezTo>
                          <a:pt x="118286" y="442705"/>
                          <a:pt x="121049" y="442122"/>
                          <a:pt x="123775" y="441594"/>
                        </a:cubicBezTo>
                        <a:cubicBezTo>
                          <a:pt x="126508" y="441065"/>
                          <a:pt x="129271" y="440586"/>
                          <a:pt x="132076" y="440167"/>
                        </a:cubicBezTo>
                        <a:lnTo>
                          <a:pt x="132076" y="409065"/>
                        </a:lnTo>
                        <a:cubicBezTo>
                          <a:pt x="132076" y="362728"/>
                          <a:pt x="132295" y="319361"/>
                          <a:pt x="132738" y="278950"/>
                        </a:cubicBezTo>
                        <a:cubicBezTo>
                          <a:pt x="126690" y="280644"/>
                          <a:pt x="120642" y="281804"/>
                          <a:pt x="114594" y="282442"/>
                        </a:cubicBezTo>
                        <a:cubicBezTo>
                          <a:pt x="108553" y="283073"/>
                          <a:pt x="102505" y="283395"/>
                          <a:pt x="96457" y="283395"/>
                        </a:cubicBezTo>
                        <a:cubicBezTo>
                          <a:pt x="90336" y="283395"/>
                          <a:pt x="84343" y="283073"/>
                          <a:pt x="78483" y="282442"/>
                        </a:cubicBezTo>
                        <a:cubicBezTo>
                          <a:pt x="72617" y="281804"/>
                          <a:pt x="66849" y="280644"/>
                          <a:pt x="61171" y="278950"/>
                        </a:cubicBezTo>
                        <a:lnTo>
                          <a:pt x="59841" y="439529"/>
                        </a:lnTo>
                        <a:cubicBezTo>
                          <a:pt x="62647" y="440167"/>
                          <a:pt x="65501" y="440798"/>
                          <a:pt x="68415" y="441436"/>
                        </a:cubicBezTo>
                        <a:cubicBezTo>
                          <a:pt x="71330" y="442067"/>
                          <a:pt x="74263" y="442705"/>
                          <a:pt x="77208" y="443337"/>
                        </a:cubicBezTo>
                        <a:cubicBezTo>
                          <a:pt x="78683" y="443974"/>
                          <a:pt x="79922" y="445875"/>
                          <a:pt x="80918" y="449050"/>
                        </a:cubicBezTo>
                        <a:cubicBezTo>
                          <a:pt x="81908" y="452226"/>
                          <a:pt x="82406" y="455924"/>
                          <a:pt x="82406" y="460156"/>
                        </a:cubicBezTo>
                        <a:cubicBezTo>
                          <a:pt x="82406" y="465020"/>
                          <a:pt x="81780" y="468991"/>
                          <a:pt x="80529" y="472058"/>
                        </a:cubicBezTo>
                        <a:cubicBezTo>
                          <a:pt x="79272" y="475124"/>
                          <a:pt x="77949" y="476661"/>
                          <a:pt x="76546" y="476661"/>
                        </a:cubicBezTo>
                        <a:lnTo>
                          <a:pt x="76103" y="476661"/>
                        </a:lnTo>
                        <a:cubicBezTo>
                          <a:pt x="70207" y="474967"/>
                          <a:pt x="64323" y="473643"/>
                          <a:pt x="58463" y="472689"/>
                        </a:cubicBezTo>
                        <a:cubicBezTo>
                          <a:pt x="52597" y="471742"/>
                          <a:pt x="46719" y="471263"/>
                          <a:pt x="40817" y="471263"/>
                        </a:cubicBezTo>
                        <a:cubicBezTo>
                          <a:pt x="34994" y="471263"/>
                          <a:pt x="29219" y="471742"/>
                          <a:pt x="23505" y="472689"/>
                        </a:cubicBezTo>
                        <a:cubicBezTo>
                          <a:pt x="17791" y="473643"/>
                          <a:pt x="12059" y="474967"/>
                          <a:pt x="6309" y="476661"/>
                        </a:cubicBezTo>
                        <a:lnTo>
                          <a:pt x="5866" y="476661"/>
                        </a:lnTo>
                        <a:cubicBezTo>
                          <a:pt x="4166" y="476661"/>
                          <a:pt x="2769" y="474967"/>
                          <a:pt x="1658" y="471584"/>
                        </a:cubicBezTo>
                        <a:cubicBezTo>
                          <a:pt x="553" y="468196"/>
                          <a:pt x="0" y="464389"/>
                          <a:pt x="0" y="460156"/>
                        </a:cubicBezTo>
                        <a:cubicBezTo>
                          <a:pt x="0" y="455924"/>
                          <a:pt x="498" y="452226"/>
                          <a:pt x="1494" y="449050"/>
                        </a:cubicBezTo>
                        <a:cubicBezTo>
                          <a:pt x="2490" y="445875"/>
                          <a:pt x="3728" y="443974"/>
                          <a:pt x="5198" y="443337"/>
                        </a:cubicBezTo>
                        <a:cubicBezTo>
                          <a:pt x="7930" y="442705"/>
                          <a:pt x="10675" y="442067"/>
                          <a:pt x="13444" y="441436"/>
                        </a:cubicBezTo>
                        <a:cubicBezTo>
                          <a:pt x="16207" y="440798"/>
                          <a:pt x="18951" y="440167"/>
                          <a:pt x="21684" y="439529"/>
                        </a:cubicBezTo>
                        <a:lnTo>
                          <a:pt x="24228" y="39032"/>
                        </a:lnTo>
                        <a:cubicBezTo>
                          <a:pt x="17883" y="37763"/>
                          <a:pt x="11470" y="35862"/>
                          <a:pt x="4979" y="33318"/>
                        </a:cubicBezTo>
                        <a:cubicBezTo>
                          <a:pt x="3504" y="32687"/>
                          <a:pt x="2307" y="30780"/>
                          <a:pt x="1384" y="27610"/>
                        </a:cubicBezTo>
                        <a:cubicBezTo>
                          <a:pt x="462" y="24435"/>
                          <a:pt x="0" y="20943"/>
                          <a:pt x="0" y="17136"/>
                        </a:cubicBezTo>
                        <a:cubicBezTo>
                          <a:pt x="0" y="11634"/>
                          <a:pt x="668" y="7402"/>
                          <a:pt x="1992" y="4445"/>
                        </a:cubicBezTo>
                        <a:cubicBezTo>
                          <a:pt x="3321" y="1482"/>
                          <a:pt x="4609" y="0"/>
                          <a:pt x="5866" y="0"/>
                        </a:cubicBezTo>
                        <a:lnTo>
                          <a:pt x="6528" y="0"/>
                        </a:lnTo>
                        <a:cubicBezTo>
                          <a:pt x="14343" y="3382"/>
                          <a:pt x="22048" y="5763"/>
                          <a:pt x="29645" y="7141"/>
                        </a:cubicBezTo>
                        <a:cubicBezTo>
                          <a:pt x="37241" y="8513"/>
                          <a:pt x="44801" y="9199"/>
                          <a:pt x="52324" y="9199"/>
                        </a:cubicBezTo>
                        <a:cubicBezTo>
                          <a:pt x="56896" y="9199"/>
                          <a:pt x="61390" y="8993"/>
                          <a:pt x="65817" y="8568"/>
                        </a:cubicBezTo>
                        <a:cubicBezTo>
                          <a:pt x="70243" y="8143"/>
                          <a:pt x="74664" y="7299"/>
                          <a:pt x="79090" y="6030"/>
                        </a:cubicBezTo>
                        <a:lnTo>
                          <a:pt x="79534" y="6030"/>
                        </a:lnTo>
                        <a:cubicBezTo>
                          <a:pt x="81009" y="6030"/>
                          <a:pt x="82315" y="7457"/>
                          <a:pt x="83462" y="10311"/>
                        </a:cubicBezTo>
                        <a:cubicBezTo>
                          <a:pt x="84604" y="13171"/>
                          <a:pt x="85247" y="16711"/>
                          <a:pt x="85393" y="20943"/>
                        </a:cubicBezTo>
                        <a:cubicBezTo>
                          <a:pt x="85393" y="26232"/>
                          <a:pt x="84859" y="30464"/>
                          <a:pt x="83790" y="33640"/>
                        </a:cubicBezTo>
                        <a:cubicBezTo>
                          <a:pt x="82722" y="36810"/>
                          <a:pt x="81452" y="38613"/>
                          <a:pt x="79977" y="39032"/>
                        </a:cubicBezTo>
                        <a:cubicBezTo>
                          <a:pt x="77244" y="39670"/>
                          <a:pt x="74518" y="40301"/>
                          <a:pt x="71791" y="40939"/>
                        </a:cubicBezTo>
                        <a:cubicBezTo>
                          <a:pt x="69059" y="41570"/>
                          <a:pt x="66260" y="42099"/>
                          <a:pt x="63382" y="42523"/>
                        </a:cubicBezTo>
                        <a:lnTo>
                          <a:pt x="61615" y="245310"/>
                        </a:lnTo>
                        <a:cubicBezTo>
                          <a:pt x="67067" y="247217"/>
                          <a:pt x="72751" y="248535"/>
                          <a:pt x="78647" y="249275"/>
                        </a:cubicBezTo>
                        <a:cubicBezTo>
                          <a:pt x="84549" y="250016"/>
                          <a:pt x="90482" y="250387"/>
                          <a:pt x="96457" y="250387"/>
                        </a:cubicBezTo>
                        <a:cubicBezTo>
                          <a:pt x="102650" y="250387"/>
                          <a:pt x="108789" y="250071"/>
                          <a:pt x="114874" y="249439"/>
                        </a:cubicBezTo>
                        <a:cubicBezTo>
                          <a:pt x="120958" y="248802"/>
                          <a:pt x="127061" y="247636"/>
                          <a:pt x="133181" y="245948"/>
                        </a:cubicBezTo>
                        <a:cubicBezTo>
                          <a:pt x="133473" y="220979"/>
                          <a:pt x="133861" y="197814"/>
                          <a:pt x="134341" y="176446"/>
                        </a:cubicBezTo>
                        <a:cubicBezTo>
                          <a:pt x="134821" y="155078"/>
                          <a:pt x="135301" y="135774"/>
                          <a:pt x="135780" y="118529"/>
                        </a:cubicBezTo>
                        <a:cubicBezTo>
                          <a:pt x="136260" y="101284"/>
                          <a:pt x="136703" y="86371"/>
                          <a:pt x="137104" y="73783"/>
                        </a:cubicBezTo>
                        <a:cubicBezTo>
                          <a:pt x="137511" y="61196"/>
                          <a:pt x="137863" y="51201"/>
                          <a:pt x="138161" y="43793"/>
                        </a:cubicBezTo>
                        <a:cubicBezTo>
                          <a:pt x="135209" y="43368"/>
                          <a:pt x="132313" y="42839"/>
                          <a:pt x="129477" y="42208"/>
                        </a:cubicBezTo>
                        <a:cubicBezTo>
                          <a:pt x="126636" y="41570"/>
                          <a:pt x="123812" y="40514"/>
                          <a:pt x="121013" y="39032"/>
                        </a:cubicBezTo>
                        <a:cubicBezTo>
                          <a:pt x="119610" y="38401"/>
                          <a:pt x="118450" y="36549"/>
                          <a:pt x="117527" y="33482"/>
                        </a:cubicBezTo>
                        <a:cubicBezTo>
                          <a:pt x="116604" y="30409"/>
                          <a:pt x="116143" y="26870"/>
                          <a:pt x="116143" y="22850"/>
                        </a:cubicBezTo>
                        <a:cubicBezTo>
                          <a:pt x="116143" y="17561"/>
                          <a:pt x="116793" y="13432"/>
                          <a:pt x="118080" y="10475"/>
                        </a:cubicBezTo>
                        <a:cubicBezTo>
                          <a:pt x="119373" y="7511"/>
                          <a:pt x="120642" y="6030"/>
                          <a:pt x="121899" y="6030"/>
                        </a:cubicBezTo>
                        <a:lnTo>
                          <a:pt x="122780" y="6030"/>
                        </a:lnTo>
                        <a:cubicBezTo>
                          <a:pt x="125731" y="7724"/>
                          <a:pt x="128682" y="8884"/>
                          <a:pt x="131633" y="9521"/>
                        </a:cubicBezTo>
                        <a:cubicBezTo>
                          <a:pt x="134584" y="10153"/>
                          <a:pt x="137602" y="10475"/>
                          <a:pt x="140705" y="10475"/>
                        </a:cubicBezTo>
                        <a:cubicBezTo>
                          <a:pt x="145350" y="10475"/>
                          <a:pt x="150123" y="9624"/>
                          <a:pt x="155029" y="7930"/>
                        </a:cubicBezTo>
                        <a:cubicBezTo>
                          <a:pt x="159929" y="6242"/>
                          <a:pt x="165036" y="3595"/>
                          <a:pt x="170349" y="0"/>
                        </a:cubicBezTo>
                        <a:lnTo>
                          <a:pt x="171673" y="0"/>
                        </a:lnTo>
                        <a:cubicBezTo>
                          <a:pt x="173076" y="0"/>
                          <a:pt x="174272" y="1215"/>
                          <a:pt x="175268" y="3649"/>
                        </a:cubicBezTo>
                        <a:cubicBezTo>
                          <a:pt x="176264" y="6084"/>
                          <a:pt x="176944" y="9199"/>
                          <a:pt x="177314" y="13013"/>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0" name="Google Shape;2200;p31"/>
                  <p:cNvSpPr/>
                  <p:nvPr/>
                </p:nvSpPr>
                <p:spPr>
                  <a:xfrm>
                    <a:off x="2139977" y="2128312"/>
                    <a:ext cx="197333" cy="481736"/>
                  </a:xfrm>
                  <a:custGeom>
                    <a:rect b="b" l="l" r="r" t="t"/>
                    <a:pathLst>
                      <a:path extrusionOk="0" h="481736" w="197333">
                        <a:moveTo>
                          <a:pt x="115924" y="307508"/>
                        </a:moveTo>
                        <a:cubicBezTo>
                          <a:pt x="113192" y="283601"/>
                          <a:pt x="110320" y="261547"/>
                          <a:pt x="107296" y="241345"/>
                        </a:cubicBezTo>
                        <a:cubicBezTo>
                          <a:pt x="104272" y="221137"/>
                          <a:pt x="101302" y="202945"/>
                          <a:pt x="98388" y="186756"/>
                        </a:cubicBezTo>
                        <a:cubicBezTo>
                          <a:pt x="95479" y="170574"/>
                          <a:pt x="92710" y="156401"/>
                          <a:pt x="90093" y="144233"/>
                        </a:cubicBezTo>
                        <a:cubicBezTo>
                          <a:pt x="87476" y="132070"/>
                          <a:pt x="85247" y="122069"/>
                          <a:pt x="83401" y="114242"/>
                        </a:cubicBezTo>
                        <a:cubicBezTo>
                          <a:pt x="76546" y="147670"/>
                          <a:pt x="70407" y="180308"/>
                          <a:pt x="64985" y="212144"/>
                        </a:cubicBezTo>
                        <a:cubicBezTo>
                          <a:pt x="59562" y="243987"/>
                          <a:pt x="54753" y="275774"/>
                          <a:pt x="50551" y="307508"/>
                        </a:cubicBezTo>
                        <a:cubicBezTo>
                          <a:pt x="56447" y="309414"/>
                          <a:pt x="62124" y="310951"/>
                          <a:pt x="67583" y="312110"/>
                        </a:cubicBezTo>
                        <a:cubicBezTo>
                          <a:pt x="73042" y="313276"/>
                          <a:pt x="78459" y="313859"/>
                          <a:pt x="83845" y="313859"/>
                        </a:cubicBezTo>
                        <a:cubicBezTo>
                          <a:pt x="89152" y="313859"/>
                          <a:pt x="94447" y="313276"/>
                          <a:pt x="99717" y="312110"/>
                        </a:cubicBezTo>
                        <a:cubicBezTo>
                          <a:pt x="104988" y="310951"/>
                          <a:pt x="110392" y="309414"/>
                          <a:pt x="115924" y="307508"/>
                        </a:cubicBezTo>
                        <a:close/>
                        <a:moveTo>
                          <a:pt x="191359" y="481737"/>
                        </a:moveTo>
                        <a:cubicBezTo>
                          <a:pt x="191213" y="481737"/>
                          <a:pt x="191067" y="481682"/>
                          <a:pt x="190916" y="481579"/>
                        </a:cubicBezTo>
                        <a:cubicBezTo>
                          <a:pt x="190770" y="481470"/>
                          <a:pt x="190624" y="481209"/>
                          <a:pt x="190478" y="480784"/>
                        </a:cubicBezTo>
                        <a:cubicBezTo>
                          <a:pt x="183763" y="477820"/>
                          <a:pt x="177144" y="475707"/>
                          <a:pt x="170622" y="474438"/>
                        </a:cubicBezTo>
                        <a:cubicBezTo>
                          <a:pt x="164095" y="473169"/>
                          <a:pt x="157585" y="472532"/>
                          <a:pt x="151100" y="472532"/>
                        </a:cubicBezTo>
                        <a:cubicBezTo>
                          <a:pt x="144682" y="472532"/>
                          <a:pt x="138361" y="473169"/>
                          <a:pt x="132125" y="474438"/>
                        </a:cubicBezTo>
                        <a:cubicBezTo>
                          <a:pt x="125895" y="475707"/>
                          <a:pt x="119683" y="477820"/>
                          <a:pt x="113489" y="480784"/>
                        </a:cubicBezTo>
                        <a:cubicBezTo>
                          <a:pt x="113343" y="481209"/>
                          <a:pt x="113192" y="481470"/>
                          <a:pt x="113046" y="481579"/>
                        </a:cubicBezTo>
                        <a:cubicBezTo>
                          <a:pt x="112900" y="481682"/>
                          <a:pt x="112748" y="481737"/>
                          <a:pt x="112603" y="481737"/>
                        </a:cubicBezTo>
                        <a:cubicBezTo>
                          <a:pt x="110981" y="481737"/>
                          <a:pt x="109597" y="479940"/>
                          <a:pt x="108455" y="476339"/>
                        </a:cubicBezTo>
                        <a:cubicBezTo>
                          <a:pt x="107314" y="472744"/>
                          <a:pt x="106743" y="468827"/>
                          <a:pt x="106743" y="464601"/>
                        </a:cubicBezTo>
                        <a:cubicBezTo>
                          <a:pt x="106743" y="460788"/>
                          <a:pt x="107204" y="457296"/>
                          <a:pt x="108121" y="454127"/>
                        </a:cubicBezTo>
                        <a:cubicBezTo>
                          <a:pt x="109044" y="450951"/>
                          <a:pt x="110247" y="449050"/>
                          <a:pt x="111716" y="448413"/>
                        </a:cubicBezTo>
                        <a:cubicBezTo>
                          <a:pt x="114667" y="446719"/>
                          <a:pt x="117655" y="445401"/>
                          <a:pt x="120679" y="444448"/>
                        </a:cubicBezTo>
                        <a:cubicBezTo>
                          <a:pt x="123703" y="443494"/>
                          <a:pt x="126799" y="442492"/>
                          <a:pt x="129969" y="441430"/>
                        </a:cubicBezTo>
                        <a:cubicBezTo>
                          <a:pt x="129599" y="437410"/>
                          <a:pt x="129161" y="432388"/>
                          <a:pt x="128645" y="426359"/>
                        </a:cubicBezTo>
                        <a:cubicBezTo>
                          <a:pt x="128129" y="420329"/>
                          <a:pt x="127443" y="413188"/>
                          <a:pt x="126599" y="404936"/>
                        </a:cubicBezTo>
                        <a:cubicBezTo>
                          <a:pt x="125749" y="396684"/>
                          <a:pt x="124753" y="387114"/>
                          <a:pt x="123611" y="376215"/>
                        </a:cubicBezTo>
                        <a:cubicBezTo>
                          <a:pt x="122470" y="365321"/>
                          <a:pt x="121122" y="352994"/>
                          <a:pt x="119573" y="339247"/>
                        </a:cubicBezTo>
                        <a:cubicBezTo>
                          <a:pt x="113307" y="341785"/>
                          <a:pt x="107259" y="343740"/>
                          <a:pt x="101430" y="345119"/>
                        </a:cubicBezTo>
                        <a:cubicBezTo>
                          <a:pt x="95607" y="346491"/>
                          <a:pt x="89741" y="347177"/>
                          <a:pt x="83845" y="347177"/>
                        </a:cubicBezTo>
                        <a:cubicBezTo>
                          <a:pt x="77870" y="347177"/>
                          <a:pt x="71822" y="346491"/>
                          <a:pt x="65701" y="345119"/>
                        </a:cubicBezTo>
                        <a:cubicBezTo>
                          <a:pt x="59580" y="343740"/>
                          <a:pt x="53168" y="341785"/>
                          <a:pt x="46458" y="339247"/>
                        </a:cubicBezTo>
                        <a:cubicBezTo>
                          <a:pt x="42548" y="372674"/>
                          <a:pt x="39378" y="405780"/>
                          <a:pt x="36943" y="438576"/>
                        </a:cubicBezTo>
                        <a:cubicBezTo>
                          <a:pt x="41516" y="439001"/>
                          <a:pt x="46106" y="440003"/>
                          <a:pt x="50715" y="441588"/>
                        </a:cubicBezTo>
                        <a:cubicBezTo>
                          <a:pt x="55324" y="443179"/>
                          <a:pt x="60024" y="445449"/>
                          <a:pt x="64821" y="448413"/>
                        </a:cubicBezTo>
                        <a:cubicBezTo>
                          <a:pt x="66144" y="449050"/>
                          <a:pt x="67231" y="450951"/>
                          <a:pt x="68081" y="454127"/>
                        </a:cubicBezTo>
                        <a:cubicBezTo>
                          <a:pt x="68931" y="457296"/>
                          <a:pt x="69357" y="460788"/>
                          <a:pt x="69357" y="464601"/>
                        </a:cubicBezTo>
                        <a:cubicBezTo>
                          <a:pt x="69357" y="469465"/>
                          <a:pt x="68707" y="473539"/>
                          <a:pt x="67419" y="476819"/>
                        </a:cubicBezTo>
                        <a:cubicBezTo>
                          <a:pt x="66126" y="480098"/>
                          <a:pt x="64784" y="481737"/>
                          <a:pt x="63381" y="481737"/>
                        </a:cubicBezTo>
                        <a:cubicBezTo>
                          <a:pt x="63157" y="481737"/>
                          <a:pt x="62975" y="481579"/>
                          <a:pt x="62829" y="481257"/>
                        </a:cubicBezTo>
                        <a:cubicBezTo>
                          <a:pt x="62683" y="480941"/>
                          <a:pt x="62495" y="480784"/>
                          <a:pt x="62276" y="480784"/>
                        </a:cubicBezTo>
                        <a:cubicBezTo>
                          <a:pt x="57407" y="477820"/>
                          <a:pt x="52634" y="475598"/>
                          <a:pt x="47952" y="474116"/>
                        </a:cubicBezTo>
                        <a:cubicBezTo>
                          <a:pt x="43270" y="472635"/>
                          <a:pt x="38601" y="471900"/>
                          <a:pt x="33956" y="471900"/>
                        </a:cubicBezTo>
                        <a:cubicBezTo>
                          <a:pt x="29383" y="471900"/>
                          <a:pt x="24890" y="472635"/>
                          <a:pt x="20463" y="474116"/>
                        </a:cubicBezTo>
                        <a:cubicBezTo>
                          <a:pt x="16037" y="475598"/>
                          <a:pt x="11537" y="477820"/>
                          <a:pt x="6971" y="480784"/>
                        </a:cubicBezTo>
                        <a:cubicBezTo>
                          <a:pt x="6746" y="480784"/>
                          <a:pt x="6564" y="480941"/>
                          <a:pt x="6412" y="481257"/>
                        </a:cubicBezTo>
                        <a:cubicBezTo>
                          <a:pt x="6267" y="481579"/>
                          <a:pt x="6084" y="481737"/>
                          <a:pt x="5860" y="481737"/>
                        </a:cubicBezTo>
                        <a:cubicBezTo>
                          <a:pt x="4166" y="481737"/>
                          <a:pt x="2763" y="480043"/>
                          <a:pt x="1658" y="476655"/>
                        </a:cubicBezTo>
                        <a:cubicBezTo>
                          <a:pt x="553" y="473272"/>
                          <a:pt x="0" y="469253"/>
                          <a:pt x="0" y="464601"/>
                        </a:cubicBezTo>
                        <a:cubicBezTo>
                          <a:pt x="0" y="460788"/>
                          <a:pt x="407" y="457406"/>
                          <a:pt x="1215" y="454443"/>
                        </a:cubicBezTo>
                        <a:cubicBezTo>
                          <a:pt x="2028" y="451479"/>
                          <a:pt x="3133" y="449469"/>
                          <a:pt x="4536" y="448413"/>
                        </a:cubicBezTo>
                        <a:cubicBezTo>
                          <a:pt x="7851" y="446087"/>
                          <a:pt x="11191" y="444290"/>
                          <a:pt x="14543" y="443021"/>
                        </a:cubicBezTo>
                        <a:cubicBezTo>
                          <a:pt x="17901" y="441752"/>
                          <a:pt x="21350" y="440689"/>
                          <a:pt x="24890" y="439845"/>
                        </a:cubicBezTo>
                        <a:cubicBezTo>
                          <a:pt x="27398" y="404936"/>
                          <a:pt x="30677" y="370027"/>
                          <a:pt x="34733" y="335118"/>
                        </a:cubicBezTo>
                        <a:cubicBezTo>
                          <a:pt x="38789" y="300209"/>
                          <a:pt x="43635" y="264929"/>
                          <a:pt x="49276" y="229286"/>
                        </a:cubicBezTo>
                        <a:cubicBezTo>
                          <a:pt x="54917" y="193636"/>
                          <a:pt x="61390" y="157403"/>
                          <a:pt x="68689" y="120594"/>
                        </a:cubicBezTo>
                        <a:cubicBezTo>
                          <a:pt x="75993" y="83778"/>
                          <a:pt x="84215" y="45906"/>
                          <a:pt x="93360" y="6977"/>
                        </a:cubicBezTo>
                        <a:cubicBezTo>
                          <a:pt x="94022" y="4439"/>
                          <a:pt x="94775" y="2641"/>
                          <a:pt x="95625" y="1585"/>
                        </a:cubicBezTo>
                        <a:cubicBezTo>
                          <a:pt x="96475" y="528"/>
                          <a:pt x="97301" y="0"/>
                          <a:pt x="98114" y="0"/>
                        </a:cubicBezTo>
                        <a:cubicBezTo>
                          <a:pt x="99001" y="0"/>
                          <a:pt x="99845" y="474"/>
                          <a:pt x="100659" y="1427"/>
                        </a:cubicBezTo>
                        <a:cubicBezTo>
                          <a:pt x="101466" y="2380"/>
                          <a:pt x="102134" y="3807"/>
                          <a:pt x="102650" y="5708"/>
                        </a:cubicBezTo>
                        <a:cubicBezTo>
                          <a:pt x="118134" y="62410"/>
                          <a:pt x="131427" y="126672"/>
                          <a:pt x="142526" y="198500"/>
                        </a:cubicBezTo>
                        <a:cubicBezTo>
                          <a:pt x="153620" y="270328"/>
                          <a:pt x="162747" y="351094"/>
                          <a:pt x="169900" y="440798"/>
                        </a:cubicBezTo>
                        <a:cubicBezTo>
                          <a:pt x="177423" y="442699"/>
                          <a:pt x="184910" y="445237"/>
                          <a:pt x="192355" y="448413"/>
                        </a:cubicBezTo>
                        <a:cubicBezTo>
                          <a:pt x="193830" y="449050"/>
                          <a:pt x="195027" y="450951"/>
                          <a:pt x="195949" y="454127"/>
                        </a:cubicBezTo>
                        <a:cubicBezTo>
                          <a:pt x="196872" y="457296"/>
                          <a:pt x="197334" y="460788"/>
                          <a:pt x="197334" y="464601"/>
                        </a:cubicBezTo>
                        <a:cubicBezTo>
                          <a:pt x="197334" y="469253"/>
                          <a:pt x="196690" y="473272"/>
                          <a:pt x="195397" y="476655"/>
                        </a:cubicBezTo>
                        <a:cubicBezTo>
                          <a:pt x="194110" y="480043"/>
                          <a:pt x="192762" y="481737"/>
                          <a:pt x="191359" y="481737"/>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1" name="Google Shape;2201;p31"/>
                  <p:cNvSpPr/>
                  <p:nvPr/>
                </p:nvSpPr>
                <p:spPr>
                  <a:xfrm>
                    <a:off x="2334882" y="2130850"/>
                    <a:ext cx="135944" cy="476338"/>
                  </a:xfrm>
                  <a:custGeom>
                    <a:rect b="b" l="l" r="r" t="t"/>
                    <a:pathLst>
                      <a:path extrusionOk="0" h="476338" w="135944">
                        <a:moveTo>
                          <a:pt x="126654" y="462694"/>
                        </a:moveTo>
                        <a:cubicBezTo>
                          <a:pt x="126429" y="466927"/>
                          <a:pt x="125767" y="470260"/>
                          <a:pt x="124662" y="472689"/>
                        </a:cubicBezTo>
                        <a:cubicBezTo>
                          <a:pt x="123557" y="475124"/>
                          <a:pt x="122300" y="476339"/>
                          <a:pt x="120897" y="476339"/>
                        </a:cubicBezTo>
                        <a:lnTo>
                          <a:pt x="120235" y="476339"/>
                        </a:lnTo>
                        <a:cubicBezTo>
                          <a:pt x="117211" y="475495"/>
                          <a:pt x="113599" y="474754"/>
                          <a:pt x="109397" y="474116"/>
                        </a:cubicBezTo>
                        <a:cubicBezTo>
                          <a:pt x="105195" y="473485"/>
                          <a:pt x="100604" y="472956"/>
                          <a:pt x="95625" y="472532"/>
                        </a:cubicBezTo>
                        <a:cubicBezTo>
                          <a:pt x="90646" y="472106"/>
                          <a:pt x="85375" y="471791"/>
                          <a:pt x="79807" y="471578"/>
                        </a:cubicBezTo>
                        <a:cubicBezTo>
                          <a:pt x="74239" y="471372"/>
                          <a:pt x="68616" y="471262"/>
                          <a:pt x="62938" y="471262"/>
                        </a:cubicBezTo>
                        <a:cubicBezTo>
                          <a:pt x="57261" y="471262"/>
                          <a:pt x="51656" y="471372"/>
                          <a:pt x="46124" y="471578"/>
                        </a:cubicBezTo>
                        <a:cubicBezTo>
                          <a:pt x="40593" y="471791"/>
                          <a:pt x="35377" y="472106"/>
                          <a:pt x="30476" y="472532"/>
                        </a:cubicBezTo>
                        <a:cubicBezTo>
                          <a:pt x="25570" y="472956"/>
                          <a:pt x="21034" y="473485"/>
                          <a:pt x="16869" y="474116"/>
                        </a:cubicBezTo>
                        <a:cubicBezTo>
                          <a:pt x="12703" y="474754"/>
                          <a:pt x="9181" y="475495"/>
                          <a:pt x="6303" y="476339"/>
                        </a:cubicBezTo>
                        <a:lnTo>
                          <a:pt x="5860" y="476339"/>
                        </a:lnTo>
                        <a:cubicBezTo>
                          <a:pt x="4390" y="476339"/>
                          <a:pt x="3097" y="474967"/>
                          <a:pt x="1992" y="472216"/>
                        </a:cubicBezTo>
                        <a:cubicBezTo>
                          <a:pt x="887" y="469465"/>
                          <a:pt x="219" y="465445"/>
                          <a:pt x="0" y="460156"/>
                        </a:cubicBezTo>
                        <a:cubicBezTo>
                          <a:pt x="0" y="455924"/>
                          <a:pt x="498" y="452220"/>
                          <a:pt x="1494" y="449050"/>
                        </a:cubicBezTo>
                        <a:cubicBezTo>
                          <a:pt x="2490" y="445875"/>
                          <a:pt x="3722" y="443974"/>
                          <a:pt x="5198" y="443336"/>
                        </a:cubicBezTo>
                        <a:cubicBezTo>
                          <a:pt x="7335" y="442699"/>
                          <a:pt x="9788" y="442171"/>
                          <a:pt x="12557" y="441752"/>
                        </a:cubicBezTo>
                        <a:cubicBezTo>
                          <a:pt x="15320" y="441327"/>
                          <a:pt x="18362" y="440798"/>
                          <a:pt x="21678" y="440161"/>
                        </a:cubicBezTo>
                        <a:lnTo>
                          <a:pt x="24222" y="39032"/>
                        </a:lnTo>
                        <a:cubicBezTo>
                          <a:pt x="17883" y="37763"/>
                          <a:pt x="11464" y="35856"/>
                          <a:pt x="4979" y="33318"/>
                        </a:cubicBezTo>
                        <a:cubicBezTo>
                          <a:pt x="3504" y="32687"/>
                          <a:pt x="2301" y="30780"/>
                          <a:pt x="1384" y="27610"/>
                        </a:cubicBezTo>
                        <a:cubicBezTo>
                          <a:pt x="462" y="24434"/>
                          <a:pt x="0" y="20840"/>
                          <a:pt x="0" y="16820"/>
                        </a:cubicBezTo>
                        <a:cubicBezTo>
                          <a:pt x="219" y="11318"/>
                          <a:pt x="887" y="7141"/>
                          <a:pt x="1992" y="4281"/>
                        </a:cubicBezTo>
                        <a:cubicBezTo>
                          <a:pt x="3097" y="1427"/>
                          <a:pt x="4390" y="0"/>
                          <a:pt x="5860" y="0"/>
                        </a:cubicBezTo>
                        <a:lnTo>
                          <a:pt x="6528" y="0"/>
                        </a:lnTo>
                        <a:cubicBezTo>
                          <a:pt x="14270" y="3382"/>
                          <a:pt x="21957" y="5762"/>
                          <a:pt x="29590" y="7141"/>
                        </a:cubicBezTo>
                        <a:cubicBezTo>
                          <a:pt x="37223" y="8513"/>
                          <a:pt x="44801" y="9199"/>
                          <a:pt x="52318" y="9199"/>
                        </a:cubicBezTo>
                        <a:cubicBezTo>
                          <a:pt x="56890" y="9199"/>
                          <a:pt x="61390" y="8987"/>
                          <a:pt x="65817" y="8568"/>
                        </a:cubicBezTo>
                        <a:cubicBezTo>
                          <a:pt x="70237" y="8143"/>
                          <a:pt x="74664" y="7299"/>
                          <a:pt x="79090" y="6030"/>
                        </a:cubicBezTo>
                        <a:lnTo>
                          <a:pt x="79533" y="6030"/>
                        </a:lnTo>
                        <a:cubicBezTo>
                          <a:pt x="81228" y="6030"/>
                          <a:pt x="82630" y="7669"/>
                          <a:pt x="83736" y="10948"/>
                        </a:cubicBezTo>
                        <a:cubicBezTo>
                          <a:pt x="84841" y="14227"/>
                          <a:pt x="85393" y="18192"/>
                          <a:pt x="85393" y="22850"/>
                        </a:cubicBezTo>
                        <a:cubicBezTo>
                          <a:pt x="85393" y="27076"/>
                          <a:pt x="84877" y="30725"/>
                          <a:pt x="83845" y="33798"/>
                        </a:cubicBezTo>
                        <a:cubicBezTo>
                          <a:pt x="82812" y="36864"/>
                          <a:pt x="81519" y="38607"/>
                          <a:pt x="79971" y="39032"/>
                        </a:cubicBezTo>
                        <a:cubicBezTo>
                          <a:pt x="77244" y="39670"/>
                          <a:pt x="74500" y="40246"/>
                          <a:pt x="71731" y="40775"/>
                        </a:cubicBezTo>
                        <a:cubicBezTo>
                          <a:pt x="68968" y="41309"/>
                          <a:pt x="66181" y="41783"/>
                          <a:pt x="63382" y="42208"/>
                        </a:cubicBezTo>
                        <a:lnTo>
                          <a:pt x="59732" y="438260"/>
                        </a:lnTo>
                        <a:lnTo>
                          <a:pt x="62938" y="438260"/>
                        </a:lnTo>
                        <a:cubicBezTo>
                          <a:pt x="67954" y="438260"/>
                          <a:pt x="72933" y="438363"/>
                          <a:pt x="77870" y="438576"/>
                        </a:cubicBezTo>
                        <a:cubicBezTo>
                          <a:pt x="82812" y="438788"/>
                          <a:pt x="87585" y="439049"/>
                          <a:pt x="92194" y="439371"/>
                        </a:cubicBezTo>
                        <a:cubicBezTo>
                          <a:pt x="96803" y="439687"/>
                          <a:pt x="101138" y="440057"/>
                          <a:pt x="105195" y="440482"/>
                        </a:cubicBezTo>
                        <a:cubicBezTo>
                          <a:pt x="109251" y="440901"/>
                          <a:pt x="112900" y="441430"/>
                          <a:pt x="116143" y="442067"/>
                        </a:cubicBezTo>
                        <a:lnTo>
                          <a:pt x="124328" y="309414"/>
                        </a:lnTo>
                        <a:cubicBezTo>
                          <a:pt x="124553" y="305182"/>
                          <a:pt x="125215" y="301745"/>
                          <a:pt x="126320" y="299098"/>
                        </a:cubicBezTo>
                        <a:cubicBezTo>
                          <a:pt x="127425" y="296456"/>
                          <a:pt x="128645" y="295133"/>
                          <a:pt x="129969" y="295133"/>
                        </a:cubicBezTo>
                        <a:cubicBezTo>
                          <a:pt x="131591" y="295133"/>
                          <a:pt x="132993" y="296881"/>
                          <a:pt x="134171" y="300373"/>
                        </a:cubicBezTo>
                        <a:cubicBezTo>
                          <a:pt x="135355" y="303858"/>
                          <a:pt x="135944" y="307720"/>
                          <a:pt x="135944" y="311953"/>
                        </a:cubicBezTo>
                        <a:cubicBezTo>
                          <a:pt x="135944" y="312590"/>
                          <a:pt x="135908" y="313118"/>
                          <a:pt x="135835" y="313537"/>
                        </a:cubicBezTo>
                        <a:cubicBezTo>
                          <a:pt x="135762" y="313962"/>
                          <a:pt x="135720" y="314491"/>
                          <a:pt x="135720" y="315128"/>
                        </a:cubicBezTo>
                        <a:lnTo>
                          <a:pt x="126654" y="462694"/>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2" name="Google Shape;2202;p31"/>
                  <p:cNvSpPr/>
                  <p:nvPr/>
                </p:nvSpPr>
                <p:spPr>
                  <a:xfrm>
                    <a:off x="2478349" y="2130850"/>
                    <a:ext cx="135944" cy="476338"/>
                  </a:xfrm>
                  <a:custGeom>
                    <a:rect b="b" l="l" r="r" t="t"/>
                    <a:pathLst>
                      <a:path extrusionOk="0" h="476338" w="135944">
                        <a:moveTo>
                          <a:pt x="126654" y="462694"/>
                        </a:moveTo>
                        <a:cubicBezTo>
                          <a:pt x="126435" y="466927"/>
                          <a:pt x="125767" y="470260"/>
                          <a:pt x="124662" y="472689"/>
                        </a:cubicBezTo>
                        <a:cubicBezTo>
                          <a:pt x="123557" y="475124"/>
                          <a:pt x="122306" y="476339"/>
                          <a:pt x="120903" y="476339"/>
                        </a:cubicBezTo>
                        <a:lnTo>
                          <a:pt x="120241" y="476339"/>
                        </a:lnTo>
                        <a:cubicBezTo>
                          <a:pt x="117217" y="475495"/>
                          <a:pt x="113604" y="474754"/>
                          <a:pt x="109396" y="474116"/>
                        </a:cubicBezTo>
                        <a:cubicBezTo>
                          <a:pt x="105195" y="473485"/>
                          <a:pt x="100604" y="472956"/>
                          <a:pt x="95625" y="472532"/>
                        </a:cubicBezTo>
                        <a:cubicBezTo>
                          <a:pt x="90652" y="472106"/>
                          <a:pt x="85375" y="471791"/>
                          <a:pt x="79813" y="471578"/>
                        </a:cubicBezTo>
                        <a:cubicBezTo>
                          <a:pt x="74245" y="471372"/>
                          <a:pt x="68622" y="471262"/>
                          <a:pt x="62944" y="471262"/>
                        </a:cubicBezTo>
                        <a:cubicBezTo>
                          <a:pt x="57261" y="471262"/>
                          <a:pt x="51656" y="471372"/>
                          <a:pt x="46130" y="471578"/>
                        </a:cubicBezTo>
                        <a:cubicBezTo>
                          <a:pt x="40599" y="471791"/>
                          <a:pt x="35383" y="472106"/>
                          <a:pt x="30476" y="472532"/>
                        </a:cubicBezTo>
                        <a:cubicBezTo>
                          <a:pt x="25570" y="472956"/>
                          <a:pt x="21040" y="473485"/>
                          <a:pt x="16868" y="474116"/>
                        </a:cubicBezTo>
                        <a:cubicBezTo>
                          <a:pt x="12703" y="474754"/>
                          <a:pt x="9181" y="475495"/>
                          <a:pt x="6309" y="476339"/>
                        </a:cubicBezTo>
                        <a:lnTo>
                          <a:pt x="5866" y="476339"/>
                        </a:lnTo>
                        <a:cubicBezTo>
                          <a:pt x="4390" y="476339"/>
                          <a:pt x="3097" y="474967"/>
                          <a:pt x="1992" y="472216"/>
                        </a:cubicBezTo>
                        <a:cubicBezTo>
                          <a:pt x="887" y="469465"/>
                          <a:pt x="225" y="465445"/>
                          <a:pt x="0" y="460156"/>
                        </a:cubicBezTo>
                        <a:cubicBezTo>
                          <a:pt x="0" y="455924"/>
                          <a:pt x="498" y="452220"/>
                          <a:pt x="1494" y="449050"/>
                        </a:cubicBezTo>
                        <a:cubicBezTo>
                          <a:pt x="2490" y="445875"/>
                          <a:pt x="3728" y="443974"/>
                          <a:pt x="5204" y="443336"/>
                        </a:cubicBezTo>
                        <a:cubicBezTo>
                          <a:pt x="7341" y="442699"/>
                          <a:pt x="9794" y="442171"/>
                          <a:pt x="12557" y="441752"/>
                        </a:cubicBezTo>
                        <a:cubicBezTo>
                          <a:pt x="15320" y="441327"/>
                          <a:pt x="18362" y="440798"/>
                          <a:pt x="21684" y="440161"/>
                        </a:cubicBezTo>
                        <a:lnTo>
                          <a:pt x="24228" y="39032"/>
                        </a:lnTo>
                        <a:cubicBezTo>
                          <a:pt x="17883" y="37763"/>
                          <a:pt x="11470" y="35856"/>
                          <a:pt x="4979" y="33318"/>
                        </a:cubicBezTo>
                        <a:cubicBezTo>
                          <a:pt x="3504" y="32687"/>
                          <a:pt x="2307" y="30780"/>
                          <a:pt x="1384" y="27610"/>
                        </a:cubicBezTo>
                        <a:cubicBezTo>
                          <a:pt x="461" y="24434"/>
                          <a:pt x="0" y="20840"/>
                          <a:pt x="0" y="16820"/>
                        </a:cubicBezTo>
                        <a:cubicBezTo>
                          <a:pt x="225" y="11318"/>
                          <a:pt x="887" y="7141"/>
                          <a:pt x="1992" y="4281"/>
                        </a:cubicBezTo>
                        <a:cubicBezTo>
                          <a:pt x="3097" y="1427"/>
                          <a:pt x="4390" y="0"/>
                          <a:pt x="5866" y="0"/>
                        </a:cubicBezTo>
                        <a:lnTo>
                          <a:pt x="6527" y="0"/>
                        </a:lnTo>
                        <a:cubicBezTo>
                          <a:pt x="14270" y="3382"/>
                          <a:pt x="21957" y="5762"/>
                          <a:pt x="29590" y="7141"/>
                        </a:cubicBezTo>
                        <a:cubicBezTo>
                          <a:pt x="37223" y="8513"/>
                          <a:pt x="44801" y="9199"/>
                          <a:pt x="52324" y="9199"/>
                        </a:cubicBezTo>
                        <a:cubicBezTo>
                          <a:pt x="56896" y="9199"/>
                          <a:pt x="61396" y="8987"/>
                          <a:pt x="65816" y="8568"/>
                        </a:cubicBezTo>
                        <a:cubicBezTo>
                          <a:pt x="70243" y="8143"/>
                          <a:pt x="74664" y="7299"/>
                          <a:pt x="79090" y="6030"/>
                        </a:cubicBezTo>
                        <a:lnTo>
                          <a:pt x="79533" y="6030"/>
                        </a:lnTo>
                        <a:cubicBezTo>
                          <a:pt x="81228" y="6030"/>
                          <a:pt x="82630" y="7669"/>
                          <a:pt x="83735" y="10948"/>
                        </a:cubicBezTo>
                        <a:cubicBezTo>
                          <a:pt x="84841" y="14227"/>
                          <a:pt x="85393" y="18192"/>
                          <a:pt x="85393" y="22850"/>
                        </a:cubicBezTo>
                        <a:cubicBezTo>
                          <a:pt x="85393" y="27076"/>
                          <a:pt x="84877" y="30725"/>
                          <a:pt x="83845" y="33798"/>
                        </a:cubicBezTo>
                        <a:cubicBezTo>
                          <a:pt x="82812" y="36864"/>
                          <a:pt x="81525" y="38607"/>
                          <a:pt x="79977" y="39032"/>
                        </a:cubicBezTo>
                        <a:cubicBezTo>
                          <a:pt x="77250" y="39670"/>
                          <a:pt x="74500" y="40246"/>
                          <a:pt x="71737" y="40775"/>
                        </a:cubicBezTo>
                        <a:cubicBezTo>
                          <a:pt x="68968" y="41309"/>
                          <a:pt x="66187" y="41783"/>
                          <a:pt x="63381" y="42208"/>
                        </a:cubicBezTo>
                        <a:lnTo>
                          <a:pt x="59732" y="438260"/>
                        </a:lnTo>
                        <a:lnTo>
                          <a:pt x="62944" y="438260"/>
                        </a:lnTo>
                        <a:cubicBezTo>
                          <a:pt x="67954" y="438260"/>
                          <a:pt x="72933" y="438363"/>
                          <a:pt x="77876" y="438576"/>
                        </a:cubicBezTo>
                        <a:cubicBezTo>
                          <a:pt x="82812" y="438788"/>
                          <a:pt x="87591" y="439049"/>
                          <a:pt x="92200" y="439371"/>
                        </a:cubicBezTo>
                        <a:cubicBezTo>
                          <a:pt x="96809" y="439687"/>
                          <a:pt x="101138" y="440057"/>
                          <a:pt x="105195" y="440482"/>
                        </a:cubicBezTo>
                        <a:cubicBezTo>
                          <a:pt x="109251" y="440901"/>
                          <a:pt x="112900" y="441430"/>
                          <a:pt x="116149" y="442067"/>
                        </a:cubicBezTo>
                        <a:lnTo>
                          <a:pt x="124334" y="309414"/>
                        </a:lnTo>
                        <a:cubicBezTo>
                          <a:pt x="124553" y="305182"/>
                          <a:pt x="125215" y="301745"/>
                          <a:pt x="126326" y="299098"/>
                        </a:cubicBezTo>
                        <a:cubicBezTo>
                          <a:pt x="127431" y="296456"/>
                          <a:pt x="128645" y="295133"/>
                          <a:pt x="129975" y="295133"/>
                        </a:cubicBezTo>
                        <a:cubicBezTo>
                          <a:pt x="131596" y="295133"/>
                          <a:pt x="132999" y="296881"/>
                          <a:pt x="134177" y="300373"/>
                        </a:cubicBezTo>
                        <a:cubicBezTo>
                          <a:pt x="135355" y="303858"/>
                          <a:pt x="135944" y="307720"/>
                          <a:pt x="135944" y="311953"/>
                        </a:cubicBezTo>
                        <a:cubicBezTo>
                          <a:pt x="135944" y="312590"/>
                          <a:pt x="135908" y="313118"/>
                          <a:pt x="135835" y="313537"/>
                        </a:cubicBezTo>
                        <a:cubicBezTo>
                          <a:pt x="135762" y="313962"/>
                          <a:pt x="135725" y="314491"/>
                          <a:pt x="135725" y="315128"/>
                        </a:cubicBezTo>
                        <a:lnTo>
                          <a:pt x="126654" y="462694"/>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3" name="Google Shape;2203;p31"/>
                  <p:cNvSpPr/>
                  <p:nvPr/>
                </p:nvSpPr>
                <p:spPr>
                  <a:xfrm>
                    <a:off x="2623590" y="2132119"/>
                    <a:ext cx="160172" cy="489989"/>
                  </a:xfrm>
                  <a:custGeom>
                    <a:rect b="b" l="l" r="r" t="t"/>
                    <a:pathLst>
                      <a:path extrusionOk="0" h="489989" w="160172">
                        <a:moveTo>
                          <a:pt x="148665" y="244995"/>
                        </a:moveTo>
                        <a:cubicBezTo>
                          <a:pt x="148665" y="230604"/>
                          <a:pt x="148003" y="215532"/>
                          <a:pt x="146674" y="199769"/>
                        </a:cubicBezTo>
                        <a:cubicBezTo>
                          <a:pt x="145350" y="184012"/>
                          <a:pt x="143486" y="168564"/>
                          <a:pt x="141087" y="153438"/>
                        </a:cubicBezTo>
                        <a:cubicBezTo>
                          <a:pt x="138695" y="138312"/>
                          <a:pt x="135816" y="123921"/>
                          <a:pt x="132459" y="110277"/>
                        </a:cubicBezTo>
                        <a:cubicBezTo>
                          <a:pt x="129107" y="96633"/>
                          <a:pt x="125421" y="84677"/>
                          <a:pt x="121401" y="74415"/>
                        </a:cubicBezTo>
                        <a:cubicBezTo>
                          <a:pt x="117381" y="64159"/>
                          <a:pt x="113088" y="56010"/>
                          <a:pt x="108516" y="49980"/>
                        </a:cubicBezTo>
                        <a:cubicBezTo>
                          <a:pt x="103944" y="43951"/>
                          <a:pt x="99256" y="40939"/>
                          <a:pt x="94465" y="40939"/>
                        </a:cubicBezTo>
                        <a:cubicBezTo>
                          <a:pt x="87974" y="40939"/>
                          <a:pt x="82114" y="43689"/>
                          <a:pt x="76880" y="49191"/>
                        </a:cubicBezTo>
                        <a:cubicBezTo>
                          <a:pt x="71640" y="54686"/>
                          <a:pt x="66976" y="62149"/>
                          <a:pt x="62884" y="71561"/>
                        </a:cubicBezTo>
                        <a:cubicBezTo>
                          <a:pt x="58791" y="80979"/>
                          <a:pt x="55232" y="92133"/>
                          <a:pt x="52209" y="105043"/>
                        </a:cubicBezTo>
                        <a:cubicBezTo>
                          <a:pt x="49191" y="117946"/>
                          <a:pt x="46701" y="131754"/>
                          <a:pt x="44746" y="146455"/>
                        </a:cubicBezTo>
                        <a:cubicBezTo>
                          <a:pt x="42791" y="161162"/>
                          <a:pt x="41333" y="176500"/>
                          <a:pt x="40374" y="192470"/>
                        </a:cubicBezTo>
                        <a:cubicBezTo>
                          <a:pt x="39415" y="208446"/>
                          <a:pt x="38935" y="224258"/>
                          <a:pt x="38935" y="239918"/>
                        </a:cubicBezTo>
                        <a:cubicBezTo>
                          <a:pt x="38935" y="257054"/>
                          <a:pt x="39287" y="274190"/>
                          <a:pt x="39991" y="291325"/>
                        </a:cubicBezTo>
                        <a:cubicBezTo>
                          <a:pt x="40690" y="308461"/>
                          <a:pt x="41868" y="324911"/>
                          <a:pt x="43525" y="340674"/>
                        </a:cubicBezTo>
                        <a:cubicBezTo>
                          <a:pt x="45189" y="356437"/>
                          <a:pt x="47326" y="371138"/>
                          <a:pt x="49944" y="384789"/>
                        </a:cubicBezTo>
                        <a:cubicBezTo>
                          <a:pt x="52561" y="398433"/>
                          <a:pt x="55785" y="410280"/>
                          <a:pt x="59623" y="420329"/>
                        </a:cubicBezTo>
                        <a:cubicBezTo>
                          <a:pt x="63454" y="430379"/>
                          <a:pt x="67936" y="438260"/>
                          <a:pt x="73060" y="443974"/>
                        </a:cubicBezTo>
                        <a:cubicBezTo>
                          <a:pt x="78185" y="449682"/>
                          <a:pt x="84033" y="452542"/>
                          <a:pt x="90597" y="452542"/>
                        </a:cubicBezTo>
                        <a:cubicBezTo>
                          <a:pt x="95831" y="452542"/>
                          <a:pt x="100901" y="449579"/>
                          <a:pt x="105802" y="443652"/>
                        </a:cubicBezTo>
                        <a:cubicBezTo>
                          <a:pt x="110708" y="437732"/>
                          <a:pt x="115317" y="429741"/>
                          <a:pt x="119628" y="419691"/>
                        </a:cubicBezTo>
                        <a:cubicBezTo>
                          <a:pt x="123945" y="409642"/>
                          <a:pt x="127886" y="397795"/>
                          <a:pt x="131463" y="384151"/>
                        </a:cubicBezTo>
                        <a:cubicBezTo>
                          <a:pt x="135039" y="370507"/>
                          <a:pt x="138100" y="356012"/>
                          <a:pt x="140644" y="340674"/>
                        </a:cubicBezTo>
                        <a:cubicBezTo>
                          <a:pt x="143188" y="325336"/>
                          <a:pt x="145162" y="309469"/>
                          <a:pt x="146564" y="293074"/>
                        </a:cubicBezTo>
                        <a:cubicBezTo>
                          <a:pt x="147967" y="276673"/>
                          <a:pt x="148665" y="260649"/>
                          <a:pt x="148665" y="244995"/>
                        </a:cubicBezTo>
                        <a:close/>
                        <a:moveTo>
                          <a:pt x="160172" y="244995"/>
                        </a:moveTo>
                        <a:cubicBezTo>
                          <a:pt x="160172" y="267207"/>
                          <a:pt x="159194" y="288629"/>
                          <a:pt x="157239" y="309256"/>
                        </a:cubicBezTo>
                        <a:cubicBezTo>
                          <a:pt x="155284" y="329884"/>
                          <a:pt x="152558" y="349297"/>
                          <a:pt x="149054" y="367489"/>
                        </a:cubicBezTo>
                        <a:cubicBezTo>
                          <a:pt x="145550" y="385687"/>
                          <a:pt x="141330" y="402295"/>
                          <a:pt x="136387" y="417311"/>
                        </a:cubicBezTo>
                        <a:cubicBezTo>
                          <a:pt x="131444" y="432334"/>
                          <a:pt x="126010" y="445243"/>
                          <a:pt x="120071" y="456034"/>
                        </a:cubicBezTo>
                        <a:cubicBezTo>
                          <a:pt x="114139" y="466824"/>
                          <a:pt x="107775" y="475179"/>
                          <a:pt x="100993" y="481099"/>
                        </a:cubicBezTo>
                        <a:cubicBezTo>
                          <a:pt x="94210" y="487026"/>
                          <a:pt x="87203" y="489989"/>
                          <a:pt x="79977" y="489989"/>
                        </a:cubicBezTo>
                        <a:cubicBezTo>
                          <a:pt x="72672" y="489989"/>
                          <a:pt x="65616" y="487081"/>
                          <a:pt x="58791" y="481257"/>
                        </a:cubicBezTo>
                        <a:cubicBezTo>
                          <a:pt x="51972" y="475440"/>
                          <a:pt x="45614" y="467188"/>
                          <a:pt x="39712" y="456507"/>
                        </a:cubicBezTo>
                        <a:cubicBezTo>
                          <a:pt x="33810" y="445820"/>
                          <a:pt x="28412" y="433026"/>
                          <a:pt x="23505" y="418107"/>
                        </a:cubicBezTo>
                        <a:cubicBezTo>
                          <a:pt x="18605" y="403193"/>
                          <a:pt x="14415" y="386689"/>
                          <a:pt x="10954" y="368600"/>
                        </a:cubicBezTo>
                        <a:cubicBezTo>
                          <a:pt x="7487" y="350511"/>
                          <a:pt x="4797" y="330995"/>
                          <a:pt x="2878" y="310052"/>
                        </a:cubicBezTo>
                        <a:cubicBezTo>
                          <a:pt x="959" y="289103"/>
                          <a:pt x="0" y="267419"/>
                          <a:pt x="0" y="244995"/>
                        </a:cubicBezTo>
                        <a:cubicBezTo>
                          <a:pt x="0" y="222564"/>
                          <a:pt x="959" y="200880"/>
                          <a:pt x="2878" y="179937"/>
                        </a:cubicBezTo>
                        <a:cubicBezTo>
                          <a:pt x="4797" y="158988"/>
                          <a:pt x="7487" y="139472"/>
                          <a:pt x="10954" y="121383"/>
                        </a:cubicBezTo>
                        <a:cubicBezTo>
                          <a:pt x="14415" y="103294"/>
                          <a:pt x="18605" y="86796"/>
                          <a:pt x="23505" y="71877"/>
                        </a:cubicBezTo>
                        <a:cubicBezTo>
                          <a:pt x="28412" y="56963"/>
                          <a:pt x="33810" y="44163"/>
                          <a:pt x="39712" y="33476"/>
                        </a:cubicBezTo>
                        <a:cubicBezTo>
                          <a:pt x="45614" y="22795"/>
                          <a:pt x="51972" y="14543"/>
                          <a:pt x="58791" y="8726"/>
                        </a:cubicBezTo>
                        <a:cubicBezTo>
                          <a:pt x="65616" y="2909"/>
                          <a:pt x="72672" y="0"/>
                          <a:pt x="79977" y="0"/>
                        </a:cubicBezTo>
                        <a:cubicBezTo>
                          <a:pt x="87719" y="0"/>
                          <a:pt x="95072" y="3170"/>
                          <a:pt x="102043" y="9521"/>
                        </a:cubicBezTo>
                        <a:cubicBezTo>
                          <a:pt x="109014" y="15867"/>
                          <a:pt x="115463" y="24647"/>
                          <a:pt x="121401" y="35856"/>
                        </a:cubicBezTo>
                        <a:cubicBezTo>
                          <a:pt x="127334" y="47072"/>
                          <a:pt x="132701" y="60400"/>
                          <a:pt x="137492" y="75848"/>
                        </a:cubicBezTo>
                        <a:cubicBezTo>
                          <a:pt x="142289" y="91289"/>
                          <a:pt x="146364" y="108109"/>
                          <a:pt x="149716" y="126302"/>
                        </a:cubicBezTo>
                        <a:cubicBezTo>
                          <a:pt x="153074" y="144500"/>
                          <a:pt x="155654" y="163646"/>
                          <a:pt x="157458" y="183744"/>
                        </a:cubicBezTo>
                        <a:cubicBezTo>
                          <a:pt x="159267" y="203843"/>
                          <a:pt x="160172" y="224258"/>
                          <a:pt x="160172" y="24499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4" name="Google Shape;2204;p31"/>
                  <p:cNvSpPr/>
                  <p:nvPr/>
                </p:nvSpPr>
                <p:spPr>
                  <a:xfrm>
                    <a:off x="2786859" y="2139418"/>
                    <a:ext cx="221118" cy="492527"/>
                  </a:xfrm>
                  <a:custGeom>
                    <a:rect b="b" l="l" r="r" t="t"/>
                    <a:pathLst>
                      <a:path extrusionOk="0" h="492527" w="221118">
                        <a:moveTo>
                          <a:pt x="221119" y="16182"/>
                        </a:moveTo>
                        <a:cubicBezTo>
                          <a:pt x="221119" y="20202"/>
                          <a:pt x="220657" y="23748"/>
                          <a:pt x="219734" y="26815"/>
                        </a:cubicBezTo>
                        <a:cubicBezTo>
                          <a:pt x="218817" y="29881"/>
                          <a:pt x="217688" y="31733"/>
                          <a:pt x="216364" y="32371"/>
                        </a:cubicBezTo>
                        <a:cubicBezTo>
                          <a:pt x="212824" y="34697"/>
                          <a:pt x="209302" y="36597"/>
                          <a:pt x="205799" y="38079"/>
                        </a:cubicBezTo>
                        <a:cubicBezTo>
                          <a:pt x="202295" y="39560"/>
                          <a:pt x="198700" y="40514"/>
                          <a:pt x="195014" y="40939"/>
                        </a:cubicBezTo>
                        <a:cubicBezTo>
                          <a:pt x="192950" y="84944"/>
                          <a:pt x="190903" y="123976"/>
                          <a:pt x="188875" y="158041"/>
                        </a:cubicBezTo>
                        <a:cubicBezTo>
                          <a:pt x="186847" y="192100"/>
                          <a:pt x="184764" y="222619"/>
                          <a:pt x="182627" y="249597"/>
                        </a:cubicBezTo>
                        <a:cubicBezTo>
                          <a:pt x="180490" y="276570"/>
                          <a:pt x="178273" y="300634"/>
                          <a:pt x="175990" y="321790"/>
                        </a:cubicBezTo>
                        <a:cubicBezTo>
                          <a:pt x="173701" y="342951"/>
                          <a:pt x="171290" y="362625"/>
                          <a:pt x="168746" y="380817"/>
                        </a:cubicBezTo>
                        <a:cubicBezTo>
                          <a:pt x="166202" y="399016"/>
                          <a:pt x="163506" y="416412"/>
                          <a:pt x="160670" y="433026"/>
                        </a:cubicBezTo>
                        <a:cubicBezTo>
                          <a:pt x="157828" y="449633"/>
                          <a:pt x="154786" y="466715"/>
                          <a:pt x="151544" y="484275"/>
                        </a:cubicBezTo>
                        <a:cubicBezTo>
                          <a:pt x="151100" y="486601"/>
                          <a:pt x="150457" y="488562"/>
                          <a:pt x="149607" y="490147"/>
                        </a:cubicBezTo>
                        <a:cubicBezTo>
                          <a:pt x="148756" y="491732"/>
                          <a:pt x="147821" y="492527"/>
                          <a:pt x="146789" y="492527"/>
                        </a:cubicBezTo>
                        <a:cubicBezTo>
                          <a:pt x="144500" y="492527"/>
                          <a:pt x="142769" y="490202"/>
                          <a:pt x="141585" y="485544"/>
                        </a:cubicBezTo>
                        <a:cubicBezTo>
                          <a:pt x="137019" y="466502"/>
                          <a:pt x="132884" y="447466"/>
                          <a:pt x="129198" y="428423"/>
                        </a:cubicBezTo>
                        <a:cubicBezTo>
                          <a:pt x="125512" y="409381"/>
                          <a:pt x="122215" y="391025"/>
                          <a:pt x="119300" y="373361"/>
                        </a:cubicBezTo>
                        <a:cubicBezTo>
                          <a:pt x="116386" y="355697"/>
                          <a:pt x="113823" y="338980"/>
                          <a:pt x="111613" y="323223"/>
                        </a:cubicBezTo>
                        <a:cubicBezTo>
                          <a:pt x="109396" y="307459"/>
                          <a:pt x="107520" y="293335"/>
                          <a:pt x="105972" y="280851"/>
                        </a:cubicBezTo>
                        <a:cubicBezTo>
                          <a:pt x="101545" y="317667"/>
                          <a:pt x="96936" y="352205"/>
                          <a:pt x="92145" y="384467"/>
                        </a:cubicBezTo>
                        <a:cubicBezTo>
                          <a:pt x="87348" y="416734"/>
                          <a:pt x="82005" y="447994"/>
                          <a:pt x="76103" y="478246"/>
                        </a:cubicBezTo>
                        <a:cubicBezTo>
                          <a:pt x="75659" y="480784"/>
                          <a:pt x="74979" y="482951"/>
                          <a:pt x="74056" y="484749"/>
                        </a:cubicBezTo>
                        <a:cubicBezTo>
                          <a:pt x="73139" y="486552"/>
                          <a:pt x="72162" y="487451"/>
                          <a:pt x="71130" y="487451"/>
                        </a:cubicBezTo>
                        <a:cubicBezTo>
                          <a:pt x="68986" y="487451"/>
                          <a:pt x="67328" y="484591"/>
                          <a:pt x="66150" y="478883"/>
                        </a:cubicBezTo>
                        <a:cubicBezTo>
                          <a:pt x="59732" y="449050"/>
                          <a:pt x="54091" y="418744"/>
                          <a:pt x="49227" y="387958"/>
                        </a:cubicBezTo>
                        <a:cubicBezTo>
                          <a:pt x="44357" y="357178"/>
                          <a:pt x="40137" y="327079"/>
                          <a:pt x="36561" y="297671"/>
                        </a:cubicBezTo>
                        <a:cubicBezTo>
                          <a:pt x="32984" y="268263"/>
                          <a:pt x="29942" y="240076"/>
                          <a:pt x="27434" y="213097"/>
                        </a:cubicBezTo>
                        <a:cubicBezTo>
                          <a:pt x="24926" y="186125"/>
                          <a:pt x="22880" y="161423"/>
                          <a:pt x="21295" y="138999"/>
                        </a:cubicBezTo>
                        <a:cubicBezTo>
                          <a:pt x="19710" y="116574"/>
                          <a:pt x="18496" y="97003"/>
                          <a:pt x="17646" y="80287"/>
                        </a:cubicBezTo>
                        <a:cubicBezTo>
                          <a:pt x="16796" y="63576"/>
                          <a:pt x="16188" y="50666"/>
                          <a:pt x="15818" y="41570"/>
                        </a:cubicBezTo>
                        <a:cubicBezTo>
                          <a:pt x="13978" y="41151"/>
                          <a:pt x="12169" y="40726"/>
                          <a:pt x="10402" y="40301"/>
                        </a:cubicBezTo>
                        <a:cubicBezTo>
                          <a:pt x="8629" y="39882"/>
                          <a:pt x="6898" y="39457"/>
                          <a:pt x="5204" y="39032"/>
                        </a:cubicBezTo>
                        <a:cubicBezTo>
                          <a:pt x="3728" y="38401"/>
                          <a:pt x="2489" y="36439"/>
                          <a:pt x="1494" y="33160"/>
                        </a:cubicBezTo>
                        <a:cubicBezTo>
                          <a:pt x="498" y="29881"/>
                          <a:pt x="0" y="26129"/>
                          <a:pt x="0" y="21896"/>
                        </a:cubicBezTo>
                        <a:cubicBezTo>
                          <a:pt x="225" y="16820"/>
                          <a:pt x="887" y="12849"/>
                          <a:pt x="1992" y="9995"/>
                        </a:cubicBezTo>
                        <a:cubicBezTo>
                          <a:pt x="3103" y="7141"/>
                          <a:pt x="4390" y="5714"/>
                          <a:pt x="5866" y="5714"/>
                        </a:cubicBezTo>
                        <a:lnTo>
                          <a:pt x="6309" y="5714"/>
                        </a:lnTo>
                        <a:cubicBezTo>
                          <a:pt x="14713" y="8252"/>
                          <a:pt x="23341" y="9521"/>
                          <a:pt x="32189" y="9521"/>
                        </a:cubicBezTo>
                        <a:cubicBezTo>
                          <a:pt x="39269" y="9521"/>
                          <a:pt x="46331" y="8726"/>
                          <a:pt x="53374" y="7141"/>
                        </a:cubicBezTo>
                        <a:cubicBezTo>
                          <a:pt x="60418" y="5550"/>
                          <a:pt x="67255" y="3170"/>
                          <a:pt x="73892" y="0"/>
                        </a:cubicBezTo>
                        <a:lnTo>
                          <a:pt x="74779" y="0"/>
                        </a:lnTo>
                        <a:cubicBezTo>
                          <a:pt x="76473" y="0"/>
                          <a:pt x="77876" y="1640"/>
                          <a:pt x="78981" y="4918"/>
                        </a:cubicBezTo>
                        <a:cubicBezTo>
                          <a:pt x="80086" y="8197"/>
                          <a:pt x="80639" y="11950"/>
                          <a:pt x="80639" y="16182"/>
                        </a:cubicBezTo>
                        <a:cubicBezTo>
                          <a:pt x="80639" y="20415"/>
                          <a:pt x="80177" y="24119"/>
                          <a:pt x="79260" y="27289"/>
                        </a:cubicBezTo>
                        <a:cubicBezTo>
                          <a:pt x="78337" y="30464"/>
                          <a:pt x="77135" y="32371"/>
                          <a:pt x="75659" y="33002"/>
                        </a:cubicBezTo>
                        <a:cubicBezTo>
                          <a:pt x="72344" y="34272"/>
                          <a:pt x="69004" y="35540"/>
                          <a:pt x="65652" y="36810"/>
                        </a:cubicBezTo>
                        <a:cubicBezTo>
                          <a:pt x="62294" y="38079"/>
                          <a:pt x="58852" y="39245"/>
                          <a:pt x="55311" y="40301"/>
                        </a:cubicBezTo>
                        <a:cubicBezTo>
                          <a:pt x="55603" y="48128"/>
                          <a:pt x="56064" y="58445"/>
                          <a:pt x="56690" y="71245"/>
                        </a:cubicBezTo>
                        <a:cubicBezTo>
                          <a:pt x="57321" y="84045"/>
                          <a:pt x="58147" y="98534"/>
                          <a:pt x="59179" y="114722"/>
                        </a:cubicBezTo>
                        <a:cubicBezTo>
                          <a:pt x="60212" y="130904"/>
                          <a:pt x="61487" y="148465"/>
                          <a:pt x="62999" y="167398"/>
                        </a:cubicBezTo>
                        <a:cubicBezTo>
                          <a:pt x="64511" y="186337"/>
                          <a:pt x="66314" y="205908"/>
                          <a:pt x="68415" y="226110"/>
                        </a:cubicBezTo>
                        <a:cubicBezTo>
                          <a:pt x="70516" y="246318"/>
                          <a:pt x="72915" y="266836"/>
                          <a:pt x="75605" y="287676"/>
                        </a:cubicBezTo>
                        <a:cubicBezTo>
                          <a:pt x="78301" y="308516"/>
                          <a:pt x="81343" y="328985"/>
                          <a:pt x="84731" y="349084"/>
                        </a:cubicBezTo>
                        <a:cubicBezTo>
                          <a:pt x="88198" y="325603"/>
                          <a:pt x="91459" y="301745"/>
                          <a:pt x="94520" y="277523"/>
                        </a:cubicBezTo>
                        <a:cubicBezTo>
                          <a:pt x="97580" y="253295"/>
                          <a:pt x="100294" y="228915"/>
                          <a:pt x="102650" y="204372"/>
                        </a:cubicBezTo>
                        <a:cubicBezTo>
                          <a:pt x="105012" y="179828"/>
                          <a:pt x="107004" y="155235"/>
                          <a:pt x="108625" y="130589"/>
                        </a:cubicBezTo>
                        <a:cubicBezTo>
                          <a:pt x="110246" y="105942"/>
                          <a:pt x="111352" y="81240"/>
                          <a:pt x="111941" y="56490"/>
                        </a:cubicBezTo>
                        <a:cubicBezTo>
                          <a:pt x="112093" y="52257"/>
                          <a:pt x="112663" y="48711"/>
                          <a:pt x="113659" y="45857"/>
                        </a:cubicBezTo>
                        <a:cubicBezTo>
                          <a:pt x="114655" y="42997"/>
                          <a:pt x="115888" y="41358"/>
                          <a:pt x="117363" y="40939"/>
                        </a:cubicBezTo>
                        <a:cubicBezTo>
                          <a:pt x="118839" y="40939"/>
                          <a:pt x="120126" y="42208"/>
                          <a:pt x="121237" y="44746"/>
                        </a:cubicBezTo>
                        <a:cubicBezTo>
                          <a:pt x="122342" y="47284"/>
                          <a:pt x="123077" y="50563"/>
                          <a:pt x="123447" y="54583"/>
                        </a:cubicBezTo>
                        <a:cubicBezTo>
                          <a:pt x="124996" y="79127"/>
                          <a:pt x="126878" y="103616"/>
                          <a:pt x="129088" y="128050"/>
                        </a:cubicBezTo>
                        <a:cubicBezTo>
                          <a:pt x="131299" y="152485"/>
                          <a:pt x="133898" y="177241"/>
                          <a:pt x="136885" y="202307"/>
                        </a:cubicBezTo>
                        <a:cubicBezTo>
                          <a:pt x="139873" y="227379"/>
                          <a:pt x="143249" y="252822"/>
                          <a:pt x="147008" y="278635"/>
                        </a:cubicBezTo>
                        <a:cubicBezTo>
                          <a:pt x="150766" y="304441"/>
                          <a:pt x="154938" y="330892"/>
                          <a:pt x="159510" y="357968"/>
                        </a:cubicBezTo>
                        <a:cubicBezTo>
                          <a:pt x="161721" y="341682"/>
                          <a:pt x="163840" y="323696"/>
                          <a:pt x="165868" y="304022"/>
                        </a:cubicBezTo>
                        <a:cubicBezTo>
                          <a:pt x="167896" y="284342"/>
                          <a:pt x="169869" y="261918"/>
                          <a:pt x="171788" y="236742"/>
                        </a:cubicBezTo>
                        <a:cubicBezTo>
                          <a:pt x="173701" y="211567"/>
                          <a:pt x="175620" y="183004"/>
                          <a:pt x="177538" y="151058"/>
                        </a:cubicBezTo>
                        <a:cubicBezTo>
                          <a:pt x="179457" y="119112"/>
                          <a:pt x="181370" y="82618"/>
                          <a:pt x="183289" y="41570"/>
                        </a:cubicBezTo>
                        <a:cubicBezTo>
                          <a:pt x="179973" y="41151"/>
                          <a:pt x="176670" y="40459"/>
                          <a:pt x="173391" y="39512"/>
                        </a:cubicBezTo>
                        <a:cubicBezTo>
                          <a:pt x="170106" y="38558"/>
                          <a:pt x="166736" y="37235"/>
                          <a:pt x="163269" y="35540"/>
                        </a:cubicBezTo>
                        <a:cubicBezTo>
                          <a:pt x="161939" y="34909"/>
                          <a:pt x="160816" y="33057"/>
                          <a:pt x="159893" y="29991"/>
                        </a:cubicBezTo>
                        <a:cubicBezTo>
                          <a:pt x="158970" y="26918"/>
                          <a:pt x="158514" y="23378"/>
                          <a:pt x="158514" y="19358"/>
                        </a:cubicBezTo>
                        <a:cubicBezTo>
                          <a:pt x="158514" y="13857"/>
                          <a:pt x="159158" y="9679"/>
                          <a:pt x="160445" y="6819"/>
                        </a:cubicBezTo>
                        <a:cubicBezTo>
                          <a:pt x="161739" y="3965"/>
                          <a:pt x="163008" y="2538"/>
                          <a:pt x="164265" y="2538"/>
                        </a:cubicBezTo>
                        <a:lnTo>
                          <a:pt x="165370" y="2538"/>
                        </a:lnTo>
                        <a:cubicBezTo>
                          <a:pt x="172742" y="6346"/>
                          <a:pt x="180156" y="8252"/>
                          <a:pt x="187600" y="8252"/>
                        </a:cubicBezTo>
                        <a:cubicBezTo>
                          <a:pt x="192027" y="8252"/>
                          <a:pt x="196417" y="7615"/>
                          <a:pt x="200765" y="6346"/>
                        </a:cubicBezTo>
                        <a:cubicBezTo>
                          <a:pt x="205118" y="5076"/>
                          <a:pt x="209466" y="2963"/>
                          <a:pt x="213820" y="0"/>
                        </a:cubicBezTo>
                        <a:lnTo>
                          <a:pt x="215144" y="0"/>
                        </a:lnTo>
                        <a:cubicBezTo>
                          <a:pt x="216771" y="0"/>
                          <a:pt x="218168" y="1640"/>
                          <a:pt x="219352" y="4918"/>
                        </a:cubicBezTo>
                        <a:cubicBezTo>
                          <a:pt x="220530" y="8197"/>
                          <a:pt x="221119" y="11950"/>
                          <a:pt x="221119" y="16182"/>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5" name="Google Shape;2205;p31"/>
                  <p:cNvSpPr/>
                  <p:nvPr/>
                </p:nvSpPr>
                <p:spPr>
                  <a:xfrm>
                    <a:off x="3006435" y="2134658"/>
                    <a:ext cx="130746" cy="473800"/>
                  </a:xfrm>
                  <a:custGeom>
                    <a:rect b="b" l="l" r="r" t="t"/>
                    <a:pathLst>
                      <a:path extrusionOk="0" h="473800" w="130746">
                        <a:moveTo>
                          <a:pt x="125986" y="459525"/>
                        </a:moveTo>
                        <a:cubicBezTo>
                          <a:pt x="125767" y="463751"/>
                          <a:pt x="125105" y="467194"/>
                          <a:pt x="123994" y="469836"/>
                        </a:cubicBezTo>
                        <a:cubicBezTo>
                          <a:pt x="122889" y="472483"/>
                          <a:pt x="121602" y="473801"/>
                          <a:pt x="120126" y="473801"/>
                        </a:cubicBezTo>
                        <a:lnTo>
                          <a:pt x="119901" y="473801"/>
                        </a:lnTo>
                        <a:cubicBezTo>
                          <a:pt x="100070" y="469993"/>
                          <a:pt x="80711" y="468093"/>
                          <a:pt x="61833" y="468093"/>
                        </a:cubicBezTo>
                        <a:cubicBezTo>
                          <a:pt x="42657" y="468093"/>
                          <a:pt x="24186" y="469993"/>
                          <a:pt x="6412" y="473801"/>
                        </a:cubicBezTo>
                        <a:lnTo>
                          <a:pt x="5860" y="473801"/>
                        </a:lnTo>
                        <a:cubicBezTo>
                          <a:pt x="4166" y="473382"/>
                          <a:pt x="2763" y="471687"/>
                          <a:pt x="1658" y="468724"/>
                        </a:cubicBezTo>
                        <a:cubicBezTo>
                          <a:pt x="553" y="465761"/>
                          <a:pt x="0" y="461851"/>
                          <a:pt x="0" y="456981"/>
                        </a:cubicBezTo>
                        <a:cubicBezTo>
                          <a:pt x="0" y="452755"/>
                          <a:pt x="516" y="449105"/>
                          <a:pt x="1548" y="446033"/>
                        </a:cubicBezTo>
                        <a:cubicBezTo>
                          <a:pt x="2581" y="442966"/>
                          <a:pt x="3868" y="441223"/>
                          <a:pt x="5416" y="440798"/>
                        </a:cubicBezTo>
                        <a:cubicBezTo>
                          <a:pt x="7779" y="440167"/>
                          <a:pt x="10159" y="439687"/>
                          <a:pt x="12551" y="439371"/>
                        </a:cubicBezTo>
                        <a:cubicBezTo>
                          <a:pt x="14950" y="439056"/>
                          <a:pt x="17330" y="438685"/>
                          <a:pt x="19686" y="438260"/>
                        </a:cubicBezTo>
                        <a:lnTo>
                          <a:pt x="19686" y="51407"/>
                        </a:lnTo>
                        <a:cubicBezTo>
                          <a:pt x="17330" y="50988"/>
                          <a:pt x="14986" y="50776"/>
                          <a:pt x="12667" y="50776"/>
                        </a:cubicBezTo>
                        <a:cubicBezTo>
                          <a:pt x="10341" y="50776"/>
                          <a:pt x="7997" y="50776"/>
                          <a:pt x="5641" y="50776"/>
                        </a:cubicBezTo>
                        <a:cubicBezTo>
                          <a:pt x="4093" y="50351"/>
                          <a:pt x="2763" y="48608"/>
                          <a:pt x="1658" y="45541"/>
                        </a:cubicBezTo>
                        <a:cubicBezTo>
                          <a:pt x="553" y="42469"/>
                          <a:pt x="0" y="38613"/>
                          <a:pt x="0" y="33956"/>
                        </a:cubicBezTo>
                        <a:cubicBezTo>
                          <a:pt x="0" y="29298"/>
                          <a:pt x="589" y="25333"/>
                          <a:pt x="1767" y="22054"/>
                        </a:cubicBezTo>
                        <a:cubicBezTo>
                          <a:pt x="2951" y="18775"/>
                          <a:pt x="4311" y="17136"/>
                          <a:pt x="5860" y="17136"/>
                        </a:cubicBezTo>
                        <a:cubicBezTo>
                          <a:pt x="8665" y="17561"/>
                          <a:pt x="11373" y="17773"/>
                          <a:pt x="13990" y="17773"/>
                        </a:cubicBezTo>
                        <a:cubicBezTo>
                          <a:pt x="16608" y="17773"/>
                          <a:pt x="19206" y="17773"/>
                          <a:pt x="21787" y="17773"/>
                        </a:cubicBezTo>
                        <a:cubicBezTo>
                          <a:pt x="37496" y="17773"/>
                          <a:pt x="53059" y="16292"/>
                          <a:pt x="68470" y="13328"/>
                        </a:cubicBezTo>
                        <a:cubicBezTo>
                          <a:pt x="83881" y="10365"/>
                          <a:pt x="99256" y="5920"/>
                          <a:pt x="114594" y="0"/>
                        </a:cubicBezTo>
                        <a:lnTo>
                          <a:pt x="115590" y="0"/>
                        </a:lnTo>
                        <a:cubicBezTo>
                          <a:pt x="117066" y="0"/>
                          <a:pt x="118317" y="1427"/>
                          <a:pt x="119349" y="4281"/>
                        </a:cubicBezTo>
                        <a:cubicBezTo>
                          <a:pt x="120381" y="7141"/>
                          <a:pt x="121013" y="10475"/>
                          <a:pt x="121231" y="14282"/>
                        </a:cubicBezTo>
                        <a:lnTo>
                          <a:pt x="125986" y="121547"/>
                        </a:lnTo>
                        <a:lnTo>
                          <a:pt x="125986" y="123763"/>
                        </a:lnTo>
                        <a:cubicBezTo>
                          <a:pt x="125986" y="128633"/>
                          <a:pt x="125379" y="132544"/>
                          <a:pt x="124164" y="135507"/>
                        </a:cubicBezTo>
                        <a:cubicBezTo>
                          <a:pt x="122944" y="138470"/>
                          <a:pt x="121602" y="139952"/>
                          <a:pt x="120126" y="139952"/>
                        </a:cubicBezTo>
                        <a:cubicBezTo>
                          <a:pt x="118723" y="139952"/>
                          <a:pt x="117491" y="138628"/>
                          <a:pt x="116422" y="135987"/>
                        </a:cubicBezTo>
                        <a:cubicBezTo>
                          <a:pt x="115347" y="133339"/>
                          <a:pt x="114667" y="129902"/>
                          <a:pt x="114376" y="125670"/>
                        </a:cubicBezTo>
                        <a:lnTo>
                          <a:pt x="110392" y="35225"/>
                        </a:lnTo>
                        <a:cubicBezTo>
                          <a:pt x="101837" y="38613"/>
                          <a:pt x="93263" y="41309"/>
                          <a:pt x="84671" y="43319"/>
                        </a:cubicBezTo>
                        <a:cubicBezTo>
                          <a:pt x="76085" y="45329"/>
                          <a:pt x="67438" y="46968"/>
                          <a:pt x="58736" y="48237"/>
                        </a:cubicBezTo>
                        <a:lnTo>
                          <a:pt x="58736" y="257370"/>
                        </a:lnTo>
                        <a:cubicBezTo>
                          <a:pt x="60503" y="257157"/>
                          <a:pt x="62865" y="256841"/>
                          <a:pt x="65817" y="256416"/>
                        </a:cubicBezTo>
                        <a:cubicBezTo>
                          <a:pt x="68761" y="255997"/>
                          <a:pt x="71955" y="255360"/>
                          <a:pt x="75380" y="254516"/>
                        </a:cubicBezTo>
                        <a:cubicBezTo>
                          <a:pt x="78811" y="253666"/>
                          <a:pt x="82315" y="252664"/>
                          <a:pt x="85891" y="251498"/>
                        </a:cubicBezTo>
                        <a:cubicBezTo>
                          <a:pt x="89468" y="250338"/>
                          <a:pt x="92801" y="248905"/>
                          <a:pt x="95898" y="247217"/>
                        </a:cubicBezTo>
                        <a:lnTo>
                          <a:pt x="97009" y="247217"/>
                        </a:lnTo>
                        <a:cubicBezTo>
                          <a:pt x="98558" y="247217"/>
                          <a:pt x="99918" y="248856"/>
                          <a:pt x="101102" y="252136"/>
                        </a:cubicBezTo>
                        <a:cubicBezTo>
                          <a:pt x="102280" y="255415"/>
                          <a:pt x="102869" y="259167"/>
                          <a:pt x="102869" y="263399"/>
                        </a:cubicBezTo>
                        <a:cubicBezTo>
                          <a:pt x="102869" y="267632"/>
                          <a:pt x="102426" y="271226"/>
                          <a:pt x="101539" y="274190"/>
                        </a:cubicBezTo>
                        <a:cubicBezTo>
                          <a:pt x="100659" y="277153"/>
                          <a:pt x="99511" y="279163"/>
                          <a:pt x="98115" y="280219"/>
                        </a:cubicBezTo>
                        <a:cubicBezTo>
                          <a:pt x="94720" y="282126"/>
                          <a:pt x="91089" y="283711"/>
                          <a:pt x="87215" y="284980"/>
                        </a:cubicBezTo>
                        <a:cubicBezTo>
                          <a:pt x="83347" y="286249"/>
                          <a:pt x="79582" y="287257"/>
                          <a:pt x="75933" y="287992"/>
                        </a:cubicBezTo>
                        <a:cubicBezTo>
                          <a:pt x="72283" y="288733"/>
                          <a:pt x="68950" y="289315"/>
                          <a:pt x="65926" y="289741"/>
                        </a:cubicBezTo>
                        <a:cubicBezTo>
                          <a:pt x="62902" y="290166"/>
                          <a:pt x="60503" y="290481"/>
                          <a:pt x="58736" y="290694"/>
                        </a:cubicBezTo>
                        <a:lnTo>
                          <a:pt x="58736" y="435084"/>
                        </a:lnTo>
                        <a:lnTo>
                          <a:pt x="61833" y="435084"/>
                        </a:lnTo>
                        <a:cubicBezTo>
                          <a:pt x="70607" y="435084"/>
                          <a:pt x="79436" y="435406"/>
                          <a:pt x="88326" y="436038"/>
                        </a:cubicBezTo>
                        <a:cubicBezTo>
                          <a:pt x="97210" y="436675"/>
                          <a:pt x="106148" y="437835"/>
                          <a:pt x="115147" y="439529"/>
                        </a:cubicBezTo>
                        <a:lnTo>
                          <a:pt x="119130" y="354482"/>
                        </a:lnTo>
                        <a:cubicBezTo>
                          <a:pt x="119422" y="350250"/>
                          <a:pt x="120108" y="346813"/>
                          <a:pt x="121177" y="344166"/>
                        </a:cubicBezTo>
                        <a:cubicBezTo>
                          <a:pt x="122245" y="341518"/>
                          <a:pt x="123478" y="340200"/>
                          <a:pt x="124881" y="340200"/>
                        </a:cubicBezTo>
                        <a:cubicBezTo>
                          <a:pt x="126654" y="340200"/>
                          <a:pt x="128069" y="341998"/>
                          <a:pt x="129137" y="345593"/>
                        </a:cubicBezTo>
                        <a:cubicBezTo>
                          <a:pt x="130212" y="349187"/>
                          <a:pt x="130746" y="352788"/>
                          <a:pt x="130746" y="356383"/>
                        </a:cubicBezTo>
                        <a:lnTo>
                          <a:pt x="130746" y="358921"/>
                        </a:lnTo>
                        <a:lnTo>
                          <a:pt x="125986" y="459525"/>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6" name="Google Shape;2206;p31"/>
                  <p:cNvSpPr/>
                  <p:nvPr/>
                </p:nvSpPr>
                <p:spPr>
                  <a:xfrm>
                    <a:off x="3150899" y="2134658"/>
                    <a:ext cx="130746" cy="473800"/>
                  </a:xfrm>
                  <a:custGeom>
                    <a:rect b="b" l="l" r="r" t="t"/>
                    <a:pathLst>
                      <a:path extrusionOk="0" h="473800" w="130746">
                        <a:moveTo>
                          <a:pt x="125992" y="459525"/>
                        </a:moveTo>
                        <a:cubicBezTo>
                          <a:pt x="125767" y="463751"/>
                          <a:pt x="125105" y="467194"/>
                          <a:pt x="124000" y="469836"/>
                        </a:cubicBezTo>
                        <a:cubicBezTo>
                          <a:pt x="122895" y="472483"/>
                          <a:pt x="121601" y="473801"/>
                          <a:pt x="120126" y="473801"/>
                        </a:cubicBezTo>
                        <a:lnTo>
                          <a:pt x="119907" y="473801"/>
                        </a:lnTo>
                        <a:cubicBezTo>
                          <a:pt x="100070" y="469993"/>
                          <a:pt x="80711" y="468093"/>
                          <a:pt x="61833" y="468093"/>
                        </a:cubicBezTo>
                        <a:cubicBezTo>
                          <a:pt x="42663" y="468093"/>
                          <a:pt x="24186" y="469993"/>
                          <a:pt x="6418" y="473801"/>
                        </a:cubicBezTo>
                        <a:lnTo>
                          <a:pt x="5866" y="473801"/>
                        </a:lnTo>
                        <a:cubicBezTo>
                          <a:pt x="4166" y="473382"/>
                          <a:pt x="2769" y="471687"/>
                          <a:pt x="1658" y="468724"/>
                        </a:cubicBezTo>
                        <a:cubicBezTo>
                          <a:pt x="553" y="465761"/>
                          <a:pt x="0" y="461851"/>
                          <a:pt x="0" y="456981"/>
                        </a:cubicBezTo>
                        <a:cubicBezTo>
                          <a:pt x="0" y="452755"/>
                          <a:pt x="516" y="449105"/>
                          <a:pt x="1548" y="446033"/>
                        </a:cubicBezTo>
                        <a:cubicBezTo>
                          <a:pt x="2581" y="442966"/>
                          <a:pt x="3874" y="441223"/>
                          <a:pt x="5422" y="440798"/>
                        </a:cubicBezTo>
                        <a:cubicBezTo>
                          <a:pt x="7778" y="440167"/>
                          <a:pt x="10159" y="439687"/>
                          <a:pt x="12557" y="439371"/>
                        </a:cubicBezTo>
                        <a:cubicBezTo>
                          <a:pt x="14950" y="439056"/>
                          <a:pt x="17330" y="438685"/>
                          <a:pt x="19692" y="438260"/>
                        </a:cubicBezTo>
                        <a:lnTo>
                          <a:pt x="19692" y="51407"/>
                        </a:lnTo>
                        <a:cubicBezTo>
                          <a:pt x="17330" y="50988"/>
                          <a:pt x="14986" y="50776"/>
                          <a:pt x="12667" y="50776"/>
                        </a:cubicBezTo>
                        <a:cubicBezTo>
                          <a:pt x="10341" y="50776"/>
                          <a:pt x="8003" y="50776"/>
                          <a:pt x="5641" y="50776"/>
                        </a:cubicBezTo>
                        <a:cubicBezTo>
                          <a:pt x="4093" y="50351"/>
                          <a:pt x="2769" y="48608"/>
                          <a:pt x="1658" y="45541"/>
                        </a:cubicBezTo>
                        <a:cubicBezTo>
                          <a:pt x="553" y="42469"/>
                          <a:pt x="0" y="38613"/>
                          <a:pt x="0" y="33956"/>
                        </a:cubicBezTo>
                        <a:cubicBezTo>
                          <a:pt x="0" y="29298"/>
                          <a:pt x="589" y="25333"/>
                          <a:pt x="1773" y="22054"/>
                        </a:cubicBezTo>
                        <a:cubicBezTo>
                          <a:pt x="2951" y="18775"/>
                          <a:pt x="4317" y="17136"/>
                          <a:pt x="5866" y="17136"/>
                        </a:cubicBezTo>
                        <a:cubicBezTo>
                          <a:pt x="8665" y="17561"/>
                          <a:pt x="11373" y="17773"/>
                          <a:pt x="13996" y="17773"/>
                        </a:cubicBezTo>
                        <a:cubicBezTo>
                          <a:pt x="16613" y="17773"/>
                          <a:pt x="19212" y="17773"/>
                          <a:pt x="21793" y="17773"/>
                        </a:cubicBezTo>
                        <a:cubicBezTo>
                          <a:pt x="37502" y="17773"/>
                          <a:pt x="53059" y="16292"/>
                          <a:pt x="68470" y="13328"/>
                        </a:cubicBezTo>
                        <a:cubicBezTo>
                          <a:pt x="83881" y="10365"/>
                          <a:pt x="99256" y="5920"/>
                          <a:pt x="114594" y="0"/>
                        </a:cubicBezTo>
                        <a:lnTo>
                          <a:pt x="115590" y="0"/>
                        </a:lnTo>
                        <a:cubicBezTo>
                          <a:pt x="117065" y="0"/>
                          <a:pt x="118323" y="1427"/>
                          <a:pt x="119355" y="4281"/>
                        </a:cubicBezTo>
                        <a:cubicBezTo>
                          <a:pt x="120387" y="7141"/>
                          <a:pt x="121013" y="10475"/>
                          <a:pt x="121231" y="14282"/>
                        </a:cubicBezTo>
                        <a:lnTo>
                          <a:pt x="125992" y="121547"/>
                        </a:lnTo>
                        <a:lnTo>
                          <a:pt x="125992" y="123763"/>
                        </a:lnTo>
                        <a:cubicBezTo>
                          <a:pt x="125992" y="128633"/>
                          <a:pt x="125378" y="132544"/>
                          <a:pt x="124164" y="135507"/>
                        </a:cubicBezTo>
                        <a:cubicBezTo>
                          <a:pt x="122950" y="138470"/>
                          <a:pt x="121601" y="139952"/>
                          <a:pt x="120126" y="139952"/>
                        </a:cubicBezTo>
                        <a:cubicBezTo>
                          <a:pt x="118723" y="139952"/>
                          <a:pt x="117491" y="138628"/>
                          <a:pt x="116422" y="135987"/>
                        </a:cubicBezTo>
                        <a:cubicBezTo>
                          <a:pt x="115353" y="133339"/>
                          <a:pt x="114667" y="129902"/>
                          <a:pt x="114376" y="125670"/>
                        </a:cubicBezTo>
                        <a:lnTo>
                          <a:pt x="110392" y="35225"/>
                        </a:lnTo>
                        <a:cubicBezTo>
                          <a:pt x="101837" y="38613"/>
                          <a:pt x="93269" y="41309"/>
                          <a:pt x="84677" y="43319"/>
                        </a:cubicBezTo>
                        <a:cubicBezTo>
                          <a:pt x="76085" y="45329"/>
                          <a:pt x="67438" y="46968"/>
                          <a:pt x="58736" y="48237"/>
                        </a:cubicBezTo>
                        <a:lnTo>
                          <a:pt x="58736" y="257370"/>
                        </a:lnTo>
                        <a:cubicBezTo>
                          <a:pt x="60509" y="257157"/>
                          <a:pt x="62865" y="256841"/>
                          <a:pt x="65816" y="256416"/>
                        </a:cubicBezTo>
                        <a:cubicBezTo>
                          <a:pt x="68767" y="255997"/>
                          <a:pt x="71955" y="255360"/>
                          <a:pt x="75386" y="254516"/>
                        </a:cubicBezTo>
                        <a:cubicBezTo>
                          <a:pt x="78811" y="253666"/>
                          <a:pt x="82315" y="252664"/>
                          <a:pt x="85891" y="251498"/>
                        </a:cubicBezTo>
                        <a:cubicBezTo>
                          <a:pt x="89467" y="250338"/>
                          <a:pt x="92807" y="248905"/>
                          <a:pt x="95904" y="247217"/>
                        </a:cubicBezTo>
                        <a:lnTo>
                          <a:pt x="97009" y="247217"/>
                        </a:lnTo>
                        <a:cubicBezTo>
                          <a:pt x="98558" y="247217"/>
                          <a:pt x="99924" y="248856"/>
                          <a:pt x="101102" y="252136"/>
                        </a:cubicBezTo>
                        <a:cubicBezTo>
                          <a:pt x="102280" y="255415"/>
                          <a:pt x="102869" y="259167"/>
                          <a:pt x="102869" y="263399"/>
                        </a:cubicBezTo>
                        <a:cubicBezTo>
                          <a:pt x="102869" y="267632"/>
                          <a:pt x="102432" y="271226"/>
                          <a:pt x="101545" y="274190"/>
                        </a:cubicBezTo>
                        <a:cubicBezTo>
                          <a:pt x="100659" y="277153"/>
                          <a:pt x="99517" y="279163"/>
                          <a:pt x="98114" y="280219"/>
                        </a:cubicBezTo>
                        <a:cubicBezTo>
                          <a:pt x="94720" y="282126"/>
                          <a:pt x="91089" y="283711"/>
                          <a:pt x="87221" y="284980"/>
                        </a:cubicBezTo>
                        <a:cubicBezTo>
                          <a:pt x="83347" y="286249"/>
                          <a:pt x="79588" y="287257"/>
                          <a:pt x="75939" y="287992"/>
                        </a:cubicBezTo>
                        <a:cubicBezTo>
                          <a:pt x="72289" y="288733"/>
                          <a:pt x="68950" y="289315"/>
                          <a:pt x="65926" y="289741"/>
                        </a:cubicBezTo>
                        <a:cubicBezTo>
                          <a:pt x="62902" y="290166"/>
                          <a:pt x="60509" y="290481"/>
                          <a:pt x="58736" y="290694"/>
                        </a:cubicBezTo>
                        <a:lnTo>
                          <a:pt x="58736" y="435084"/>
                        </a:lnTo>
                        <a:lnTo>
                          <a:pt x="61833" y="435084"/>
                        </a:lnTo>
                        <a:cubicBezTo>
                          <a:pt x="70607" y="435084"/>
                          <a:pt x="79442" y="435406"/>
                          <a:pt x="88326" y="436038"/>
                        </a:cubicBezTo>
                        <a:cubicBezTo>
                          <a:pt x="97210" y="436675"/>
                          <a:pt x="106154" y="437835"/>
                          <a:pt x="115147" y="439529"/>
                        </a:cubicBezTo>
                        <a:lnTo>
                          <a:pt x="119130" y="354482"/>
                        </a:lnTo>
                        <a:cubicBezTo>
                          <a:pt x="119428" y="350250"/>
                          <a:pt x="120108" y="346813"/>
                          <a:pt x="121176" y="344166"/>
                        </a:cubicBezTo>
                        <a:cubicBezTo>
                          <a:pt x="122245" y="341518"/>
                          <a:pt x="123484" y="340200"/>
                          <a:pt x="124881" y="340200"/>
                        </a:cubicBezTo>
                        <a:cubicBezTo>
                          <a:pt x="126654" y="340200"/>
                          <a:pt x="128075" y="341998"/>
                          <a:pt x="129143" y="345593"/>
                        </a:cubicBezTo>
                        <a:cubicBezTo>
                          <a:pt x="130212" y="349187"/>
                          <a:pt x="130746" y="352788"/>
                          <a:pt x="130746" y="356383"/>
                        </a:cubicBezTo>
                        <a:lnTo>
                          <a:pt x="130746" y="358921"/>
                        </a:lnTo>
                        <a:lnTo>
                          <a:pt x="125992" y="459525"/>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7" name="Google Shape;2207;p31"/>
                  <p:cNvSpPr/>
                  <p:nvPr/>
                </p:nvSpPr>
                <p:spPr>
                  <a:xfrm>
                    <a:off x="3293814" y="2125768"/>
                    <a:ext cx="167580" cy="482690"/>
                  </a:xfrm>
                  <a:custGeom>
                    <a:rect b="b" l="l" r="r" t="t"/>
                    <a:pathLst>
                      <a:path extrusionOk="0" h="482690" w="167580">
                        <a:moveTo>
                          <a:pt x="167580" y="16188"/>
                        </a:moveTo>
                        <a:cubicBezTo>
                          <a:pt x="167580" y="19783"/>
                          <a:pt x="167234" y="23117"/>
                          <a:pt x="166530" y="26183"/>
                        </a:cubicBezTo>
                        <a:cubicBezTo>
                          <a:pt x="165831" y="29250"/>
                          <a:pt x="164854" y="31314"/>
                          <a:pt x="163603" y="32371"/>
                        </a:cubicBezTo>
                        <a:cubicBezTo>
                          <a:pt x="161022" y="34277"/>
                          <a:pt x="158478" y="36020"/>
                          <a:pt x="155970" y="37611"/>
                        </a:cubicBezTo>
                        <a:cubicBezTo>
                          <a:pt x="153462" y="39196"/>
                          <a:pt x="150918" y="40520"/>
                          <a:pt x="148338" y="41576"/>
                        </a:cubicBezTo>
                        <a:cubicBezTo>
                          <a:pt x="150250" y="75004"/>
                          <a:pt x="151598" y="107478"/>
                          <a:pt x="152375" y="139005"/>
                        </a:cubicBezTo>
                        <a:cubicBezTo>
                          <a:pt x="153147" y="170525"/>
                          <a:pt x="153535" y="201730"/>
                          <a:pt x="153535" y="232619"/>
                        </a:cubicBezTo>
                        <a:cubicBezTo>
                          <a:pt x="153535" y="274512"/>
                          <a:pt x="152965" y="314922"/>
                          <a:pt x="151823" y="353851"/>
                        </a:cubicBezTo>
                        <a:cubicBezTo>
                          <a:pt x="150675" y="392779"/>
                          <a:pt x="149297" y="430967"/>
                          <a:pt x="147670" y="468415"/>
                        </a:cubicBezTo>
                        <a:cubicBezTo>
                          <a:pt x="147232" y="473066"/>
                          <a:pt x="146473" y="476612"/>
                          <a:pt x="145405" y="479041"/>
                        </a:cubicBezTo>
                        <a:cubicBezTo>
                          <a:pt x="144336" y="481476"/>
                          <a:pt x="143140" y="482690"/>
                          <a:pt x="141810" y="482690"/>
                        </a:cubicBezTo>
                        <a:cubicBezTo>
                          <a:pt x="139302" y="482690"/>
                          <a:pt x="137572" y="479308"/>
                          <a:pt x="136612" y="472538"/>
                        </a:cubicBezTo>
                        <a:cubicBezTo>
                          <a:pt x="134548" y="458153"/>
                          <a:pt x="131724" y="440434"/>
                          <a:pt x="128147" y="419382"/>
                        </a:cubicBezTo>
                        <a:cubicBezTo>
                          <a:pt x="124571" y="398329"/>
                          <a:pt x="120551" y="375692"/>
                          <a:pt x="116094" y="351470"/>
                        </a:cubicBezTo>
                        <a:cubicBezTo>
                          <a:pt x="111631" y="327242"/>
                          <a:pt x="106913" y="302122"/>
                          <a:pt x="101934" y="276096"/>
                        </a:cubicBezTo>
                        <a:cubicBezTo>
                          <a:pt x="96955" y="250077"/>
                          <a:pt x="92091" y="224896"/>
                          <a:pt x="87330" y="200570"/>
                        </a:cubicBezTo>
                        <a:cubicBezTo>
                          <a:pt x="82576" y="176239"/>
                          <a:pt x="78095" y="153444"/>
                          <a:pt x="73892" y="132179"/>
                        </a:cubicBezTo>
                        <a:cubicBezTo>
                          <a:pt x="69690" y="110915"/>
                          <a:pt x="66114" y="92880"/>
                          <a:pt x="63163" y="78070"/>
                        </a:cubicBezTo>
                        <a:lnTo>
                          <a:pt x="59848" y="445881"/>
                        </a:lnTo>
                        <a:cubicBezTo>
                          <a:pt x="62647" y="446512"/>
                          <a:pt x="65507" y="447150"/>
                          <a:pt x="68416" y="447781"/>
                        </a:cubicBezTo>
                        <a:cubicBezTo>
                          <a:pt x="71330" y="448419"/>
                          <a:pt x="74263" y="449057"/>
                          <a:pt x="77214" y="449688"/>
                        </a:cubicBezTo>
                        <a:cubicBezTo>
                          <a:pt x="78683" y="450326"/>
                          <a:pt x="79922" y="452226"/>
                          <a:pt x="80918" y="455402"/>
                        </a:cubicBezTo>
                        <a:cubicBezTo>
                          <a:pt x="81914" y="458572"/>
                          <a:pt x="82412" y="462276"/>
                          <a:pt x="82412" y="466508"/>
                        </a:cubicBezTo>
                        <a:cubicBezTo>
                          <a:pt x="82412" y="471372"/>
                          <a:pt x="81780" y="475288"/>
                          <a:pt x="80529" y="478251"/>
                        </a:cubicBezTo>
                        <a:cubicBezTo>
                          <a:pt x="79279" y="481209"/>
                          <a:pt x="77949" y="482690"/>
                          <a:pt x="76546" y="482690"/>
                        </a:cubicBezTo>
                        <a:lnTo>
                          <a:pt x="76103" y="482690"/>
                        </a:lnTo>
                        <a:cubicBezTo>
                          <a:pt x="70207" y="481002"/>
                          <a:pt x="64323" y="479733"/>
                          <a:pt x="58463" y="478883"/>
                        </a:cubicBezTo>
                        <a:cubicBezTo>
                          <a:pt x="52597" y="478039"/>
                          <a:pt x="46720" y="477614"/>
                          <a:pt x="40817" y="477614"/>
                        </a:cubicBezTo>
                        <a:cubicBezTo>
                          <a:pt x="34994" y="477614"/>
                          <a:pt x="29225" y="478039"/>
                          <a:pt x="23506" y="478883"/>
                        </a:cubicBezTo>
                        <a:cubicBezTo>
                          <a:pt x="17791" y="479733"/>
                          <a:pt x="12060" y="481002"/>
                          <a:pt x="6309" y="482690"/>
                        </a:cubicBezTo>
                        <a:lnTo>
                          <a:pt x="5866" y="482690"/>
                        </a:lnTo>
                        <a:cubicBezTo>
                          <a:pt x="4245" y="482690"/>
                          <a:pt x="2860" y="481051"/>
                          <a:pt x="1719" y="477772"/>
                        </a:cubicBezTo>
                        <a:cubicBezTo>
                          <a:pt x="577" y="474493"/>
                          <a:pt x="0" y="470740"/>
                          <a:pt x="0" y="466508"/>
                        </a:cubicBezTo>
                        <a:cubicBezTo>
                          <a:pt x="0" y="462276"/>
                          <a:pt x="498" y="458572"/>
                          <a:pt x="1494" y="455402"/>
                        </a:cubicBezTo>
                        <a:cubicBezTo>
                          <a:pt x="2490" y="452226"/>
                          <a:pt x="3728" y="450326"/>
                          <a:pt x="5204" y="449688"/>
                        </a:cubicBezTo>
                        <a:cubicBezTo>
                          <a:pt x="7930" y="449057"/>
                          <a:pt x="10675" y="448419"/>
                          <a:pt x="13444" y="447781"/>
                        </a:cubicBezTo>
                        <a:cubicBezTo>
                          <a:pt x="16207" y="447150"/>
                          <a:pt x="18957" y="446512"/>
                          <a:pt x="21684" y="445881"/>
                        </a:cubicBezTo>
                        <a:lnTo>
                          <a:pt x="24228" y="45384"/>
                        </a:lnTo>
                        <a:cubicBezTo>
                          <a:pt x="17883" y="44114"/>
                          <a:pt x="11471" y="42208"/>
                          <a:pt x="4979" y="39670"/>
                        </a:cubicBezTo>
                        <a:cubicBezTo>
                          <a:pt x="3504" y="39038"/>
                          <a:pt x="2307" y="37083"/>
                          <a:pt x="1385" y="33798"/>
                        </a:cubicBezTo>
                        <a:cubicBezTo>
                          <a:pt x="461" y="30519"/>
                          <a:pt x="0" y="26766"/>
                          <a:pt x="0" y="22534"/>
                        </a:cubicBezTo>
                        <a:cubicBezTo>
                          <a:pt x="0" y="17458"/>
                          <a:pt x="668" y="13492"/>
                          <a:pt x="1992" y="10632"/>
                        </a:cubicBezTo>
                        <a:cubicBezTo>
                          <a:pt x="3321" y="7779"/>
                          <a:pt x="4615" y="6351"/>
                          <a:pt x="5866" y="6351"/>
                        </a:cubicBezTo>
                        <a:lnTo>
                          <a:pt x="6528" y="6351"/>
                        </a:lnTo>
                        <a:cubicBezTo>
                          <a:pt x="14421" y="9315"/>
                          <a:pt x="22145" y="11586"/>
                          <a:pt x="29705" y="13171"/>
                        </a:cubicBezTo>
                        <a:cubicBezTo>
                          <a:pt x="37259" y="14761"/>
                          <a:pt x="44801" y="15551"/>
                          <a:pt x="52324" y="15551"/>
                        </a:cubicBezTo>
                        <a:lnTo>
                          <a:pt x="60510" y="15551"/>
                        </a:lnTo>
                        <a:cubicBezTo>
                          <a:pt x="60582" y="15551"/>
                          <a:pt x="60801" y="15606"/>
                          <a:pt x="61171" y="15715"/>
                        </a:cubicBezTo>
                        <a:cubicBezTo>
                          <a:pt x="61542" y="15818"/>
                          <a:pt x="61967" y="16079"/>
                          <a:pt x="62446" y="16504"/>
                        </a:cubicBezTo>
                        <a:cubicBezTo>
                          <a:pt x="62926" y="16929"/>
                          <a:pt x="63442" y="17670"/>
                          <a:pt x="63995" y="18727"/>
                        </a:cubicBezTo>
                        <a:cubicBezTo>
                          <a:pt x="64547" y="19783"/>
                          <a:pt x="65045" y="21265"/>
                          <a:pt x="65489" y="23172"/>
                        </a:cubicBezTo>
                        <a:cubicBezTo>
                          <a:pt x="65780" y="24653"/>
                          <a:pt x="66740" y="29414"/>
                          <a:pt x="68361" y="37453"/>
                        </a:cubicBezTo>
                        <a:cubicBezTo>
                          <a:pt x="69982" y="45493"/>
                          <a:pt x="72089" y="55961"/>
                          <a:pt x="74670" y="68871"/>
                        </a:cubicBezTo>
                        <a:cubicBezTo>
                          <a:pt x="77250" y="81774"/>
                          <a:pt x="80214" y="96687"/>
                          <a:pt x="83572" y="113617"/>
                        </a:cubicBezTo>
                        <a:cubicBezTo>
                          <a:pt x="86930" y="130540"/>
                          <a:pt x="90506" y="148629"/>
                          <a:pt x="94301" y="167884"/>
                        </a:cubicBezTo>
                        <a:cubicBezTo>
                          <a:pt x="98096" y="187133"/>
                          <a:pt x="101989" y="207128"/>
                          <a:pt x="105972" y="227859"/>
                        </a:cubicBezTo>
                        <a:cubicBezTo>
                          <a:pt x="109955" y="248595"/>
                          <a:pt x="113878" y="269277"/>
                          <a:pt x="117752" y="289904"/>
                        </a:cubicBezTo>
                        <a:cubicBezTo>
                          <a:pt x="121620" y="310532"/>
                          <a:pt x="125348" y="330631"/>
                          <a:pt x="128925" y="350201"/>
                        </a:cubicBezTo>
                        <a:cubicBezTo>
                          <a:pt x="132501" y="369772"/>
                          <a:pt x="135725" y="388019"/>
                          <a:pt x="138604" y="404942"/>
                        </a:cubicBezTo>
                        <a:cubicBezTo>
                          <a:pt x="139563" y="377229"/>
                          <a:pt x="140371" y="349090"/>
                          <a:pt x="141033" y="320526"/>
                        </a:cubicBezTo>
                        <a:cubicBezTo>
                          <a:pt x="141701" y="291963"/>
                          <a:pt x="142029" y="262665"/>
                          <a:pt x="142029" y="232619"/>
                        </a:cubicBezTo>
                        <a:cubicBezTo>
                          <a:pt x="142029" y="202580"/>
                          <a:pt x="141628" y="171904"/>
                          <a:pt x="140814" y="140589"/>
                        </a:cubicBezTo>
                        <a:cubicBezTo>
                          <a:pt x="140001" y="109275"/>
                          <a:pt x="138677" y="77117"/>
                          <a:pt x="136831" y="44114"/>
                        </a:cubicBezTo>
                        <a:cubicBezTo>
                          <a:pt x="135872" y="44539"/>
                          <a:pt x="134955" y="44752"/>
                          <a:pt x="134068" y="44752"/>
                        </a:cubicBezTo>
                        <a:cubicBezTo>
                          <a:pt x="133181" y="44752"/>
                          <a:pt x="132222" y="44752"/>
                          <a:pt x="131190" y="44752"/>
                        </a:cubicBezTo>
                        <a:cubicBezTo>
                          <a:pt x="126842" y="44752"/>
                          <a:pt x="122306" y="44114"/>
                          <a:pt x="117588" y="42845"/>
                        </a:cubicBezTo>
                        <a:cubicBezTo>
                          <a:pt x="116112" y="42420"/>
                          <a:pt x="114874" y="40568"/>
                          <a:pt x="113878" y="37289"/>
                        </a:cubicBezTo>
                        <a:cubicBezTo>
                          <a:pt x="112882" y="34010"/>
                          <a:pt x="112384" y="30258"/>
                          <a:pt x="112384" y="26025"/>
                        </a:cubicBezTo>
                        <a:cubicBezTo>
                          <a:pt x="112384" y="21374"/>
                          <a:pt x="112997" y="17458"/>
                          <a:pt x="114212" y="14282"/>
                        </a:cubicBezTo>
                        <a:cubicBezTo>
                          <a:pt x="115426" y="11112"/>
                          <a:pt x="116774" y="9521"/>
                          <a:pt x="118250" y="9521"/>
                        </a:cubicBezTo>
                        <a:lnTo>
                          <a:pt x="118912" y="9521"/>
                        </a:lnTo>
                        <a:cubicBezTo>
                          <a:pt x="120976" y="10371"/>
                          <a:pt x="123023" y="10954"/>
                          <a:pt x="125051" y="11270"/>
                        </a:cubicBezTo>
                        <a:cubicBezTo>
                          <a:pt x="127079" y="11586"/>
                          <a:pt x="129125" y="11744"/>
                          <a:pt x="131190" y="11744"/>
                        </a:cubicBezTo>
                        <a:cubicBezTo>
                          <a:pt x="136278" y="11744"/>
                          <a:pt x="141257" y="10790"/>
                          <a:pt x="146121" y="8890"/>
                        </a:cubicBezTo>
                        <a:cubicBezTo>
                          <a:pt x="150991" y="6983"/>
                          <a:pt x="155745" y="4232"/>
                          <a:pt x="160391" y="637"/>
                        </a:cubicBezTo>
                        <a:cubicBezTo>
                          <a:pt x="160688" y="213"/>
                          <a:pt x="161205" y="0"/>
                          <a:pt x="161939" y="0"/>
                        </a:cubicBezTo>
                        <a:cubicBezTo>
                          <a:pt x="163561" y="0"/>
                          <a:pt x="164909" y="1646"/>
                          <a:pt x="165977" y="4925"/>
                        </a:cubicBezTo>
                        <a:cubicBezTo>
                          <a:pt x="167046" y="8203"/>
                          <a:pt x="167580" y="11956"/>
                          <a:pt x="167580" y="16188"/>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208" name="Google Shape;2208;p31"/>
              <p:cNvGrpSpPr/>
              <p:nvPr/>
            </p:nvGrpSpPr>
            <p:grpSpPr>
              <a:xfrm>
                <a:off x="10295783" y="5211143"/>
                <a:ext cx="856465" cy="673797"/>
                <a:chOff x="1951824" y="1469279"/>
                <a:chExt cx="1492100" cy="1173863"/>
              </a:xfrm>
            </p:grpSpPr>
            <p:grpSp>
              <p:nvGrpSpPr>
                <p:cNvPr id="2209" name="Google Shape;2209;p31"/>
                <p:cNvGrpSpPr/>
                <p:nvPr/>
              </p:nvGrpSpPr>
              <p:grpSpPr>
                <a:xfrm>
                  <a:off x="2276316" y="1469279"/>
                  <a:ext cx="843116" cy="490620"/>
                  <a:chOff x="2276316" y="1469279"/>
                  <a:chExt cx="843116" cy="490620"/>
                </a:xfrm>
              </p:grpSpPr>
              <p:sp>
                <p:nvSpPr>
                  <p:cNvPr id="2210" name="Google Shape;2210;p31"/>
                  <p:cNvSpPr/>
                  <p:nvPr/>
                </p:nvSpPr>
                <p:spPr>
                  <a:xfrm>
                    <a:off x="2276316" y="1475625"/>
                    <a:ext cx="177313" cy="476660"/>
                  </a:xfrm>
                  <a:custGeom>
                    <a:rect b="b" l="l" r="r" t="t"/>
                    <a:pathLst>
                      <a:path extrusionOk="0" h="476660" w="177313">
                        <a:moveTo>
                          <a:pt x="177314" y="13013"/>
                        </a:moveTo>
                        <a:cubicBezTo>
                          <a:pt x="177314" y="18933"/>
                          <a:pt x="176871" y="23536"/>
                          <a:pt x="175990" y="26815"/>
                        </a:cubicBezTo>
                        <a:cubicBezTo>
                          <a:pt x="175104" y="30094"/>
                          <a:pt x="174035" y="32268"/>
                          <a:pt x="172778" y="33324"/>
                        </a:cubicBezTo>
                        <a:cubicBezTo>
                          <a:pt x="168722" y="35650"/>
                          <a:pt x="164817" y="37556"/>
                          <a:pt x="161053" y="39032"/>
                        </a:cubicBezTo>
                        <a:cubicBezTo>
                          <a:pt x="157294" y="40514"/>
                          <a:pt x="153535" y="41679"/>
                          <a:pt x="149771" y="42523"/>
                        </a:cubicBezTo>
                        <a:cubicBezTo>
                          <a:pt x="149406" y="52045"/>
                          <a:pt x="148866" y="67753"/>
                          <a:pt x="148167" y="89650"/>
                        </a:cubicBezTo>
                        <a:cubicBezTo>
                          <a:pt x="147469" y="111552"/>
                          <a:pt x="146783" y="138416"/>
                          <a:pt x="146121" y="170258"/>
                        </a:cubicBezTo>
                        <a:cubicBezTo>
                          <a:pt x="145459" y="202101"/>
                          <a:pt x="144870" y="238224"/>
                          <a:pt x="144354" y="278634"/>
                        </a:cubicBezTo>
                        <a:cubicBezTo>
                          <a:pt x="143838" y="319045"/>
                          <a:pt x="143577" y="362522"/>
                          <a:pt x="143577" y="409065"/>
                        </a:cubicBezTo>
                        <a:lnTo>
                          <a:pt x="143577" y="440167"/>
                        </a:lnTo>
                        <a:cubicBezTo>
                          <a:pt x="147263" y="440167"/>
                          <a:pt x="150912" y="440428"/>
                          <a:pt x="154531" y="440956"/>
                        </a:cubicBezTo>
                        <a:cubicBezTo>
                          <a:pt x="158144" y="441491"/>
                          <a:pt x="161903" y="442280"/>
                          <a:pt x="165813" y="443336"/>
                        </a:cubicBezTo>
                        <a:cubicBezTo>
                          <a:pt x="167507" y="444399"/>
                          <a:pt x="168795" y="446567"/>
                          <a:pt x="169681" y="449846"/>
                        </a:cubicBezTo>
                        <a:cubicBezTo>
                          <a:pt x="170568" y="453125"/>
                          <a:pt x="171011" y="457090"/>
                          <a:pt x="171011" y="461747"/>
                        </a:cubicBezTo>
                        <a:cubicBezTo>
                          <a:pt x="170865" y="466186"/>
                          <a:pt x="170215" y="469787"/>
                          <a:pt x="169074" y="472538"/>
                        </a:cubicBezTo>
                        <a:cubicBezTo>
                          <a:pt x="167932" y="475288"/>
                          <a:pt x="166621" y="476661"/>
                          <a:pt x="165145" y="476661"/>
                        </a:cubicBezTo>
                        <a:lnTo>
                          <a:pt x="164702" y="476661"/>
                        </a:lnTo>
                        <a:cubicBezTo>
                          <a:pt x="160500" y="475604"/>
                          <a:pt x="156371" y="474754"/>
                          <a:pt x="152315" y="474122"/>
                        </a:cubicBezTo>
                        <a:cubicBezTo>
                          <a:pt x="148258" y="473485"/>
                          <a:pt x="144239" y="473169"/>
                          <a:pt x="140261" y="473169"/>
                        </a:cubicBezTo>
                        <a:cubicBezTo>
                          <a:pt x="136278" y="473169"/>
                          <a:pt x="132331" y="473485"/>
                          <a:pt x="128421" y="474122"/>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30"/>
                          <a:pt x="110781" y="452226"/>
                          <a:pt x="111777" y="449050"/>
                        </a:cubicBezTo>
                        <a:cubicBezTo>
                          <a:pt x="112773" y="445881"/>
                          <a:pt x="114005" y="443974"/>
                          <a:pt x="115481" y="443336"/>
                        </a:cubicBezTo>
                        <a:cubicBezTo>
                          <a:pt x="118286" y="442705"/>
                          <a:pt x="121049" y="442122"/>
                          <a:pt x="123775" y="441594"/>
                        </a:cubicBezTo>
                        <a:cubicBezTo>
                          <a:pt x="126508" y="441065"/>
                          <a:pt x="129271" y="440586"/>
                          <a:pt x="132076" y="440167"/>
                        </a:cubicBezTo>
                        <a:lnTo>
                          <a:pt x="132076" y="409065"/>
                        </a:lnTo>
                        <a:cubicBezTo>
                          <a:pt x="132076" y="362734"/>
                          <a:pt x="132295" y="319361"/>
                          <a:pt x="132738" y="278950"/>
                        </a:cubicBezTo>
                        <a:cubicBezTo>
                          <a:pt x="126690" y="280644"/>
                          <a:pt x="120642" y="281810"/>
                          <a:pt x="114594" y="282442"/>
                        </a:cubicBezTo>
                        <a:cubicBezTo>
                          <a:pt x="108552" y="283079"/>
                          <a:pt x="102504" y="283395"/>
                          <a:pt x="96457" y="283395"/>
                        </a:cubicBezTo>
                        <a:cubicBezTo>
                          <a:pt x="90336" y="283395"/>
                          <a:pt x="84343" y="283079"/>
                          <a:pt x="78483" y="282442"/>
                        </a:cubicBezTo>
                        <a:cubicBezTo>
                          <a:pt x="72617" y="281810"/>
                          <a:pt x="66849" y="280644"/>
                          <a:pt x="61171" y="278950"/>
                        </a:cubicBezTo>
                        <a:lnTo>
                          <a:pt x="59841" y="439529"/>
                        </a:lnTo>
                        <a:cubicBezTo>
                          <a:pt x="62647" y="440167"/>
                          <a:pt x="65501" y="440798"/>
                          <a:pt x="68415" y="441436"/>
                        </a:cubicBezTo>
                        <a:cubicBezTo>
                          <a:pt x="71330" y="442067"/>
                          <a:pt x="74263" y="442705"/>
                          <a:pt x="77208" y="443336"/>
                        </a:cubicBezTo>
                        <a:cubicBezTo>
                          <a:pt x="78683" y="443974"/>
                          <a:pt x="79922" y="445881"/>
                          <a:pt x="80918" y="449050"/>
                        </a:cubicBezTo>
                        <a:cubicBezTo>
                          <a:pt x="81908" y="452226"/>
                          <a:pt x="82406" y="455930"/>
                          <a:pt x="82406" y="460156"/>
                        </a:cubicBezTo>
                        <a:cubicBezTo>
                          <a:pt x="82406" y="465026"/>
                          <a:pt x="81780" y="468991"/>
                          <a:pt x="80529" y="472058"/>
                        </a:cubicBezTo>
                        <a:cubicBezTo>
                          <a:pt x="79272" y="475124"/>
                          <a:pt x="77949" y="476661"/>
                          <a:pt x="76546" y="476661"/>
                        </a:cubicBezTo>
                        <a:lnTo>
                          <a:pt x="76103" y="476661"/>
                        </a:lnTo>
                        <a:cubicBezTo>
                          <a:pt x="70207" y="474967"/>
                          <a:pt x="64323" y="473649"/>
                          <a:pt x="58463" y="472696"/>
                        </a:cubicBezTo>
                        <a:cubicBezTo>
                          <a:pt x="52597" y="471742"/>
                          <a:pt x="46719" y="471269"/>
                          <a:pt x="40817" y="471269"/>
                        </a:cubicBezTo>
                        <a:cubicBezTo>
                          <a:pt x="34994" y="471269"/>
                          <a:pt x="29219" y="471742"/>
                          <a:pt x="23505" y="472696"/>
                        </a:cubicBezTo>
                        <a:cubicBezTo>
                          <a:pt x="17791" y="473649"/>
                          <a:pt x="12059" y="474967"/>
                          <a:pt x="6309" y="476661"/>
                        </a:cubicBezTo>
                        <a:lnTo>
                          <a:pt x="5866" y="476661"/>
                        </a:lnTo>
                        <a:cubicBezTo>
                          <a:pt x="4166" y="476661"/>
                          <a:pt x="2769" y="474967"/>
                          <a:pt x="1658" y="471584"/>
                        </a:cubicBezTo>
                        <a:cubicBezTo>
                          <a:pt x="553" y="468196"/>
                          <a:pt x="0" y="464389"/>
                          <a:pt x="0" y="460156"/>
                        </a:cubicBezTo>
                        <a:cubicBezTo>
                          <a:pt x="0" y="455930"/>
                          <a:pt x="498" y="452226"/>
                          <a:pt x="1494" y="449050"/>
                        </a:cubicBezTo>
                        <a:cubicBezTo>
                          <a:pt x="2490" y="445881"/>
                          <a:pt x="3728" y="443974"/>
                          <a:pt x="5198" y="443336"/>
                        </a:cubicBezTo>
                        <a:cubicBezTo>
                          <a:pt x="7930" y="442705"/>
                          <a:pt x="10675" y="442067"/>
                          <a:pt x="13444" y="441436"/>
                        </a:cubicBezTo>
                        <a:cubicBezTo>
                          <a:pt x="16207" y="440798"/>
                          <a:pt x="18951" y="440167"/>
                          <a:pt x="21684" y="439529"/>
                        </a:cubicBezTo>
                        <a:lnTo>
                          <a:pt x="24228" y="39032"/>
                        </a:lnTo>
                        <a:cubicBezTo>
                          <a:pt x="17883" y="37763"/>
                          <a:pt x="11470" y="35862"/>
                          <a:pt x="4979" y="33324"/>
                        </a:cubicBezTo>
                        <a:cubicBezTo>
                          <a:pt x="3504" y="32687"/>
                          <a:pt x="2307" y="30786"/>
                          <a:pt x="1384" y="27610"/>
                        </a:cubicBezTo>
                        <a:cubicBezTo>
                          <a:pt x="461" y="24434"/>
                          <a:pt x="0" y="20943"/>
                          <a:pt x="0" y="17136"/>
                        </a:cubicBezTo>
                        <a:cubicBezTo>
                          <a:pt x="0" y="11634"/>
                          <a:pt x="668" y="7408"/>
                          <a:pt x="1992" y="4445"/>
                        </a:cubicBezTo>
                        <a:cubicBezTo>
                          <a:pt x="3321" y="1482"/>
                          <a:pt x="4609" y="0"/>
                          <a:pt x="5866" y="0"/>
                        </a:cubicBezTo>
                        <a:lnTo>
                          <a:pt x="6527" y="0"/>
                        </a:lnTo>
                        <a:cubicBezTo>
                          <a:pt x="14343" y="3388"/>
                          <a:pt x="22048" y="5769"/>
                          <a:pt x="29644" y="7141"/>
                        </a:cubicBezTo>
                        <a:cubicBezTo>
                          <a:pt x="37241" y="8519"/>
                          <a:pt x="44801" y="9205"/>
                          <a:pt x="52324" y="9205"/>
                        </a:cubicBezTo>
                        <a:cubicBezTo>
                          <a:pt x="56896" y="9205"/>
                          <a:pt x="61390" y="8993"/>
                          <a:pt x="65816" y="8568"/>
                        </a:cubicBezTo>
                        <a:cubicBezTo>
                          <a:pt x="70243" y="8149"/>
                          <a:pt x="74664" y="7299"/>
                          <a:pt x="79090" y="6030"/>
                        </a:cubicBezTo>
                        <a:lnTo>
                          <a:pt x="79533" y="6030"/>
                        </a:lnTo>
                        <a:cubicBezTo>
                          <a:pt x="81009" y="6030"/>
                          <a:pt x="82315" y="7457"/>
                          <a:pt x="83462" y="10317"/>
                        </a:cubicBezTo>
                        <a:cubicBezTo>
                          <a:pt x="84604" y="13171"/>
                          <a:pt x="85247" y="16717"/>
                          <a:pt x="85393" y="20943"/>
                        </a:cubicBezTo>
                        <a:cubicBezTo>
                          <a:pt x="85393" y="26238"/>
                          <a:pt x="84859" y="30464"/>
                          <a:pt x="83790" y="33640"/>
                        </a:cubicBezTo>
                        <a:cubicBezTo>
                          <a:pt x="82721" y="36816"/>
                          <a:pt x="81452" y="38613"/>
                          <a:pt x="79977" y="39032"/>
                        </a:cubicBezTo>
                        <a:cubicBezTo>
                          <a:pt x="77244" y="39670"/>
                          <a:pt x="74518" y="40307"/>
                          <a:pt x="71791" y="40939"/>
                        </a:cubicBezTo>
                        <a:cubicBezTo>
                          <a:pt x="69059" y="41576"/>
                          <a:pt x="66260" y="42104"/>
                          <a:pt x="63381" y="42523"/>
                        </a:cubicBezTo>
                        <a:lnTo>
                          <a:pt x="61615" y="245310"/>
                        </a:lnTo>
                        <a:cubicBezTo>
                          <a:pt x="67067" y="247217"/>
                          <a:pt x="72751" y="248541"/>
                          <a:pt x="78647" y="249282"/>
                        </a:cubicBezTo>
                        <a:cubicBezTo>
                          <a:pt x="84549" y="250022"/>
                          <a:pt x="90482" y="250393"/>
                          <a:pt x="96457" y="250393"/>
                        </a:cubicBezTo>
                        <a:cubicBezTo>
                          <a:pt x="102650" y="250393"/>
                          <a:pt x="108789" y="250071"/>
                          <a:pt x="114874" y="249439"/>
                        </a:cubicBezTo>
                        <a:cubicBezTo>
                          <a:pt x="120958" y="248802"/>
                          <a:pt x="127060" y="247642"/>
                          <a:pt x="133181" y="245948"/>
                        </a:cubicBezTo>
                        <a:cubicBezTo>
                          <a:pt x="133473" y="220985"/>
                          <a:pt x="133861" y="197814"/>
                          <a:pt x="134341" y="176446"/>
                        </a:cubicBezTo>
                        <a:cubicBezTo>
                          <a:pt x="134821" y="155078"/>
                          <a:pt x="135300" y="135774"/>
                          <a:pt x="135780" y="118529"/>
                        </a:cubicBezTo>
                        <a:cubicBezTo>
                          <a:pt x="136260" y="101290"/>
                          <a:pt x="136703" y="86371"/>
                          <a:pt x="137104" y="73783"/>
                        </a:cubicBezTo>
                        <a:cubicBezTo>
                          <a:pt x="137511" y="61196"/>
                          <a:pt x="137863" y="51201"/>
                          <a:pt x="138160" y="43793"/>
                        </a:cubicBezTo>
                        <a:cubicBezTo>
                          <a:pt x="135209" y="43374"/>
                          <a:pt x="132313" y="42845"/>
                          <a:pt x="129477" y="42208"/>
                        </a:cubicBezTo>
                        <a:cubicBezTo>
                          <a:pt x="126636" y="41576"/>
                          <a:pt x="123812" y="40514"/>
                          <a:pt x="121013" y="39032"/>
                        </a:cubicBezTo>
                        <a:cubicBezTo>
                          <a:pt x="119610" y="38400"/>
                          <a:pt x="118450" y="36548"/>
                          <a:pt x="117527" y="33482"/>
                        </a:cubicBezTo>
                        <a:cubicBezTo>
                          <a:pt x="116604" y="30416"/>
                          <a:pt x="116143" y="26869"/>
                          <a:pt x="116143" y="22850"/>
                        </a:cubicBezTo>
                        <a:cubicBezTo>
                          <a:pt x="116143" y="17561"/>
                          <a:pt x="116793" y="13438"/>
                          <a:pt x="118080" y="10474"/>
                        </a:cubicBezTo>
                        <a:cubicBezTo>
                          <a:pt x="119373" y="7511"/>
                          <a:pt x="120642" y="6030"/>
                          <a:pt x="121899" y="6030"/>
                        </a:cubicBezTo>
                        <a:lnTo>
                          <a:pt x="122780" y="6030"/>
                        </a:lnTo>
                        <a:cubicBezTo>
                          <a:pt x="125731" y="7724"/>
                          <a:pt x="128682" y="8884"/>
                          <a:pt x="131633" y="9521"/>
                        </a:cubicBezTo>
                        <a:cubicBezTo>
                          <a:pt x="134584" y="10159"/>
                          <a:pt x="137602" y="10474"/>
                          <a:pt x="140705" y="10474"/>
                        </a:cubicBezTo>
                        <a:cubicBezTo>
                          <a:pt x="145350" y="10474"/>
                          <a:pt x="150123" y="9624"/>
                          <a:pt x="155029" y="7936"/>
                        </a:cubicBezTo>
                        <a:cubicBezTo>
                          <a:pt x="159929" y="6242"/>
                          <a:pt x="165036" y="3595"/>
                          <a:pt x="170349" y="0"/>
                        </a:cubicBezTo>
                        <a:lnTo>
                          <a:pt x="171673" y="0"/>
                        </a:lnTo>
                        <a:cubicBezTo>
                          <a:pt x="173076" y="0"/>
                          <a:pt x="174272" y="1214"/>
                          <a:pt x="175268" y="3649"/>
                        </a:cubicBezTo>
                        <a:cubicBezTo>
                          <a:pt x="176263" y="6084"/>
                          <a:pt x="176943" y="9205"/>
                          <a:pt x="177314" y="1301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1" name="Google Shape;2211;p31"/>
                  <p:cNvSpPr/>
                  <p:nvPr/>
                </p:nvSpPr>
                <p:spPr>
                  <a:xfrm>
                    <a:off x="2446999" y="1469279"/>
                    <a:ext cx="197333" cy="481737"/>
                  </a:xfrm>
                  <a:custGeom>
                    <a:rect b="b" l="l" r="r" t="t"/>
                    <a:pathLst>
                      <a:path extrusionOk="0" h="481737" w="197333">
                        <a:moveTo>
                          <a:pt x="115924" y="307514"/>
                        </a:moveTo>
                        <a:cubicBezTo>
                          <a:pt x="113192" y="283607"/>
                          <a:pt x="110320" y="261547"/>
                          <a:pt x="107295" y="241345"/>
                        </a:cubicBezTo>
                        <a:cubicBezTo>
                          <a:pt x="104272" y="221137"/>
                          <a:pt x="101302" y="202945"/>
                          <a:pt x="98387" y="186762"/>
                        </a:cubicBezTo>
                        <a:cubicBezTo>
                          <a:pt x="95479" y="170574"/>
                          <a:pt x="92710" y="156401"/>
                          <a:pt x="90093" y="144233"/>
                        </a:cubicBezTo>
                        <a:cubicBezTo>
                          <a:pt x="87476" y="132070"/>
                          <a:pt x="85247" y="122075"/>
                          <a:pt x="83401" y="114248"/>
                        </a:cubicBezTo>
                        <a:cubicBezTo>
                          <a:pt x="76546" y="147676"/>
                          <a:pt x="70407" y="180308"/>
                          <a:pt x="64985" y="212150"/>
                        </a:cubicBezTo>
                        <a:cubicBezTo>
                          <a:pt x="59562" y="243986"/>
                          <a:pt x="54753" y="275774"/>
                          <a:pt x="50551" y="307514"/>
                        </a:cubicBezTo>
                        <a:cubicBezTo>
                          <a:pt x="56447" y="309414"/>
                          <a:pt x="62124" y="310951"/>
                          <a:pt x="67583" y="312110"/>
                        </a:cubicBezTo>
                        <a:cubicBezTo>
                          <a:pt x="73042" y="313276"/>
                          <a:pt x="78459" y="313859"/>
                          <a:pt x="83845" y="313859"/>
                        </a:cubicBezTo>
                        <a:cubicBezTo>
                          <a:pt x="89152" y="313859"/>
                          <a:pt x="94447" y="313276"/>
                          <a:pt x="99717" y="312110"/>
                        </a:cubicBezTo>
                        <a:cubicBezTo>
                          <a:pt x="104988" y="310951"/>
                          <a:pt x="110392" y="309414"/>
                          <a:pt x="115924" y="307514"/>
                        </a:cubicBezTo>
                        <a:close/>
                        <a:moveTo>
                          <a:pt x="191359" y="481737"/>
                        </a:moveTo>
                        <a:cubicBezTo>
                          <a:pt x="191213" y="481737"/>
                          <a:pt x="191067" y="481682"/>
                          <a:pt x="190916" y="481579"/>
                        </a:cubicBezTo>
                        <a:cubicBezTo>
                          <a:pt x="190770" y="481470"/>
                          <a:pt x="190624" y="481209"/>
                          <a:pt x="190478" y="480784"/>
                        </a:cubicBezTo>
                        <a:cubicBezTo>
                          <a:pt x="183763" y="477820"/>
                          <a:pt x="177144" y="475707"/>
                          <a:pt x="170622" y="474438"/>
                        </a:cubicBezTo>
                        <a:cubicBezTo>
                          <a:pt x="164095" y="473169"/>
                          <a:pt x="157585" y="472531"/>
                          <a:pt x="151100" y="472531"/>
                        </a:cubicBezTo>
                        <a:cubicBezTo>
                          <a:pt x="144682" y="472531"/>
                          <a:pt x="138361" y="473169"/>
                          <a:pt x="132125" y="474438"/>
                        </a:cubicBezTo>
                        <a:cubicBezTo>
                          <a:pt x="125895" y="475707"/>
                          <a:pt x="119683" y="477820"/>
                          <a:pt x="113489" y="480784"/>
                        </a:cubicBezTo>
                        <a:cubicBezTo>
                          <a:pt x="113343" y="481209"/>
                          <a:pt x="113192" y="481470"/>
                          <a:pt x="113046" y="481579"/>
                        </a:cubicBezTo>
                        <a:cubicBezTo>
                          <a:pt x="112900" y="481682"/>
                          <a:pt x="112754" y="481737"/>
                          <a:pt x="112603" y="481737"/>
                        </a:cubicBezTo>
                        <a:cubicBezTo>
                          <a:pt x="110981" y="481737"/>
                          <a:pt x="109597" y="479940"/>
                          <a:pt x="108455" y="476345"/>
                        </a:cubicBezTo>
                        <a:cubicBezTo>
                          <a:pt x="107314" y="472744"/>
                          <a:pt x="106743" y="468834"/>
                          <a:pt x="106743" y="464601"/>
                        </a:cubicBezTo>
                        <a:cubicBezTo>
                          <a:pt x="106743" y="460794"/>
                          <a:pt x="107204" y="457302"/>
                          <a:pt x="108121" y="454127"/>
                        </a:cubicBezTo>
                        <a:cubicBezTo>
                          <a:pt x="109044" y="450951"/>
                          <a:pt x="110246" y="449050"/>
                          <a:pt x="111716" y="448413"/>
                        </a:cubicBezTo>
                        <a:cubicBezTo>
                          <a:pt x="114667" y="446725"/>
                          <a:pt x="117655" y="445401"/>
                          <a:pt x="120679" y="444448"/>
                        </a:cubicBezTo>
                        <a:cubicBezTo>
                          <a:pt x="123702" y="443494"/>
                          <a:pt x="126799" y="442492"/>
                          <a:pt x="129969" y="441436"/>
                        </a:cubicBezTo>
                        <a:cubicBezTo>
                          <a:pt x="129599" y="437416"/>
                          <a:pt x="129161" y="432388"/>
                          <a:pt x="128645" y="426359"/>
                        </a:cubicBezTo>
                        <a:cubicBezTo>
                          <a:pt x="128129" y="420329"/>
                          <a:pt x="127443" y="413188"/>
                          <a:pt x="126599" y="404936"/>
                        </a:cubicBezTo>
                        <a:cubicBezTo>
                          <a:pt x="125749" y="396690"/>
                          <a:pt x="124753" y="387114"/>
                          <a:pt x="123611" y="376221"/>
                        </a:cubicBezTo>
                        <a:cubicBezTo>
                          <a:pt x="122470" y="365321"/>
                          <a:pt x="121122" y="353000"/>
                          <a:pt x="119573" y="339247"/>
                        </a:cubicBezTo>
                        <a:cubicBezTo>
                          <a:pt x="113307" y="341785"/>
                          <a:pt x="107259" y="343740"/>
                          <a:pt x="101430" y="345119"/>
                        </a:cubicBezTo>
                        <a:cubicBezTo>
                          <a:pt x="95607" y="346491"/>
                          <a:pt x="89741" y="347183"/>
                          <a:pt x="83845" y="347183"/>
                        </a:cubicBezTo>
                        <a:cubicBezTo>
                          <a:pt x="77870" y="347183"/>
                          <a:pt x="71822" y="346491"/>
                          <a:pt x="65701" y="345119"/>
                        </a:cubicBezTo>
                        <a:cubicBezTo>
                          <a:pt x="59580" y="343740"/>
                          <a:pt x="53168" y="341785"/>
                          <a:pt x="46458" y="339247"/>
                        </a:cubicBezTo>
                        <a:cubicBezTo>
                          <a:pt x="42548" y="372675"/>
                          <a:pt x="39378" y="405786"/>
                          <a:pt x="36943" y="438576"/>
                        </a:cubicBezTo>
                        <a:cubicBezTo>
                          <a:pt x="41515" y="439001"/>
                          <a:pt x="46106" y="440003"/>
                          <a:pt x="50715" y="441594"/>
                        </a:cubicBezTo>
                        <a:cubicBezTo>
                          <a:pt x="55324" y="443179"/>
                          <a:pt x="60023" y="445456"/>
                          <a:pt x="64821" y="448413"/>
                        </a:cubicBezTo>
                        <a:cubicBezTo>
                          <a:pt x="66144" y="449050"/>
                          <a:pt x="67231" y="450951"/>
                          <a:pt x="68081" y="454127"/>
                        </a:cubicBezTo>
                        <a:cubicBezTo>
                          <a:pt x="68931" y="457302"/>
                          <a:pt x="69357" y="460794"/>
                          <a:pt x="69357" y="464601"/>
                        </a:cubicBezTo>
                        <a:cubicBezTo>
                          <a:pt x="69357" y="469465"/>
                          <a:pt x="68707" y="473540"/>
                          <a:pt x="67419" y="476818"/>
                        </a:cubicBezTo>
                        <a:cubicBezTo>
                          <a:pt x="66126" y="480097"/>
                          <a:pt x="64784" y="481737"/>
                          <a:pt x="63381" y="481737"/>
                        </a:cubicBezTo>
                        <a:cubicBezTo>
                          <a:pt x="63157" y="481737"/>
                          <a:pt x="62975" y="481579"/>
                          <a:pt x="62829" y="481263"/>
                        </a:cubicBezTo>
                        <a:cubicBezTo>
                          <a:pt x="62683" y="480942"/>
                          <a:pt x="62495" y="480784"/>
                          <a:pt x="62276" y="480784"/>
                        </a:cubicBezTo>
                        <a:cubicBezTo>
                          <a:pt x="57406" y="477820"/>
                          <a:pt x="52634" y="475604"/>
                          <a:pt x="47952" y="474122"/>
                        </a:cubicBezTo>
                        <a:cubicBezTo>
                          <a:pt x="43270" y="472641"/>
                          <a:pt x="38601" y="471900"/>
                          <a:pt x="33956" y="471900"/>
                        </a:cubicBezTo>
                        <a:cubicBezTo>
                          <a:pt x="29383" y="471900"/>
                          <a:pt x="24890" y="472641"/>
                          <a:pt x="20463" y="474122"/>
                        </a:cubicBezTo>
                        <a:cubicBezTo>
                          <a:pt x="16037" y="475604"/>
                          <a:pt x="11537" y="477820"/>
                          <a:pt x="6971" y="480784"/>
                        </a:cubicBezTo>
                        <a:cubicBezTo>
                          <a:pt x="6746" y="480784"/>
                          <a:pt x="6564" y="480942"/>
                          <a:pt x="6412" y="481263"/>
                        </a:cubicBezTo>
                        <a:cubicBezTo>
                          <a:pt x="6266" y="481579"/>
                          <a:pt x="6084" y="481737"/>
                          <a:pt x="5860" y="481737"/>
                        </a:cubicBezTo>
                        <a:cubicBezTo>
                          <a:pt x="4165" y="481737"/>
                          <a:pt x="2763" y="480043"/>
                          <a:pt x="1658" y="476661"/>
                        </a:cubicBezTo>
                        <a:cubicBezTo>
                          <a:pt x="552" y="473272"/>
                          <a:pt x="0" y="469253"/>
                          <a:pt x="0" y="464601"/>
                        </a:cubicBezTo>
                        <a:cubicBezTo>
                          <a:pt x="0" y="460794"/>
                          <a:pt x="407" y="457406"/>
                          <a:pt x="1214" y="454442"/>
                        </a:cubicBezTo>
                        <a:cubicBezTo>
                          <a:pt x="2028" y="451485"/>
                          <a:pt x="3133" y="449475"/>
                          <a:pt x="4536" y="448413"/>
                        </a:cubicBezTo>
                        <a:cubicBezTo>
                          <a:pt x="7851" y="446087"/>
                          <a:pt x="11191" y="444290"/>
                          <a:pt x="14543" y="443021"/>
                        </a:cubicBezTo>
                        <a:cubicBezTo>
                          <a:pt x="17901" y="441752"/>
                          <a:pt x="21350" y="440695"/>
                          <a:pt x="24890" y="439845"/>
                        </a:cubicBezTo>
                        <a:cubicBezTo>
                          <a:pt x="27398" y="404936"/>
                          <a:pt x="30677" y="370027"/>
                          <a:pt x="34733" y="335124"/>
                        </a:cubicBezTo>
                        <a:cubicBezTo>
                          <a:pt x="38789" y="300215"/>
                          <a:pt x="43635" y="264936"/>
                          <a:pt x="49276" y="229286"/>
                        </a:cubicBezTo>
                        <a:cubicBezTo>
                          <a:pt x="54917" y="193636"/>
                          <a:pt x="61390" y="157403"/>
                          <a:pt x="68688" y="120594"/>
                        </a:cubicBezTo>
                        <a:cubicBezTo>
                          <a:pt x="75993" y="83778"/>
                          <a:pt x="84215" y="45912"/>
                          <a:pt x="93360" y="6983"/>
                        </a:cubicBezTo>
                        <a:cubicBezTo>
                          <a:pt x="94022" y="4445"/>
                          <a:pt x="94775" y="2641"/>
                          <a:pt x="95625" y="1585"/>
                        </a:cubicBezTo>
                        <a:cubicBezTo>
                          <a:pt x="96475" y="528"/>
                          <a:pt x="97301" y="0"/>
                          <a:pt x="98114" y="0"/>
                        </a:cubicBezTo>
                        <a:cubicBezTo>
                          <a:pt x="99001" y="0"/>
                          <a:pt x="99845" y="474"/>
                          <a:pt x="100659" y="1427"/>
                        </a:cubicBezTo>
                        <a:cubicBezTo>
                          <a:pt x="101466" y="2380"/>
                          <a:pt x="102134" y="3807"/>
                          <a:pt x="102650" y="5714"/>
                        </a:cubicBezTo>
                        <a:cubicBezTo>
                          <a:pt x="118134" y="62410"/>
                          <a:pt x="131426" y="126672"/>
                          <a:pt x="142526" y="198500"/>
                        </a:cubicBezTo>
                        <a:cubicBezTo>
                          <a:pt x="153620" y="270328"/>
                          <a:pt x="162747" y="351094"/>
                          <a:pt x="169900" y="440798"/>
                        </a:cubicBezTo>
                        <a:cubicBezTo>
                          <a:pt x="177423" y="442705"/>
                          <a:pt x="184910" y="445243"/>
                          <a:pt x="192355" y="448413"/>
                        </a:cubicBezTo>
                        <a:cubicBezTo>
                          <a:pt x="193830" y="449050"/>
                          <a:pt x="195026" y="450951"/>
                          <a:pt x="195949" y="454127"/>
                        </a:cubicBezTo>
                        <a:cubicBezTo>
                          <a:pt x="196872" y="457302"/>
                          <a:pt x="197334" y="460794"/>
                          <a:pt x="197334" y="464601"/>
                        </a:cubicBezTo>
                        <a:cubicBezTo>
                          <a:pt x="197334" y="469253"/>
                          <a:pt x="196690" y="473272"/>
                          <a:pt x="195397" y="476661"/>
                        </a:cubicBezTo>
                        <a:cubicBezTo>
                          <a:pt x="194110" y="480043"/>
                          <a:pt x="192762" y="481737"/>
                          <a:pt x="191359" y="48173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2" name="Google Shape;2212;p31"/>
                  <p:cNvSpPr/>
                  <p:nvPr/>
                </p:nvSpPr>
                <p:spPr>
                  <a:xfrm>
                    <a:off x="2642122" y="1477210"/>
                    <a:ext cx="146564" cy="472221"/>
                  </a:xfrm>
                  <a:custGeom>
                    <a:rect b="b" l="l" r="r" t="t"/>
                    <a:pathLst>
                      <a:path extrusionOk="0" h="472221" w="146564">
                        <a:moveTo>
                          <a:pt x="134948" y="169469"/>
                        </a:moveTo>
                        <a:cubicBezTo>
                          <a:pt x="134948" y="152333"/>
                          <a:pt x="134050" y="137152"/>
                          <a:pt x="132240" y="123927"/>
                        </a:cubicBezTo>
                        <a:cubicBezTo>
                          <a:pt x="130437" y="110702"/>
                          <a:pt x="128002" y="99177"/>
                          <a:pt x="124941" y="89334"/>
                        </a:cubicBezTo>
                        <a:cubicBezTo>
                          <a:pt x="121881" y="79497"/>
                          <a:pt x="118268" y="71142"/>
                          <a:pt x="114103" y="64268"/>
                        </a:cubicBezTo>
                        <a:cubicBezTo>
                          <a:pt x="109931" y="57388"/>
                          <a:pt x="105492" y="51784"/>
                          <a:pt x="100774" y="47448"/>
                        </a:cubicBezTo>
                        <a:cubicBezTo>
                          <a:pt x="96050" y="43106"/>
                          <a:pt x="91150" y="39882"/>
                          <a:pt x="86061" y="37769"/>
                        </a:cubicBezTo>
                        <a:cubicBezTo>
                          <a:pt x="80973" y="35650"/>
                          <a:pt x="75994" y="34277"/>
                          <a:pt x="71130" y="33640"/>
                        </a:cubicBezTo>
                        <a:lnTo>
                          <a:pt x="63382" y="33640"/>
                        </a:lnTo>
                        <a:lnTo>
                          <a:pt x="60953" y="301484"/>
                        </a:lnTo>
                        <a:cubicBezTo>
                          <a:pt x="63236" y="303178"/>
                          <a:pt x="65707" y="304447"/>
                          <a:pt x="68361" y="305291"/>
                        </a:cubicBezTo>
                        <a:cubicBezTo>
                          <a:pt x="71014" y="306142"/>
                          <a:pt x="73820" y="306561"/>
                          <a:pt x="76771" y="306561"/>
                        </a:cubicBezTo>
                        <a:cubicBezTo>
                          <a:pt x="84513" y="306561"/>
                          <a:pt x="91903" y="303652"/>
                          <a:pt x="98946" y="297835"/>
                        </a:cubicBezTo>
                        <a:cubicBezTo>
                          <a:pt x="105990" y="292018"/>
                          <a:pt x="112184" y="283395"/>
                          <a:pt x="117527" y="271973"/>
                        </a:cubicBezTo>
                        <a:cubicBezTo>
                          <a:pt x="122877" y="260545"/>
                          <a:pt x="127115" y="246264"/>
                          <a:pt x="130248" y="229128"/>
                        </a:cubicBezTo>
                        <a:cubicBezTo>
                          <a:pt x="133382" y="211992"/>
                          <a:pt x="134948" y="192106"/>
                          <a:pt x="134948" y="169469"/>
                        </a:cubicBezTo>
                        <a:close/>
                        <a:moveTo>
                          <a:pt x="76771" y="339885"/>
                        </a:moveTo>
                        <a:cubicBezTo>
                          <a:pt x="73820" y="339885"/>
                          <a:pt x="70996" y="339514"/>
                          <a:pt x="68306" y="338773"/>
                        </a:cubicBezTo>
                        <a:cubicBezTo>
                          <a:pt x="65616" y="338033"/>
                          <a:pt x="63090" y="336818"/>
                          <a:pt x="60728" y="335124"/>
                        </a:cubicBezTo>
                        <a:lnTo>
                          <a:pt x="59841" y="435406"/>
                        </a:lnTo>
                        <a:cubicBezTo>
                          <a:pt x="62647" y="436044"/>
                          <a:pt x="65507" y="436675"/>
                          <a:pt x="68416" y="437313"/>
                        </a:cubicBezTo>
                        <a:cubicBezTo>
                          <a:pt x="71330" y="437944"/>
                          <a:pt x="74263" y="438582"/>
                          <a:pt x="77208" y="439213"/>
                        </a:cubicBezTo>
                        <a:cubicBezTo>
                          <a:pt x="78683" y="439851"/>
                          <a:pt x="79922" y="441752"/>
                          <a:pt x="80918" y="444927"/>
                        </a:cubicBezTo>
                        <a:cubicBezTo>
                          <a:pt x="81914" y="448103"/>
                          <a:pt x="82412" y="451801"/>
                          <a:pt x="82412" y="456033"/>
                        </a:cubicBezTo>
                        <a:cubicBezTo>
                          <a:pt x="82412" y="460903"/>
                          <a:pt x="81780" y="464814"/>
                          <a:pt x="80529" y="467777"/>
                        </a:cubicBezTo>
                        <a:cubicBezTo>
                          <a:pt x="79273" y="470740"/>
                          <a:pt x="77949" y="472222"/>
                          <a:pt x="76546" y="472222"/>
                        </a:cubicBezTo>
                        <a:lnTo>
                          <a:pt x="76103" y="472222"/>
                        </a:lnTo>
                        <a:cubicBezTo>
                          <a:pt x="70207" y="470528"/>
                          <a:pt x="64323" y="469259"/>
                          <a:pt x="58463" y="468415"/>
                        </a:cubicBezTo>
                        <a:cubicBezTo>
                          <a:pt x="52597" y="467564"/>
                          <a:pt x="46719" y="467139"/>
                          <a:pt x="40817" y="467139"/>
                        </a:cubicBezTo>
                        <a:cubicBezTo>
                          <a:pt x="34994" y="467139"/>
                          <a:pt x="29226" y="467564"/>
                          <a:pt x="23505" y="468415"/>
                        </a:cubicBezTo>
                        <a:cubicBezTo>
                          <a:pt x="17792" y="469259"/>
                          <a:pt x="12060" y="470528"/>
                          <a:pt x="6309" y="472222"/>
                        </a:cubicBezTo>
                        <a:lnTo>
                          <a:pt x="5866" y="472222"/>
                        </a:lnTo>
                        <a:cubicBezTo>
                          <a:pt x="4244" y="472222"/>
                          <a:pt x="2860" y="470582"/>
                          <a:pt x="1719" y="467303"/>
                        </a:cubicBezTo>
                        <a:cubicBezTo>
                          <a:pt x="577" y="464024"/>
                          <a:pt x="0" y="460266"/>
                          <a:pt x="0" y="456033"/>
                        </a:cubicBezTo>
                        <a:cubicBezTo>
                          <a:pt x="0" y="451801"/>
                          <a:pt x="498" y="448103"/>
                          <a:pt x="1494" y="444927"/>
                        </a:cubicBezTo>
                        <a:cubicBezTo>
                          <a:pt x="2490" y="441752"/>
                          <a:pt x="3728" y="439851"/>
                          <a:pt x="5204" y="439213"/>
                        </a:cubicBezTo>
                        <a:cubicBezTo>
                          <a:pt x="7930" y="438582"/>
                          <a:pt x="10675" y="437944"/>
                          <a:pt x="13444" y="437313"/>
                        </a:cubicBezTo>
                        <a:cubicBezTo>
                          <a:pt x="16207" y="436675"/>
                          <a:pt x="18951" y="436044"/>
                          <a:pt x="21684" y="435406"/>
                        </a:cubicBezTo>
                        <a:lnTo>
                          <a:pt x="24228" y="41576"/>
                        </a:lnTo>
                        <a:cubicBezTo>
                          <a:pt x="18769" y="44114"/>
                          <a:pt x="14731" y="46653"/>
                          <a:pt x="12114" y="49191"/>
                        </a:cubicBezTo>
                        <a:cubicBezTo>
                          <a:pt x="9497" y="51729"/>
                          <a:pt x="8113" y="52998"/>
                          <a:pt x="7967" y="52998"/>
                        </a:cubicBezTo>
                        <a:cubicBezTo>
                          <a:pt x="7080" y="54061"/>
                          <a:pt x="6382" y="54589"/>
                          <a:pt x="5866" y="54589"/>
                        </a:cubicBezTo>
                        <a:cubicBezTo>
                          <a:pt x="4244" y="54589"/>
                          <a:pt x="2860" y="52792"/>
                          <a:pt x="1719" y="49191"/>
                        </a:cubicBezTo>
                        <a:cubicBezTo>
                          <a:pt x="577" y="45596"/>
                          <a:pt x="0" y="41679"/>
                          <a:pt x="0" y="37447"/>
                        </a:cubicBezTo>
                        <a:cubicBezTo>
                          <a:pt x="0" y="34277"/>
                          <a:pt x="316" y="31211"/>
                          <a:pt x="941" y="28248"/>
                        </a:cubicBezTo>
                        <a:cubicBezTo>
                          <a:pt x="1567" y="25285"/>
                          <a:pt x="2471" y="23171"/>
                          <a:pt x="3656" y="21902"/>
                        </a:cubicBezTo>
                        <a:cubicBezTo>
                          <a:pt x="3874" y="21690"/>
                          <a:pt x="5240" y="20469"/>
                          <a:pt x="7748" y="18253"/>
                        </a:cubicBezTo>
                        <a:cubicBezTo>
                          <a:pt x="10250" y="16031"/>
                          <a:pt x="13887" y="13541"/>
                          <a:pt x="18642" y="10790"/>
                        </a:cubicBezTo>
                        <a:cubicBezTo>
                          <a:pt x="23396" y="8040"/>
                          <a:pt x="29317" y="5556"/>
                          <a:pt x="36397" y="3334"/>
                        </a:cubicBezTo>
                        <a:cubicBezTo>
                          <a:pt x="43471" y="1111"/>
                          <a:pt x="51735" y="0"/>
                          <a:pt x="61171" y="0"/>
                        </a:cubicBezTo>
                        <a:cubicBezTo>
                          <a:pt x="62793" y="0"/>
                          <a:pt x="64475" y="0"/>
                          <a:pt x="66205" y="0"/>
                        </a:cubicBezTo>
                        <a:cubicBezTo>
                          <a:pt x="67936" y="0"/>
                          <a:pt x="69654" y="212"/>
                          <a:pt x="71348" y="638"/>
                        </a:cubicBezTo>
                        <a:cubicBezTo>
                          <a:pt x="77767" y="1275"/>
                          <a:pt x="84069" y="3073"/>
                          <a:pt x="90263" y="6030"/>
                        </a:cubicBezTo>
                        <a:cubicBezTo>
                          <a:pt x="96457" y="8993"/>
                          <a:pt x="102359" y="13492"/>
                          <a:pt x="107964" y="19522"/>
                        </a:cubicBezTo>
                        <a:cubicBezTo>
                          <a:pt x="113568" y="25552"/>
                          <a:pt x="118711" y="33008"/>
                          <a:pt x="123393" y="41892"/>
                        </a:cubicBezTo>
                        <a:cubicBezTo>
                          <a:pt x="128075" y="50782"/>
                          <a:pt x="132149" y="61408"/>
                          <a:pt x="135616" y="73789"/>
                        </a:cubicBezTo>
                        <a:cubicBezTo>
                          <a:pt x="139078" y="86164"/>
                          <a:pt x="141774" y="100288"/>
                          <a:pt x="143692" y="116155"/>
                        </a:cubicBezTo>
                        <a:cubicBezTo>
                          <a:pt x="145605" y="132021"/>
                          <a:pt x="146565" y="149795"/>
                          <a:pt x="146565" y="169469"/>
                        </a:cubicBezTo>
                        <a:cubicBezTo>
                          <a:pt x="146565" y="188086"/>
                          <a:pt x="145605" y="205167"/>
                          <a:pt x="143692" y="220718"/>
                        </a:cubicBezTo>
                        <a:cubicBezTo>
                          <a:pt x="141774" y="236269"/>
                          <a:pt x="139138" y="250338"/>
                          <a:pt x="135780" y="262926"/>
                        </a:cubicBezTo>
                        <a:cubicBezTo>
                          <a:pt x="132422" y="275513"/>
                          <a:pt x="128500" y="286625"/>
                          <a:pt x="124000" y="296250"/>
                        </a:cubicBezTo>
                        <a:cubicBezTo>
                          <a:pt x="119501" y="305874"/>
                          <a:pt x="114655" y="313914"/>
                          <a:pt x="109457" y="320369"/>
                        </a:cubicBezTo>
                        <a:cubicBezTo>
                          <a:pt x="104253" y="326823"/>
                          <a:pt x="98874" y="331687"/>
                          <a:pt x="93305" y="334966"/>
                        </a:cubicBezTo>
                        <a:cubicBezTo>
                          <a:pt x="87737" y="338245"/>
                          <a:pt x="82224" y="339885"/>
                          <a:pt x="76771" y="33988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3" name="Google Shape;2213;p31"/>
                  <p:cNvSpPr/>
                  <p:nvPr/>
                </p:nvSpPr>
                <p:spPr>
                  <a:xfrm>
                    <a:off x="2797983" y="1477210"/>
                    <a:ext cx="146564" cy="472221"/>
                  </a:xfrm>
                  <a:custGeom>
                    <a:rect b="b" l="l" r="r" t="t"/>
                    <a:pathLst>
                      <a:path extrusionOk="0" h="472221" w="146564">
                        <a:moveTo>
                          <a:pt x="134948" y="169469"/>
                        </a:moveTo>
                        <a:cubicBezTo>
                          <a:pt x="134948" y="152333"/>
                          <a:pt x="134043" y="137152"/>
                          <a:pt x="132240" y="123927"/>
                        </a:cubicBezTo>
                        <a:cubicBezTo>
                          <a:pt x="130430" y="110702"/>
                          <a:pt x="127996" y="99177"/>
                          <a:pt x="124941" y="89334"/>
                        </a:cubicBezTo>
                        <a:cubicBezTo>
                          <a:pt x="121881" y="79497"/>
                          <a:pt x="118262" y="71142"/>
                          <a:pt x="114096" y="64268"/>
                        </a:cubicBezTo>
                        <a:cubicBezTo>
                          <a:pt x="109931" y="57388"/>
                          <a:pt x="105486" y="51784"/>
                          <a:pt x="100768" y="47448"/>
                        </a:cubicBezTo>
                        <a:cubicBezTo>
                          <a:pt x="96050" y="43106"/>
                          <a:pt x="91143" y="39882"/>
                          <a:pt x="86055" y="37769"/>
                        </a:cubicBezTo>
                        <a:cubicBezTo>
                          <a:pt x="80966" y="35650"/>
                          <a:pt x="75993" y="34277"/>
                          <a:pt x="71123" y="33640"/>
                        </a:cubicBezTo>
                        <a:lnTo>
                          <a:pt x="63381" y="33640"/>
                        </a:lnTo>
                        <a:lnTo>
                          <a:pt x="60946" y="301484"/>
                        </a:lnTo>
                        <a:cubicBezTo>
                          <a:pt x="63236" y="303178"/>
                          <a:pt x="65707" y="304447"/>
                          <a:pt x="68361" y="305291"/>
                        </a:cubicBezTo>
                        <a:cubicBezTo>
                          <a:pt x="71014" y="306142"/>
                          <a:pt x="73813" y="306561"/>
                          <a:pt x="76765" y="306561"/>
                        </a:cubicBezTo>
                        <a:cubicBezTo>
                          <a:pt x="84507" y="306561"/>
                          <a:pt x="91902" y="303652"/>
                          <a:pt x="98946" y="297835"/>
                        </a:cubicBezTo>
                        <a:cubicBezTo>
                          <a:pt x="105984" y="292018"/>
                          <a:pt x="112184" y="283395"/>
                          <a:pt x="117527" y="271973"/>
                        </a:cubicBezTo>
                        <a:cubicBezTo>
                          <a:pt x="122871" y="260545"/>
                          <a:pt x="127115" y="246264"/>
                          <a:pt x="130248" y="229128"/>
                        </a:cubicBezTo>
                        <a:cubicBezTo>
                          <a:pt x="133382" y="211992"/>
                          <a:pt x="134948" y="192106"/>
                          <a:pt x="134948" y="169469"/>
                        </a:cubicBezTo>
                        <a:close/>
                        <a:moveTo>
                          <a:pt x="76765" y="339885"/>
                        </a:moveTo>
                        <a:cubicBezTo>
                          <a:pt x="73813" y="339885"/>
                          <a:pt x="70996" y="339514"/>
                          <a:pt x="68306" y="338773"/>
                        </a:cubicBezTo>
                        <a:cubicBezTo>
                          <a:pt x="65610" y="338033"/>
                          <a:pt x="63084" y="336818"/>
                          <a:pt x="60728" y="335124"/>
                        </a:cubicBezTo>
                        <a:lnTo>
                          <a:pt x="59841" y="435406"/>
                        </a:lnTo>
                        <a:cubicBezTo>
                          <a:pt x="62647" y="436044"/>
                          <a:pt x="65501" y="436675"/>
                          <a:pt x="68415" y="437313"/>
                        </a:cubicBezTo>
                        <a:cubicBezTo>
                          <a:pt x="71330" y="437944"/>
                          <a:pt x="74257" y="438582"/>
                          <a:pt x="77208" y="439213"/>
                        </a:cubicBezTo>
                        <a:cubicBezTo>
                          <a:pt x="78683" y="439851"/>
                          <a:pt x="79916" y="441752"/>
                          <a:pt x="80912" y="444927"/>
                        </a:cubicBezTo>
                        <a:cubicBezTo>
                          <a:pt x="81908" y="448103"/>
                          <a:pt x="82406" y="451801"/>
                          <a:pt x="82406" y="456033"/>
                        </a:cubicBezTo>
                        <a:cubicBezTo>
                          <a:pt x="82406" y="460903"/>
                          <a:pt x="81780" y="464814"/>
                          <a:pt x="80529" y="467777"/>
                        </a:cubicBezTo>
                        <a:cubicBezTo>
                          <a:pt x="79272" y="470740"/>
                          <a:pt x="77949" y="472222"/>
                          <a:pt x="76546" y="472222"/>
                        </a:cubicBezTo>
                        <a:lnTo>
                          <a:pt x="76103" y="472222"/>
                        </a:lnTo>
                        <a:cubicBezTo>
                          <a:pt x="70200" y="470528"/>
                          <a:pt x="64323" y="469259"/>
                          <a:pt x="58457" y="468415"/>
                        </a:cubicBezTo>
                        <a:cubicBezTo>
                          <a:pt x="52597" y="467564"/>
                          <a:pt x="46713" y="467139"/>
                          <a:pt x="40817" y="467139"/>
                        </a:cubicBezTo>
                        <a:cubicBezTo>
                          <a:pt x="34994" y="467139"/>
                          <a:pt x="29219" y="467564"/>
                          <a:pt x="23505" y="468415"/>
                        </a:cubicBezTo>
                        <a:cubicBezTo>
                          <a:pt x="17791" y="469259"/>
                          <a:pt x="12059" y="470528"/>
                          <a:pt x="6303" y="472222"/>
                        </a:cubicBezTo>
                        <a:lnTo>
                          <a:pt x="5866" y="472222"/>
                        </a:lnTo>
                        <a:cubicBezTo>
                          <a:pt x="4238" y="472222"/>
                          <a:pt x="2860" y="470582"/>
                          <a:pt x="1712" y="467303"/>
                        </a:cubicBezTo>
                        <a:cubicBezTo>
                          <a:pt x="571" y="464024"/>
                          <a:pt x="0" y="460266"/>
                          <a:pt x="0" y="456033"/>
                        </a:cubicBezTo>
                        <a:cubicBezTo>
                          <a:pt x="0" y="451801"/>
                          <a:pt x="498" y="448103"/>
                          <a:pt x="1494" y="444927"/>
                        </a:cubicBezTo>
                        <a:cubicBezTo>
                          <a:pt x="2489" y="441752"/>
                          <a:pt x="3722" y="439851"/>
                          <a:pt x="5198" y="439213"/>
                        </a:cubicBezTo>
                        <a:cubicBezTo>
                          <a:pt x="7930" y="438582"/>
                          <a:pt x="10675" y="437944"/>
                          <a:pt x="13438" y="437313"/>
                        </a:cubicBezTo>
                        <a:cubicBezTo>
                          <a:pt x="16207" y="436675"/>
                          <a:pt x="18951" y="436044"/>
                          <a:pt x="21678" y="435406"/>
                        </a:cubicBezTo>
                        <a:lnTo>
                          <a:pt x="24222" y="41576"/>
                        </a:lnTo>
                        <a:cubicBezTo>
                          <a:pt x="18769" y="44114"/>
                          <a:pt x="14731" y="46653"/>
                          <a:pt x="12114" y="49191"/>
                        </a:cubicBezTo>
                        <a:cubicBezTo>
                          <a:pt x="9497" y="51729"/>
                          <a:pt x="8112" y="52998"/>
                          <a:pt x="7967" y="52998"/>
                        </a:cubicBezTo>
                        <a:cubicBezTo>
                          <a:pt x="7080" y="54061"/>
                          <a:pt x="6382" y="54589"/>
                          <a:pt x="5866" y="54589"/>
                        </a:cubicBezTo>
                        <a:cubicBezTo>
                          <a:pt x="4238" y="54589"/>
                          <a:pt x="2860" y="52792"/>
                          <a:pt x="1712" y="49191"/>
                        </a:cubicBezTo>
                        <a:cubicBezTo>
                          <a:pt x="571" y="45596"/>
                          <a:pt x="0" y="41679"/>
                          <a:pt x="0" y="37447"/>
                        </a:cubicBezTo>
                        <a:cubicBezTo>
                          <a:pt x="0" y="34277"/>
                          <a:pt x="316" y="31211"/>
                          <a:pt x="941" y="28248"/>
                        </a:cubicBezTo>
                        <a:cubicBezTo>
                          <a:pt x="1567" y="25285"/>
                          <a:pt x="2471" y="23171"/>
                          <a:pt x="3649" y="21902"/>
                        </a:cubicBezTo>
                        <a:cubicBezTo>
                          <a:pt x="3874" y="21690"/>
                          <a:pt x="5234" y="20469"/>
                          <a:pt x="7742" y="18253"/>
                        </a:cubicBezTo>
                        <a:cubicBezTo>
                          <a:pt x="10250" y="16031"/>
                          <a:pt x="13881" y="13541"/>
                          <a:pt x="18641" y="10790"/>
                        </a:cubicBezTo>
                        <a:cubicBezTo>
                          <a:pt x="23396" y="8040"/>
                          <a:pt x="29310" y="5556"/>
                          <a:pt x="36391" y="3334"/>
                        </a:cubicBezTo>
                        <a:cubicBezTo>
                          <a:pt x="43471" y="1111"/>
                          <a:pt x="51729" y="0"/>
                          <a:pt x="61171" y="0"/>
                        </a:cubicBezTo>
                        <a:cubicBezTo>
                          <a:pt x="62792" y="0"/>
                          <a:pt x="64468" y="0"/>
                          <a:pt x="66205" y="0"/>
                        </a:cubicBezTo>
                        <a:cubicBezTo>
                          <a:pt x="67936" y="0"/>
                          <a:pt x="69648" y="212"/>
                          <a:pt x="71348" y="638"/>
                        </a:cubicBezTo>
                        <a:cubicBezTo>
                          <a:pt x="77760" y="1275"/>
                          <a:pt x="84069" y="3073"/>
                          <a:pt x="90263" y="6030"/>
                        </a:cubicBezTo>
                        <a:cubicBezTo>
                          <a:pt x="96457" y="8993"/>
                          <a:pt x="102353" y="13492"/>
                          <a:pt x="107957" y="19522"/>
                        </a:cubicBezTo>
                        <a:cubicBezTo>
                          <a:pt x="113562" y="25552"/>
                          <a:pt x="118705" y="33008"/>
                          <a:pt x="123387" y="41892"/>
                        </a:cubicBezTo>
                        <a:cubicBezTo>
                          <a:pt x="128074" y="50782"/>
                          <a:pt x="132149" y="61408"/>
                          <a:pt x="135610" y="73789"/>
                        </a:cubicBezTo>
                        <a:cubicBezTo>
                          <a:pt x="139077" y="86164"/>
                          <a:pt x="141767" y="100288"/>
                          <a:pt x="143686" y="116155"/>
                        </a:cubicBezTo>
                        <a:cubicBezTo>
                          <a:pt x="145605" y="132021"/>
                          <a:pt x="146564" y="149795"/>
                          <a:pt x="146564" y="169469"/>
                        </a:cubicBezTo>
                        <a:cubicBezTo>
                          <a:pt x="146564" y="188086"/>
                          <a:pt x="145605" y="205167"/>
                          <a:pt x="143686" y="220718"/>
                        </a:cubicBezTo>
                        <a:cubicBezTo>
                          <a:pt x="141767" y="236269"/>
                          <a:pt x="139132" y="250338"/>
                          <a:pt x="135780" y="262926"/>
                        </a:cubicBezTo>
                        <a:cubicBezTo>
                          <a:pt x="132422" y="275513"/>
                          <a:pt x="128493" y="286625"/>
                          <a:pt x="124000" y="296250"/>
                        </a:cubicBezTo>
                        <a:cubicBezTo>
                          <a:pt x="119501" y="305874"/>
                          <a:pt x="114649" y="313914"/>
                          <a:pt x="109451" y="320369"/>
                        </a:cubicBezTo>
                        <a:cubicBezTo>
                          <a:pt x="104253" y="326823"/>
                          <a:pt x="98873" y="331687"/>
                          <a:pt x="93305" y="334966"/>
                        </a:cubicBezTo>
                        <a:cubicBezTo>
                          <a:pt x="87737" y="338245"/>
                          <a:pt x="82223" y="339885"/>
                          <a:pt x="76765" y="33988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4" name="Google Shape;2214;p31"/>
                  <p:cNvSpPr/>
                  <p:nvPr/>
                </p:nvSpPr>
                <p:spPr>
                  <a:xfrm>
                    <a:off x="2936144" y="1486099"/>
                    <a:ext cx="183288" cy="473800"/>
                  </a:xfrm>
                  <a:custGeom>
                    <a:rect b="b" l="l" r="r" t="t"/>
                    <a:pathLst>
                      <a:path extrusionOk="0" h="473800" w="183288">
                        <a:moveTo>
                          <a:pt x="183289" y="16820"/>
                        </a:moveTo>
                        <a:cubicBezTo>
                          <a:pt x="183289" y="20840"/>
                          <a:pt x="182809" y="24434"/>
                          <a:pt x="181850" y="27610"/>
                        </a:cubicBezTo>
                        <a:cubicBezTo>
                          <a:pt x="180891" y="30780"/>
                          <a:pt x="179713" y="32687"/>
                          <a:pt x="178310" y="33318"/>
                        </a:cubicBezTo>
                        <a:cubicBezTo>
                          <a:pt x="171011" y="36494"/>
                          <a:pt x="163743" y="38401"/>
                          <a:pt x="156517" y="39032"/>
                        </a:cubicBezTo>
                        <a:cubicBezTo>
                          <a:pt x="153201" y="72885"/>
                          <a:pt x="149698" y="102608"/>
                          <a:pt x="146012" y="128208"/>
                        </a:cubicBezTo>
                        <a:cubicBezTo>
                          <a:pt x="142326" y="153809"/>
                          <a:pt x="138804" y="175760"/>
                          <a:pt x="135446" y="194061"/>
                        </a:cubicBezTo>
                        <a:cubicBezTo>
                          <a:pt x="132094" y="212357"/>
                          <a:pt x="129070" y="227009"/>
                          <a:pt x="126374" y="238012"/>
                        </a:cubicBezTo>
                        <a:cubicBezTo>
                          <a:pt x="123684" y="249014"/>
                          <a:pt x="121674" y="256842"/>
                          <a:pt x="120351" y="261493"/>
                        </a:cubicBezTo>
                        <a:lnTo>
                          <a:pt x="120351" y="428423"/>
                        </a:lnTo>
                        <a:cubicBezTo>
                          <a:pt x="126690" y="429055"/>
                          <a:pt x="133108" y="430324"/>
                          <a:pt x="139593" y="432230"/>
                        </a:cubicBezTo>
                        <a:cubicBezTo>
                          <a:pt x="141069" y="432862"/>
                          <a:pt x="142308" y="434769"/>
                          <a:pt x="143298" y="437944"/>
                        </a:cubicBezTo>
                        <a:cubicBezTo>
                          <a:pt x="144293" y="441114"/>
                          <a:pt x="144791" y="444818"/>
                          <a:pt x="144791" y="449050"/>
                        </a:cubicBezTo>
                        <a:cubicBezTo>
                          <a:pt x="144791" y="454339"/>
                          <a:pt x="144129" y="458414"/>
                          <a:pt x="142800" y="461268"/>
                        </a:cubicBezTo>
                        <a:cubicBezTo>
                          <a:pt x="141476" y="464122"/>
                          <a:pt x="140183" y="465555"/>
                          <a:pt x="138932" y="465555"/>
                        </a:cubicBezTo>
                        <a:lnTo>
                          <a:pt x="138154" y="465555"/>
                        </a:lnTo>
                        <a:cubicBezTo>
                          <a:pt x="133661" y="463861"/>
                          <a:pt x="129107" y="462640"/>
                          <a:pt x="124498" y="461899"/>
                        </a:cubicBezTo>
                        <a:cubicBezTo>
                          <a:pt x="119889" y="461164"/>
                          <a:pt x="115262" y="460794"/>
                          <a:pt x="110617" y="460794"/>
                        </a:cubicBezTo>
                        <a:cubicBezTo>
                          <a:pt x="102948" y="460794"/>
                          <a:pt x="95388" y="461899"/>
                          <a:pt x="87937" y="464122"/>
                        </a:cubicBezTo>
                        <a:cubicBezTo>
                          <a:pt x="80493" y="466344"/>
                          <a:pt x="73079" y="469575"/>
                          <a:pt x="65707" y="473801"/>
                        </a:cubicBezTo>
                        <a:lnTo>
                          <a:pt x="64596" y="473801"/>
                        </a:lnTo>
                        <a:cubicBezTo>
                          <a:pt x="62975" y="473801"/>
                          <a:pt x="61596" y="472161"/>
                          <a:pt x="60449" y="468882"/>
                        </a:cubicBezTo>
                        <a:cubicBezTo>
                          <a:pt x="59307" y="465603"/>
                          <a:pt x="58736" y="461851"/>
                          <a:pt x="58736" y="457618"/>
                        </a:cubicBezTo>
                        <a:cubicBezTo>
                          <a:pt x="58736" y="453599"/>
                          <a:pt x="59180" y="450052"/>
                          <a:pt x="60066" y="446986"/>
                        </a:cubicBezTo>
                        <a:cubicBezTo>
                          <a:pt x="60946" y="443919"/>
                          <a:pt x="62094" y="441855"/>
                          <a:pt x="63491" y="440798"/>
                        </a:cubicBezTo>
                        <a:cubicBezTo>
                          <a:pt x="66588" y="439104"/>
                          <a:pt x="69684" y="437519"/>
                          <a:pt x="72787" y="436038"/>
                        </a:cubicBezTo>
                        <a:cubicBezTo>
                          <a:pt x="75884" y="434556"/>
                          <a:pt x="79054" y="433287"/>
                          <a:pt x="82296" y="432230"/>
                        </a:cubicBezTo>
                        <a:lnTo>
                          <a:pt x="82296" y="294501"/>
                        </a:lnTo>
                        <a:cubicBezTo>
                          <a:pt x="77208" y="280748"/>
                          <a:pt x="72289" y="265567"/>
                          <a:pt x="67529" y="248960"/>
                        </a:cubicBezTo>
                        <a:cubicBezTo>
                          <a:pt x="62774" y="232352"/>
                          <a:pt x="58293" y="215478"/>
                          <a:pt x="54091" y="198342"/>
                        </a:cubicBezTo>
                        <a:cubicBezTo>
                          <a:pt x="49889" y="181206"/>
                          <a:pt x="45997" y="164228"/>
                          <a:pt x="42420" y="147408"/>
                        </a:cubicBezTo>
                        <a:cubicBezTo>
                          <a:pt x="38844" y="130589"/>
                          <a:pt x="35656" y="114983"/>
                          <a:pt x="32851" y="100598"/>
                        </a:cubicBezTo>
                        <a:cubicBezTo>
                          <a:pt x="30051" y="86213"/>
                          <a:pt x="27671" y="73625"/>
                          <a:pt x="25716" y="62835"/>
                        </a:cubicBezTo>
                        <a:cubicBezTo>
                          <a:pt x="23767" y="52045"/>
                          <a:pt x="22309" y="43902"/>
                          <a:pt x="21350" y="38401"/>
                        </a:cubicBezTo>
                        <a:cubicBezTo>
                          <a:pt x="18623" y="37763"/>
                          <a:pt x="15891" y="37077"/>
                          <a:pt x="13164" y="36336"/>
                        </a:cubicBezTo>
                        <a:cubicBezTo>
                          <a:pt x="10438" y="35595"/>
                          <a:pt x="7705" y="34587"/>
                          <a:pt x="4979" y="33318"/>
                        </a:cubicBezTo>
                        <a:cubicBezTo>
                          <a:pt x="3504" y="32687"/>
                          <a:pt x="2307" y="30780"/>
                          <a:pt x="1384" y="27610"/>
                        </a:cubicBezTo>
                        <a:cubicBezTo>
                          <a:pt x="461" y="24434"/>
                          <a:pt x="0" y="20840"/>
                          <a:pt x="0" y="16820"/>
                        </a:cubicBezTo>
                        <a:cubicBezTo>
                          <a:pt x="0" y="11319"/>
                          <a:pt x="662" y="7141"/>
                          <a:pt x="1992" y="4281"/>
                        </a:cubicBezTo>
                        <a:cubicBezTo>
                          <a:pt x="3321" y="1427"/>
                          <a:pt x="4609" y="0"/>
                          <a:pt x="5866" y="0"/>
                        </a:cubicBezTo>
                        <a:lnTo>
                          <a:pt x="6637" y="0"/>
                        </a:lnTo>
                        <a:cubicBezTo>
                          <a:pt x="13128" y="2963"/>
                          <a:pt x="19522" y="5131"/>
                          <a:pt x="25831" y="6503"/>
                        </a:cubicBezTo>
                        <a:cubicBezTo>
                          <a:pt x="32134" y="7882"/>
                          <a:pt x="38419" y="8568"/>
                          <a:pt x="44691" y="8568"/>
                        </a:cubicBezTo>
                        <a:cubicBezTo>
                          <a:pt x="50958" y="8568"/>
                          <a:pt x="57170" y="7882"/>
                          <a:pt x="63327" y="6503"/>
                        </a:cubicBezTo>
                        <a:cubicBezTo>
                          <a:pt x="69484" y="5131"/>
                          <a:pt x="75659" y="2963"/>
                          <a:pt x="81853" y="0"/>
                        </a:cubicBezTo>
                        <a:lnTo>
                          <a:pt x="82521" y="0"/>
                        </a:lnTo>
                        <a:cubicBezTo>
                          <a:pt x="84215" y="0"/>
                          <a:pt x="85618" y="1694"/>
                          <a:pt x="86723" y="5076"/>
                        </a:cubicBezTo>
                        <a:cubicBezTo>
                          <a:pt x="87828" y="8459"/>
                          <a:pt x="88381" y="12375"/>
                          <a:pt x="88381" y="16820"/>
                        </a:cubicBezTo>
                        <a:cubicBezTo>
                          <a:pt x="88381" y="20840"/>
                          <a:pt x="87919" y="24434"/>
                          <a:pt x="86996" y="27610"/>
                        </a:cubicBezTo>
                        <a:cubicBezTo>
                          <a:pt x="86079" y="30780"/>
                          <a:pt x="84877" y="32687"/>
                          <a:pt x="83401" y="33318"/>
                        </a:cubicBezTo>
                        <a:cubicBezTo>
                          <a:pt x="80602" y="34587"/>
                          <a:pt x="77724" y="35698"/>
                          <a:pt x="74773" y="36652"/>
                        </a:cubicBezTo>
                        <a:cubicBezTo>
                          <a:pt x="71828" y="37605"/>
                          <a:pt x="68877" y="38401"/>
                          <a:pt x="65926" y="39032"/>
                        </a:cubicBezTo>
                        <a:cubicBezTo>
                          <a:pt x="67845" y="49191"/>
                          <a:pt x="70407" y="62040"/>
                          <a:pt x="73613" y="77590"/>
                        </a:cubicBezTo>
                        <a:cubicBezTo>
                          <a:pt x="76819" y="93141"/>
                          <a:pt x="80511" y="109749"/>
                          <a:pt x="84677" y="127413"/>
                        </a:cubicBezTo>
                        <a:cubicBezTo>
                          <a:pt x="88842" y="145083"/>
                          <a:pt x="93396" y="162905"/>
                          <a:pt x="98339" y="180891"/>
                        </a:cubicBezTo>
                        <a:cubicBezTo>
                          <a:pt x="103276" y="198870"/>
                          <a:pt x="108473" y="215478"/>
                          <a:pt x="113932" y="230713"/>
                        </a:cubicBezTo>
                        <a:cubicBezTo>
                          <a:pt x="115554" y="224580"/>
                          <a:pt x="117545" y="216061"/>
                          <a:pt x="119908" y="205167"/>
                        </a:cubicBezTo>
                        <a:cubicBezTo>
                          <a:pt x="122263" y="194268"/>
                          <a:pt x="124808" y="180891"/>
                          <a:pt x="127540" y="165024"/>
                        </a:cubicBezTo>
                        <a:cubicBezTo>
                          <a:pt x="130267" y="149151"/>
                          <a:pt x="133108" y="130692"/>
                          <a:pt x="136053" y="109646"/>
                        </a:cubicBezTo>
                        <a:cubicBezTo>
                          <a:pt x="139005" y="88593"/>
                          <a:pt x="141846" y="64845"/>
                          <a:pt x="144573" y="38401"/>
                        </a:cubicBezTo>
                        <a:cubicBezTo>
                          <a:pt x="141033" y="37975"/>
                          <a:pt x="137529" y="37447"/>
                          <a:pt x="134062" y="36810"/>
                        </a:cubicBezTo>
                        <a:cubicBezTo>
                          <a:pt x="130601" y="36178"/>
                          <a:pt x="127133" y="35012"/>
                          <a:pt x="123666" y="33318"/>
                        </a:cubicBezTo>
                        <a:cubicBezTo>
                          <a:pt x="122191" y="32687"/>
                          <a:pt x="120994" y="30780"/>
                          <a:pt x="120071" y="27610"/>
                        </a:cubicBezTo>
                        <a:cubicBezTo>
                          <a:pt x="119149" y="24434"/>
                          <a:pt x="118687" y="20840"/>
                          <a:pt x="118687" y="16820"/>
                        </a:cubicBezTo>
                        <a:cubicBezTo>
                          <a:pt x="118687" y="11744"/>
                          <a:pt x="119337" y="7669"/>
                          <a:pt x="120624" y="4603"/>
                        </a:cubicBezTo>
                        <a:cubicBezTo>
                          <a:pt x="121917" y="1530"/>
                          <a:pt x="123186" y="0"/>
                          <a:pt x="124443" y="0"/>
                        </a:cubicBezTo>
                        <a:lnTo>
                          <a:pt x="125324" y="0"/>
                        </a:lnTo>
                        <a:cubicBezTo>
                          <a:pt x="129678" y="1901"/>
                          <a:pt x="133971" y="3382"/>
                          <a:pt x="138215" y="4439"/>
                        </a:cubicBezTo>
                        <a:cubicBezTo>
                          <a:pt x="142453" y="5501"/>
                          <a:pt x="146747" y="6030"/>
                          <a:pt x="151100" y="6030"/>
                        </a:cubicBezTo>
                        <a:cubicBezTo>
                          <a:pt x="155448" y="6030"/>
                          <a:pt x="159729" y="5501"/>
                          <a:pt x="163931" y="4439"/>
                        </a:cubicBezTo>
                        <a:cubicBezTo>
                          <a:pt x="168133" y="3382"/>
                          <a:pt x="172335" y="1901"/>
                          <a:pt x="176537" y="0"/>
                        </a:cubicBezTo>
                        <a:lnTo>
                          <a:pt x="177423" y="0"/>
                        </a:lnTo>
                        <a:cubicBezTo>
                          <a:pt x="178972" y="0"/>
                          <a:pt x="180338" y="1743"/>
                          <a:pt x="181516" y="5234"/>
                        </a:cubicBezTo>
                        <a:cubicBezTo>
                          <a:pt x="182700" y="8726"/>
                          <a:pt x="183289" y="12588"/>
                          <a:pt x="183289" y="16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15" name="Google Shape;2215;p31"/>
                <p:cNvGrpSpPr/>
                <p:nvPr/>
              </p:nvGrpSpPr>
              <p:grpSpPr>
                <a:xfrm>
                  <a:off x="1951824" y="2136965"/>
                  <a:ext cx="1492100" cy="506177"/>
                  <a:chOff x="1951824" y="2136965"/>
                  <a:chExt cx="1492100" cy="506177"/>
                </a:xfrm>
              </p:grpSpPr>
              <p:sp>
                <p:nvSpPr>
                  <p:cNvPr id="2216" name="Google Shape;2216;p31"/>
                  <p:cNvSpPr/>
                  <p:nvPr/>
                </p:nvSpPr>
                <p:spPr>
                  <a:xfrm>
                    <a:off x="1951824" y="2145855"/>
                    <a:ext cx="177313" cy="476660"/>
                  </a:xfrm>
                  <a:custGeom>
                    <a:rect b="b" l="l" r="r" t="t"/>
                    <a:pathLst>
                      <a:path extrusionOk="0" h="476660" w="177313">
                        <a:moveTo>
                          <a:pt x="177314" y="13013"/>
                        </a:moveTo>
                        <a:cubicBezTo>
                          <a:pt x="177314" y="18933"/>
                          <a:pt x="176871" y="23536"/>
                          <a:pt x="175984" y="26815"/>
                        </a:cubicBezTo>
                        <a:cubicBezTo>
                          <a:pt x="175098" y="30094"/>
                          <a:pt x="174029" y="32262"/>
                          <a:pt x="172778" y="33318"/>
                        </a:cubicBezTo>
                        <a:cubicBezTo>
                          <a:pt x="168722" y="35650"/>
                          <a:pt x="164811" y="37551"/>
                          <a:pt x="161053" y="39032"/>
                        </a:cubicBezTo>
                        <a:cubicBezTo>
                          <a:pt x="157294" y="40514"/>
                          <a:pt x="153529" y="41680"/>
                          <a:pt x="149770" y="42524"/>
                        </a:cubicBezTo>
                        <a:cubicBezTo>
                          <a:pt x="149400" y="52045"/>
                          <a:pt x="148866" y="67754"/>
                          <a:pt x="148167" y="89650"/>
                        </a:cubicBezTo>
                        <a:cubicBezTo>
                          <a:pt x="147463" y="111546"/>
                          <a:pt x="146783" y="138416"/>
                          <a:pt x="146121" y="170258"/>
                        </a:cubicBezTo>
                        <a:cubicBezTo>
                          <a:pt x="145453" y="202101"/>
                          <a:pt x="144864" y="238224"/>
                          <a:pt x="144348" y="278635"/>
                        </a:cubicBezTo>
                        <a:cubicBezTo>
                          <a:pt x="143832" y="319039"/>
                          <a:pt x="143577" y="362522"/>
                          <a:pt x="143577" y="409065"/>
                        </a:cubicBezTo>
                        <a:lnTo>
                          <a:pt x="143577" y="440167"/>
                        </a:lnTo>
                        <a:cubicBezTo>
                          <a:pt x="147263" y="440167"/>
                          <a:pt x="150912" y="440428"/>
                          <a:pt x="154525" y="440956"/>
                        </a:cubicBezTo>
                        <a:cubicBezTo>
                          <a:pt x="158138" y="441485"/>
                          <a:pt x="161903" y="442280"/>
                          <a:pt x="165807" y="443337"/>
                        </a:cubicBezTo>
                        <a:cubicBezTo>
                          <a:pt x="167507" y="444393"/>
                          <a:pt x="168795" y="446561"/>
                          <a:pt x="169681" y="449846"/>
                        </a:cubicBezTo>
                        <a:cubicBezTo>
                          <a:pt x="170568" y="453125"/>
                          <a:pt x="171005" y="457090"/>
                          <a:pt x="171005" y="461741"/>
                        </a:cubicBezTo>
                        <a:cubicBezTo>
                          <a:pt x="170859" y="466186"/>
                          <a:pt x="170215" y="469781"/>
                          <a:pt x="169074" y="472532"/>
                        </a:cubicBezTo>
                        <a:cubicBezTo>
                          <a:pt x="167926" y="475282"/>
                          <a:pt x="166621" y="476661"/>
                          <a:pt x="165145" y="476661"/>
                        </a:cubicBezTo>
                        <a:lnTo>
                          <a:pt x="164702" y="476661"/>
                        </a:lnTo>
                        <a:cubicBezTo>
                          <a:pt x="160500" y="475604"/>
                          <a:pt x="156371" y="474754"/>
                          <a:pt x="152315" y="474123"/>
                        </a:cubicBezTo>
                        <a:cubicBezTo>
                          <a:pt x="148258" y="473485"/>
                          <a:pt x="144239" y="473169"/>
                          <a:pt x="140255" y="473169"/>
                        </a:cubicBezTo>
                        <a:cubicBezTo>
                          <a:pt x="136278" y="473169"/>
                          <a:pt x="132331" y="473485"/>
                          <a:pt x="128421" y="474123"/>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24"/>
                          <a:pt x="110781" y="452220"/>
                          <a:pt x="111777" y="449051"/>
                        </a:cubicBezTo>
                        <a:cubicBezTo>
                          <a:pt x="112773" y="445875"/>
                          <a:pt x="114005" y="443974"/>
                          <a:pt x="115481" y="443337"/>
                        </a:cubicBezTo>
                        <a:cubicBezTo>
                          <a:pt x="118280" y="442705"/>
                          <a:pt x="121049" y="442122"/>
                          <a:pt x="123775" y="441594"/>
                        </a:cubicBezTo>
                        <a:cubicBezTo>
                          <a:pt x="126502" y="441066"/>
                          <a:pt x="129271" y="440586"/>
                          <a:pt x="132070" y="440167"/>
                        </a:cubicBezTo>
                        <a:lnTo>
                          <a:pt x="132070" y="409065"/>
                        </a:lnTo>
                        <a:cubicBezTo>
                          <a:pt x="132070" y="362728"/>
                          <a:pt x="132295" y="319361"/>
                          <a:pt x="132738" y="278950"/>
                        </a:cubicBezTo>
                        <a:cubicBezTo>
                          <a:pt x="126690" y="280644"/>
                          <a:pt x="120642" y="281804"/>
                          <a:pt x="114594" y="282442"/>
                        </a:cubicBezTo>
                        <a:cubicBezTo>
                          <a:pt x="108546" y="283073"/>
                          <a:pt x="102499" y="283395"/>
                          <a:pt x="96457" y="283395"/>
                        </a:cubicBezTo>
                        <a:cubicBezTo>
                          <a:pt x="90336" y="283395"/>
                          <a:pt x="84343" y="283073"/>
                          <a:pt x="78477" y="282442"/>
                        </a:cubicBezTo>
                        <a:cubicBezTo>
                          <a:pt x="72617" y="281804"/>
                          <a:pt x="66849" y="280644"/>
                          <a:pt x="61171" y="278950"/>
                        </a:cubicBezTo>
                        <a:lnTo>
                          <a:pt x="59841" y="439529"/>
                        </a:lnTo>
                        <a:cubicBezTo>
                          <a:pt x="62641" y="440167"/>
                          <a:pt x="65501" y="440798"/>
                          <a:pt x="68415" y="441436"/>
                        </a:cubicBezTo>
                        <a:cubicBezTo>
                          <a:pt x="71324" y="442067"/>
                          <a:pt x="74257" y="442705"/>
                          <a:pt x="77208" y="443337"/>
                        </a:cubicBezTo>
                        <a:cubicBezTo>
                          <a:pt x="78683" y="443974"/>
                          <a:pt x="79916" y="445875"/>
                          <a:pt x="80912" y="449051"/>
                        </a:cubicBezTo>
                        <a:cubicBezTo>
                          <a:pt x="81908" y="452220"/>
                          <a:pt x="82406" y="455924"/>
                          <a:pt x="82406" y="460156"/>
                        </a:cubicBezTo>
                        <a:cubicBezTo>
                          <a:pt x="82406" y="465020"/>
                          <a:pt x="81780" y="468992"/>
                          <a:pt x="80523" y="472058"/>
                        </a:cubicBezTo>
                        <a:cubicBezTo>
                          <a:pt x="79272" y="475124"/>
                          <a:pt x="77943" y="476661"/>
                          <a:pt x="76546" y="476661"/>
                        </a:cubicBezTo>
                        <a:lnTo>
                          <a:pt x="76103" y="476661"/>
                        </a:lnTo>
                        <a:cubicBezTo>
                          <a:pt x="70201" y="474967"/>
                          <a:pt x="64323" y="473643"/>
                          <a:pt x="58457" y="472689"/>
                        </a:cubicBezTo>
                        <a:cubicBezTo>
                          <a:pt x="52597" y="471742"/>
                          <a:pt x="46713" y="471263"/>
                          <a:pt x="40817" y="471263"/>
                        </a:cubicBezTo>
                        <a:cubicBezTo>
                          <a:pt x="34988" y="471263"/>
                          <a:pt x="29219" y="471742"/>
                          <a:pt x="23505" y="472689"/>
                        </a:cubicBezTo>
                        <a:cubicBezTo>
                          <a:pt x="17791" y="473643"/>
                          <a:pt x="12059" y="474967"/>
                          <a:pt x="6303" y="476661"/>
                        </a:cubicBezTo>
                        <a:lnTo>
                          <a:pt x="5860" y="476661"/>
                        </a:lnTo>
                        <a:cubicBezTo>
                          <a:pt x="4166" y="476661"/>
                          <a:pt x="2763" y="474967"/>
                          <a:pt x="1658" y="471584"/>
                        </a:cubicBezTo>
                        <a:cubicBezTo>
                          <a:pt x="553" y="468196"/>
                          <a:pt x="0" y="464389"/>
                          <a:pt x="0" y="460156"/>
                        </a:cubicBezTo>
                        <a:cubicBezTo>
                          <a:pt x="0" y="455924"/>
                          <a:pt x="498" y="452220"/>
                          <a:pt x="1494" y="449051"/>
                        </a:cubicBezTo>
                        <a:cubicBezTo>
                          <a:pt x="2490" y="445875"/>
                          <a:pt x="3722" y="443974"/>
                          <a:pt x="5198" y="443337"/>
                        </a:cubicBezTo>
                        <a:cubicBezTo>
                          <a:pt x="7924" y="442705"/>
                          <a:pt x="10675" y="442067"/>
                          <a:pt x="13438" y="441436"/>
                        </a:cubicBezTo>
                        <a:cubicBezTo>
                          <a:pt x="16207" y="440798"/>
                          <a:pt x="18951" y="440167"/>
                          <a:pt x="21678" y="439529"/>
                        </a:cubicBezTo>
                        <a:lnTo>
                          <a:pt x="24222" y="39032"/>
                        </a:lnTo>
                        <a:cubicBezTo>
                          <a:pt x="17882" y="37763"/>
                          <a:pt x="11464" y="35862"/>
                          <a:pt x="4979" y="33318"/>
                        </a:cubicBezTo>
                        <a:cubicBezTo>
                          <a:pt x="3504" y="32687"/>
                          <a:pt x="2301" y="30780"/>
                          <a:pt x="1384" y="27610"/>
                        </a:cubicBezTo>
                        <a:cubicBezTo>
                          <a:pt x="461" y="24435"/>
                          <a:pt x="0" y="20943"/>
                          <a:pt x="0" y="17136"/>
                        </a:cubicBezTo>
                        <a:cubicBezTo>
                          <a:pt x="0" y="11634"/>
                          <a:pt x="662" y="7402"/>
                          <a:pt x="1992" y="4445"/>
                        </a:cubicBezTo>
                        <a:cubicBezTo>
                          <a:pt x="3315" y="1482"/>
                          <a:pt x="4609" y="0"/>
                          <a:pt x="5860" y="0"/>
                        </a:cubicBezTo>
                        <a:lnTo>
                          <a:pt x="6527" y="0"/>
                        </a:lnTo>
                        <a:cubicBezTo>
                          <a:pt x="14343" y="3382"/>
                          <a:pt x="22048" y="5763"/>
                          <a:pt x="29644" y="7141"/>
                        </a:cubicBezTo>
                        <a:cubicBezTo>
                          <a:pt x="37241" y="8513"/>
                          <a:pt x="44801" y="9199"/>
                          <a:pt x="52318" y="9199"/>
                        </a:cubicBezTo>
                        <a:cubicBezTo>
                          <a:pt x="56890" y="9199"/>
                          <a:pt x="61390" y="8993"/>
                          <a:pt x="65816" y="8568"/>
                        </a:cubicBezTo>
                        <a:cubicBezTo>
                          <a:pt x="70237" y="8143"/>
                          <a:pt x="74664" y="7299"/>
                          <a:pt x="79090" y="6030"/>
                        </a:cubicBezTo>
                        <a:lnTo>
                          <a:pt x="79533" y="6030"/>
                        </a:lnTo>
                        <a:cubicBezTo>
                          <a:pt x="81003" y="6030"/>
                          <a:pt x="82315" y="7457"/>
                          <a:pt x="83456" y="10311"/>
                        </a:cubicBezTo>
                        <a:cubicBezTo>
                          <a:pt x="84598" y="13171"/>
                          <a:pt x="85247" y="16711"/>
                          <a:pt x="85393" y="20943"/>
                        </a:cubicBezTo>
                        <a:cubicBezTo>
                          <a:pt x="85393" y="26232"/>
                          <a:pt x="84859" y="30464"/>
                          <a:pt x="83790" y="33640"/>
                        </a:cubicBezTo>
                        <a:cubicBezTo>
                          <a:pt x="82721" y="36810"/>
                          <a:pt x="81446" y="38607"/>
                          <a:pt x="79971" y="39032"/>
                        </a:cubicBezTo>
                        <a:cubicBezTo>
                          <a:pt x="77244" y="39670"/>
                          <a:pt x="74518" y="40301"/>
                          <a:pt x="71785" y="40939"/>
                        </a:cubicBezTo>
                        <a:cubicBezTo>
                          <a:pt x="69059" y="41570"/>
                          <a:pt x="66260" y="42099"/>
                          <a:pt x="63381" y="42524"/>
                        </a:cubicBezTo>
                        <a:lnTo>
                          <a:pt x="61608" y="245310"/>
                        </a:lnTo>
                        <a:cubicBezTo>
                          <a:pt x="67067" y="247217"/>
                          <a:pt x="72745" y="248535"/>
                          <a:pt x="78647" y="249275"/>
                        </a:cubicBezTo>
                        <a:cubicBezTo>
                          <a:pt x="84543" y="250016"/>
                          <a:pt x="90482" y="250387"/>
                          <a:pt x="96457" y="250387"/>
                        </a:cubicBezTo>
                        <a:cubicBezTo>
                          <a:pt x="102650" y="250387"/>
                          <a:pt x="108789" y="250071"/>
                          <a:pt x="114874" y="249433"/>
                        </a:cubicBezTo>
                        <a:cubicBezTo>
                          <a:pt x="120958" y="248802"/>
                          <a:pt x="127054" y="247636"/>
                          <a:pt x="133175" y="245948"/>
                        </a:cubicBezTo>
                        <a:cubicBezTo>
                          <a:pt x="133473" y="220979"/>
                          <a:pt x="133861" y="197814"/>
                          <a:pt x="134341" y="176446"/>
                        </a:cubicBezTo>
                        <a:cubicBezTo>
                          <a:pt x="134821" y="155078"/>
                          <a:pt x="135300" y="135774"/>
                          <a:pt x="135780" y="118529"/>
                        </a:cubicBezTo>
                        <a:cubicBezTo>
                          <a:pt x="136254" y="101284"/>
                          <a:pt x="136697" y="86371"/>
                          <a:pt x="137104" y="73783"/>
                        </a:cubicBezTo>
                        <a:cubicBezTo>
                          <a:pt x="137511" y="61196"/>
                          <a:pt x="137863" y="51201"/>
                          <a:pt x="138154" y="43793"/>
                        </a:cubicBezTo>
                        <a:cubicBezTo>
                          <a:pt x="135203" y="43368"/>
                          <a:pt x="132313" y="42839"/>
                          <a:pt x="129471" y="42208"/>
                        </a:cubicBezTo>
                        <a:cubicBezTo>
                          <a:pt x="126635" y="41570"/>
                          <a:pt x="123812" y="40514"/>
                          <a:pt x="121013" y="39032"/>
                        </a:cubicBezTo>
                        <a:cubicBezTo>
                          <a:pt x="119610" y="38401"/>
                          <a:pt x="118450" y="36549"/>
                          <a:pt x="117527" y="33482"/>
                        </a:cubicBezTo>
                        <a:cubicBezTo>
                          <a:pt x="116604" y="30410"/>
                          <a:pt x="116143" y="26870"/>
                          <a:pt x="116143" y="22850"/>
                        </a:cubicBezTo>
                        <a:cubicBezTo>
                          <a:pt x="116143" y="17561"/>
                          <a:pt x="116786" y="13432"/>
                          <a:pt x="118080" y="10475"/>
                        </a:cubicBezTo>
                        <a:cubicBezTo>
                          <a:pt x="119367" y="7511"/>
                          <a:pt x="120642" y="6030"/>
                          <a:pt x="121893" y="6030"/>
                        </a:cubicBezTo>
                        <a:lnTo>
                          <a:pt x="122780" y="6030"/>
                        </a:lnTo>
                        <a:cubicBezTo>
                          <a:pt x="125731" y="7724"/>
                          <a:pt x="128682" y="8884"/>
                          <a:pt x="131627" y="9521"/>
                        </a:cubicBezTo>
                        <a:cubicBezTo>
                          <a:pt x="134578" y="10153"/>
                          <a:pt x="137602" y="10475"/>
                          <a:pt x="140699" y="10475"/>
                        </a:cubicBezTo>
                        <a:cubicBezTo>
                          <a:pt x="145344" y="10475"/>
                          <a:pt x="150123" y="9625"/>
                          <a:pt x="155023" y="7930"/>
                        </a:cubicBezTo>
                        <a:cubicBezTo>
                          <a:pt x="159929" y="6242"/>
                          <a:pt x="165036" y="3595"/>
                          <a:pt x="170343" y="0"/>
                        </a:cubicBezTo>
                        <a:lnTo>
                          <a:pt x="171673" y="0"/>
                        </a:lnTo>
                        <a:cubicBezTo>
                          <a:pt x="173076" y="0"/>
                          <a:pt x="174272" y="1215"/>
                          <a:pt x="175268" y="3649"/>
                        </a:cubicBezTo>
                        <a:cubicBezTo>
                          <a:pt x="176263" y="6084"/>
                          <a:pt x="176943" y="9199"/>
                          <a:pt x="177314" y="1301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7" name="Google Shape;2217;p31"/>
                  <p:cNvSpPr/>
                  <p:nvPr/>
                </p:nvSpPr>
                <p:spPr>
                  <a:xfrm>
                    <a:off x="2122507" y="2139509"/>
                    <a:ext cx="197334" cy="481736"/>
                  </a:xfrm>
                  <a:custGeom>
                    <a:rect b="b" l="l" r="r" t="t"/>
                    <a:pathLst>
                      <a:path extrusionOk="0" h="481736" w="197334">
                        <a:moveTo>
                          <a:pt x="115918" y="307508"/>
                        </a:moveTo>
                        <a:cubicBezTo>
                          <a:pt x="113192" y="283601"/>
                          <a:pt x="110314" y="261547"/>
                          <a:pt x="107290" y="241345"/>
                        </a:cubicBezTo>
                        <a:cubicBezTo>
                          <a:pt x="104272" y="221137"/>
                          <a:pt x="101302" y="202945"/>
                          <a:pt x="98388" y="186756"/>
                        </a:cubicBezTo>
                        <a:cubicBezTo>
                          <a:pt x="95473" y="170574"/>
                          <a:pt x="92710" y="156395"/>
                          <a:pt x="90093" y="144233"/>
                        </a:cubicBezTo>
                        <a:cubicBezTo>
                          <a:pt x="87476" y="132070"/>
                          <a:pt x="85242" y="122069"/>
                          <a:pt x="83402" y="114242"/>
                        </a:cubicBezTo>
                        <a:cubicBezTo>
                          <a:pt x="76540" y="147670"/>
                          <a:pt x="70401" y="180308"/>
                          <a:pt x="64985" y="212144"/>
                        </a:cubicBezTo>
                        <a:cubicBezTo>
                          <a:pt x="59562" y="243987"/>
                          <a:pt x="54753" y="275774"/>
                          <a:pt x="50545" y="307508"/>
                        </a:cubicBezTo>
                        <a:cubicBezTo>
                          <a:pt x="56447" y="309414"/>
                          <a:pt x="62125" y="310951"/>
                          <a:pt x="67583" y="312110"/>
                        </a:cubicBezTo>
                        <a:cubicBezTo>
                          <a:pt x="73036" y="313276"/>
                          <a:pt x="78459" y="313859"/>
                          <a:pt x="83845" y="313859"/>
                        </a:cubicBezTo>
                        <a:cubicBezTo>
                          <a:pt x="89152" y="313859"/>
                          <a:pt x="94441" y="313276"/>
                          <a:pt x="99718" y="312110"/>
                        </a:cubicBezTo>
                        <a:cubicBezTo>
                          <a:pt x="104988" y="310951"/>
                          <a:pt x="110393" y="309414"/>
                          <a:pt x="115918" y="307508"/>
                        </a:cubicBezTo>
                        <a:close/>
                        <a:moveTo>
                          <a:pt x="191359" y="481737"/>
                        </a:moveTo>
                        <a:cubicBezTo>
                          <a:pt x="191213" y="481737"/>
                          <a:pt x="191062" y="481682"/>
                          <a:pt x="190916" y="481579"/>
                        </a:cubicBezTo>
                        <a:cubicBezTo>
                          <a:pt x="190770" y="481470"/>
                          <a:pt x="190624" y="481209"/>
                          <a:pt x="190472" y="480784"/>
                        </a:cubicBezTo>
                        <a:cubicBezTo>
                          <a:pt x="183763" y="477820"/>
                          <a:pt x="177144" y="475707"/>
                          <a:pt x="170616" y="474438"/>
                        </a:cubicBezTo>
                        <a:cubicBezTo>
                          <a:pt x="164095" y="473169"/>
                          <a:pt x="157586" y="472532"/>
                          <a:pt x="151094" y="472532"/>
                        </a:cubicBezTo>
                        <a:cubicBezTo>
                          <a:pt x="144682" y="472532"/>
                          <a:pt x="138355" y="473169"/>
                          <a:pt x="132125" y="474438"/>
                        </a:cubicBezTo>
                        <a:cubicBezTo>
                          <a:pt x="125895" y="475707"/>
                          <a:pt x="119683" y="477820"/>
                          <a:pt x="113489" y="480784"/>
                        </a:cubicBezTo>
                        <a:cubicBezTo>
                          <a:pt x="113337" y="481209"/>
                          <a:pt x="113192" y="481470"/>
                          <a:pt x="113046" y="481579"/>
                        </a:cubicBezTo>
                        <a:cubicBezTo>
                          <a:pt x="112894" y="481682"/>
                          <a:pt x="112749" y="481737"/>
                          <a:pt x="112603" y="481737"/>
                        </a:cubicBezTo>
                        <a:cubicBezTo>
                          <a:pt x="110981" y="481737"/>
                          <a:pt x="109597" y="479940"/>
                          <a:pt x="108455" y="476339"/>
                        </a:cubicBezTo>
                        <a:cubicBezTo>
                          <a:pt x="107314" y="472744"/>
                          <a:pt x="106737" y="468827"/>
                          <a:pt x="106737" y="464595"/>
                        </a:cubicBezTo>
                        <a:cubicBezTo>
                          <a:pt x="106737" y="460788"/>
                          <a:pt x="107199" y="457296"/>
                          <a:pt x="108121" y="454127"/>
                        </a:cubicBezTo>
                        <a:cubicBezTo>
                          <a:pt x="109044" y="450951"/>
                          <a:pt x="110241" y="449050"/>
                          <a:pt x="111716" y="448413"/>
                        </a:cubicBezTo>
                        <a:cubicBezTo>
                          <a:pt x="114667" y="446719"/>
                          <a:pt x="117655" y="445401"/>
                          <a:pt x="120679" y="444448"/>
                        </a:cubicBezTo>
                        <a:cubicBezTo>
                          <a:pt x="123703" y="443494"/>
                          <a:pt x="126800" y="442493"/>
                          <a:pt x="129969" y="441430"/>
                        </a:cubicBezTo>
                        <a:cubicBezTo>
                          <a:pt x="129599" y="437410"/>
                          <a:pt x="129156" y="432388"/>
                          <a:pt x="128639" y="426359"/>
                        </a:cubicBezTo>
                        <a:cubicBezTo>
                          <a:pt x="128123" y="420329"/>
                          <a:pt x="127443" y="413188"/>
                          <a:pt x="126593" y="404936"/>
                        </a:cubicBezTo>
                        <a:cubicBezTo>
                          <a:pt x="125749" y="396684"/>
                          <a:pt x="124753" y="387114"/>
                          <a:pt x="123606" y="376215"/>
                        </a:cubicBezTo>
                        <a:cubicBezTo>
                          <a:pt x="122464" y="365321"/>
                          <a:pt x="121122" y="352994"/>
                          <a:pt x="119574" y="339247"/>
                        </a:cubicBezTo>
                        <a:cubicBezTo>
                          <a:pt x="113301" y="341785"/>
                          <a:pt x="107253" y="343741"/>
                          <a:pt x="101430" y="345119"/>
                        </a:cubicBezTo>
                        <a:cubicBezTo>
                          <a:pt x="95607" y="346491"/>
                          <a:pt x="89741" y="347177"/>
                          <a:pt x="83845" y="347177"/>
                        </a:cubicBezTo>
                        <a:cubicBezTo>
                          <a:pt x="77870" y="347177"/>
                          <a:pt x="71822" y="346491"/>
                          <a:pt x="65701" y="345119"/>
                        </a:cubicBezTo>
                        <a:cubicBezTo>
                          <a:pt x="59580" y="343741"/>
                          <a:pt x="53168" y="341785"/>
                          <a:pt x="46452" y="339247"/>
                        </a:cubicBezTo>
                        <a:cubicBezTo>
                          <a:pt x="42548" y="372674"/>
                          <a:pt x="39378" y="405780"/>
                          <a:pt x="36943" y="438576"/>
                        </a:cubicBezTo>
                        <a:cubicBezTo>
                          <a:pt x="41516" y="439001"/>
                          <a:pt x="46106" y="440003"/>
                          <a:pt x="50715" y="441588"/>
                        </a:cubicBezTo>
                        <a:cubicBezTo>
                          <a:pt x="55324" y="443179"/>
                          <a:pt x="60024" y="445450"/>
                          <a:pt x="64815" y="448413"/>
                        </a:cubicBezTo>
                        <a:cubicBezTo>
                          <a:pt x="66144" y="449050"/>
                          <a:pt x="67231" y="450951"/>
                          <a:pt x="68081" y="454127"/>
                        </a:cubicBezTo>
                        <a:cubicBezTo>
                          <a:pt x="68925" y="457296"/>
                          <a:pt x="69351" y="460788"/>
                          <a:pt x="69351" y="464595"/>
                        </a:cubicBezTo>
                        <a:cubicBezTo>
                          <a:pt x="69351" y="469465"/>
                          <a:pt x="68707" y="473539"/>
                          <a:pt x="67414" y="476819"/>
                        </a:cubicBezTo>
                        <a:cubicBezTo>
                          <a:pt x="66126" y="480098"/>
                          <a:pt x="64778" y="481737"/>
                          <a:pt x="63382" y="481737"/>
                        </a:cubicBezTo>
                        <a:cubicBezTo>
                          <a:pt x="63157" y="481737"/>
                          <a:pt x="62975" y="481579"/>
                          <a:pt x="62829" y="481257"/>
                        </a:cubicBezTo>
                        <a:cubicBezTo>
                          <a:pt x="62677" y="480941"/>
                          <a:pt x="62495" y="480784"/>
                          <a:pt x="62270" y="480784"/>
                        </a:cubicBezTo>
                        <a:cubicBezTo>
                          <a:pt x="57407" y="477820"/>
                          <a:pt x="52634" y="475598"/>
                          <a:pt x="47946" y="474116"/>
                        </a:cubicBezTo>
                        <a:cubicBezTo>
                          <a:pt x="43264" y="472635"/>
                          <a:pt x="38601" y="471900"/>
                          <a:pt x="33956" y="471900"/>
                        </a:cubicBezTo>
                        <a:cubicBezTo>
                          <a:pt x="29383" y="471900"/>
                          <a:pt x="24884" y="472635"/>
                          <a:pt x="20463" y="474116"/>
                        </a:cubicBezTo>
                        <a:cubicBezTo>
                          <a:pt x="16037" y="475598"/>
                          <a:pt x="11537" y="477820"/>
                          <a:pt x="6965" y="480784"/>
                        </a:cubicBezTo>
                        <a:cubicBezTo>
                          <a:pt x="6746" y="480784"/>
                          <a:pt x="6558" y="480941"/>
                          <a:pt x="6412" y="481257"/>
                        </a:cubicBezTo>
                        <a:cubicBezTo>
                          <a:pt x="6267" y="481579"/>
                          <a:pt x="6078" y="481737"/>
                          <a:pt x="5860" y="481737"/>
                        </a:cubicBezTo>
                        <a:cubicBezTo>
                          <a:pt x="4166" y="481737"/>
                          <a:pt x="2763" y="480043"/>
                          <a:pt x="1658" y="476655"/>
                        </a:cubicBezTo>
                        <a:cubicBezTo>
                          <a:pt x="553" y="473272"/>
                          <a:pt x="0" y="469253"/>
                          <a:pt x="0" y="464595"/>
                        </a:cubicBezTo>
                        <a:cubicBezTo>
                          <a:pt x="0" y="460788"/>
                          <a:pt x="401" y="457406"/>
                          <a:pt x="1215" y="454443"/>
                        </a:cubicBezTo>
                        <a:cubicBezTo>
                          <a:pt x="2028" y="451479"/>
                          <a:pt x="3133" y="449469"/>
                          <a:pt x="4530" y="448413"/>
                        </a:cubicBezTo>
                        <a:cubicBezTo>
                          <a:pt x="7851" y="446087"/>
                          <a:pt x="11185" y="444290"/>
                          <a:pt x="14543" y="443021"/>
                        </a:cubicBezTo>
                        <a:cubicBezTo>
                          <a:pt x="17901" y="441752"/>
                          <a:pt x="21344" y="440689"/>
                          <a:pt x="24884" y="439845"/>
                        </a:cubicBezTo>
                        <a:cubicBezTo>
                          <a:pt x="27392" y="404936"/>
                          <a:pt x="30677" y="370027"/>
                          <a:pt x="34733" y="335118"/>
                        </a:cubicBezTo>
                        <a:cubicBezTo>
                          <a:pt x="38783" y="300209"/>
                          <a:pt x="43635" y="264930"/>
                          <a:pt x="49276" y="229286"/>
                        </a:cubicBezTo>
                        <a:cubicBezTo>
                          <a:pt x="54917" y="193636"/>
                          <a:pt x="61390" y="157403"/>
                          <a:pt x="68689" y="120588"/>
                        </a:cubicBezTo>
                        <a:cubicBezTo>
                          <a:pt x="75987" y="83778"/>
                          <a:pt x="84209" y="45906"/>
                          <a:pt x="93354" y="6977"/>
                        </a:cubicBezTo>
                        <a:cubicBezTo>
                          <a:pt x="94022" y="4439"/>
                          <a:pt x="94775" y="2641"/>
                          <a:pt x="95625" y="1585"/>
                        </a:cubicBezTo>
                        <a:cubicBezTo>
                          <a:pt x="96469" y="528"/>
                          <a:pt x="97301" y="0"/>
                          <a:pt x="98115" y="0"/>
                        </a:cubicBezTo>
                        <a:cubicBezTo>
                          <a:pt x="98995" y="0"/>
                          <a:pt x="99845" y="474"/>
                          <a:pt x="100659" y="1427"/>
                        </a:cubicBezTo>
                        <a:cubicBezTo>
                          <a:pt x="101466" y="2380"/>
                          <a:pt x="102128" y="3807"/>
                          <a:pt x="102644" y="5708"/>
                        </a:cubicBezTo>
                        <a:cubicBezTo>
                          <a:pt x="118135" y="62410"/>
                          <a:pt x="131427" y="126672"/>
                          <a:pt x="142520" y="198500"/>
                        </a:cubicBezTo>
                        <a:cubicBezTo>
                          <a:pt x="153620" y="270328"/>
                          <a:pt x="162747" y="351094"/>
                          <a:pt x="169900" y="440798"/>
                        </a:cubicBezTo>
                        <a:cubicBezTo>
                          <a:pt x="177423" y="442699"/>
                          <a:pt x="184904" y="445237"/>
                          <a:pt x="192355" y="448413"/>
                        </a:cubicBezTo>
                        <a:cubicBezTo>
                          <a:pt x="193830" y="449050"/>
                          <a:pt x="195027" y="450951"/>
                          <a:pt x="195950" y="454127"/>
                        </a:cubicBezTo>
                        <a:cubicBezTo>
                          <a:pt x="196873" y="457296"/>
                          <a:pt x="197334" y="460788"/>
                          <a:pt x="197334" y="464595"/>
                        </a:cubicBezTo>
                        <a:cubicBezTo>
                          <a:pt x="197334" y="469253"/>
                          <a:pt x="196684" y="473272"/>
                          <a:pt x="195397" y="476655"/>
                        </a:cubicBezTo>
                        <a:cubicBezTo>
                          <a:pt x="194104" y="480043"/>
                          <a:pt x="192762" y="481737"/>
                          <a:pt x="191359" y="48173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8" name="Google Shape;2218;p31"/>
                  <p:cNvSpPr/>
                  <p:nvPr/>
                </p:nvSpPr>
                <p:spPr>
                  <a:xfrm>
                    <a:off x="2317412" y="2142047"/>
                    <a:ext cx="135944" cy="476338"/>
                  </a:xfrm>
                  <a:custGeom>
                    <a:rect b="b" l="l" r="r" t="t"/>
                    <a:pathLst>
                      <a:path extrusionOk="0" h="476338" w="135944">
                        <a:moveTo>
                          <a:pt x="126648" y="462695"/>
                        </a:moveTo>
                        <a:cubicBezTo>
                          <a:pt x="126429" y="466927"/>
                          <a:pt x="125767" y="470261"/>
                          <a:pt x="124662" y="472689"/>
                        </a:cubicBezTo>
                        <a:cubicBezTo>
                          <a:pt x="123551" y="475124"/>
                          <a:pt x="122300" y="476339"/>
                          <a:pt x="120897" y="476339"/>
                        </a:cubicBezTo>
                        <a:lnTo>
                          <a:pt x="120235" y="476339"/>
                        </a:lnTo>
                        <a:cubicBezTo>
                          <a:pt x="117211" y="475495"/>
                          <a:pt x="113598" y="474754"/>
                          <a:pt x="109396" y="474116"/>
                        </a:cubicBezTo>
                        <a:cubicBezTo>
                          <a:pt x="105188" y="473485"/>
                          <a:pt x="100598" y="472957"/>
                          <a:pt x="95625" y="472532"/>
                        </a:cubicBezTo>
                        <a:cubicBezTo>
                          <a:pt x="90645" y="472106"/>
                          <a:pt x="85375" y="471791"/>
                          <a:pt x="79807" y="471578"/>
                        </a:cubicBezTo>
                        <a:cubicBezTo>
                          <a:pt x="74238" y="471372"/>
                          <a:pt x="68616" y="471262"/>
                          <a:pt x="62938" y="471262"/>
                        </a:cubicBezTo>
                        <a:cubicBezTo>
                          <a:pt x="57261" y="471262"/>
                          <a:pt x="51656" y="471372"/>
                          <a:pt x="46124" y="471578"/>
                        </a:cubicBezTo>
                        <a:cubicBezTo>
                          <a:pt x="40593" y="471791"/>
                          <a:pt x="35376" y="472106"/>
                          <a:pt x="30470" y="472532"/>
                        </a:cubicBezTo>
                        <a:cubicBezTo>
                          <a:pt x="25570" y="472957"/>
                          <a:pt x="21034" y="473485"/>
                          <a:pt x="16868" y="474116"/>
                        </a:cubicBezTo>
                        <a:cubicBezTo>
                          <a:pt x="12697" y="474754"/>
                          <a:pt x="9181" y="475495"/>
                          <a:pt x="6303" y="476339"/>
                        </a:cubicBezTo>
                        <a:lnTo>
                          <a:pt x="5860" y="476339"/>
                        </a:lnTo>
                        <a:cubicBezTo>
                          <a:pt x="4384" y="476339"/>
                          <a:pt x="3097" y="474967"/>
                          <a:pt x="1992" y="472216"/>
                        </a:cubicBezTo>
                        <a:cubicBezTo>
                          <a:pt x="880" y="469465"/>
                          <a:pt x="218" y="465445"/>
                          <a:pt x="0" y="460156"/>
                        </a:cubicBezTo>
                        <a:cubicBezTo>
                          <a:pt x="0" y="455924"/>
                          <a:pt x="498" y="452220"/>
                          <a:pt x="1494" y="449050"/>
                        </a:cubicBezTo>
                        <a:cubicBezTo>
                          <a:pt x="2490" y="445875"/>
                          <a:pt x="3722" y="443974"/>
                          <a:pt x="5198" y="443336"/>
                        </a:cubicBezTo>
                        <a:cubicBezTo>
                          <a:pt x="7335" y="442699"/>
                          <a:pt x="9788" y="442171"/>
                          <a:pt x="12551" y="441752"/>
                        </a:cubicBezTo>
                        <a:cubicBezTo>
                          <a:pt x="15320" y="441327"/>
                          <a:pt x="18362" y="440798"/>
                          <a:pt x="21678" y="440161"/>
                        </a:cubicBezTo>
                        <a:lnTo>
                          <a:pt x="24222" y="39032"/>
                        </a:lnTo>
                        <a:cubicBezTo>
                          <a:pt x="17882" y="37763"/>
                          <a:pt x="11464" y="35856"/>
                          <a:pt x="4973" y="33318"/>
                        </a:cubicBezTo>
                        <a:cubicBezTo>
                          <a:pt x="3498" y="32687"/>
                          <a:pt x="2301" y="30780"/>
                          <a:pt x="1378" y="27610"/>
                        </a:cubicBezTo>
                        <a:cubicBezTo>
                          <a:pt x="461" y="24434"/>
                          <a:pt x="0" y="20840"/>
                          <a:pt x="0" y="16820"/>
                        </a:cubicBezTo>
                        <a:cubicBezTo>
                          <a:pt x="218" y="11318"/>
                          <a:pt x="880" y="7141"/>
                          <a:pt x="1992" y="4281"/>
                        </a:cubicBezTo>
                        <a:cubicBezTo>
                          <a:pt x="3097" y="1427"/>
                          <a:pt x="4384" y="0"/>
                          <a:pt x="5860" y="0"/>
                        </a:cubicBezTo>
                        <a:lnTo>
                          <a:pt x="6522" y="0"/>
                        </a:lnTo>
                        <a:cubicBezTo>
                          <a:pt x="14269" y="3382"/>
                          <a:pt x="21957" y="5763"/>
                          <a:pt x="29590" y="7141"/>
                        </a:cubicBezTo>
                        <a:cubicBezTo>
                          <a:pt x="37216" y="8513"/>
                          <a:pt x="44794" y="9199"/>
                          <a:pt x="52318" y="9199"/>
                        </a:cubicBezTo>
                        <a:cubicBezTo>
                          <a:pt x="56890" y="9199"/>
                          <a:pt x="61390" y="8987"/>
                          <a:pt x="65810" y="8568"/>
                        </a:cubicBezTo>
                        <a:cubicBezTo>
                          <a:pt x="70237" y="8143"/>
                          <a:pt x="74664" y="7299"/>
                          <a:pt x="79084" y="6030"/>
                        </a:cubicBezTo>
                        <a:lnTo>
                          <a:pt x="79527" y="6030"/>
                        </a:lnTo>
                        <a:cubicBezTo>
                          <a:pt x="81228" y="6030"/>
                          <a:pt x="82624" y="7669"/>
                          <a:pt x="83729" y="10948"/>
                        </a:cubicBezTo>
                        <a:cubicBezTo>
                          <a:pt x="84841" y="14227"/>
                          <a:pt x="85393" y="18192"/>
                          <a:pt x="85393" y="22850"/>
                        </a:cubicBezTo>
                        <a:cubicBezTo>
                          <a:pt x="85393" y="27076"/>
                          <a:pt x="84877" y="30725"/>
                          <a:pt x="83845" y="33798"/>
                        </a:cubicBezTo>
                        <a:cubicBezTo>
                          <a:pt x="82812" y="36864"/>
                          <a:pt x="81519" y="38607"/>
                          <a:pt x="79971" y="39032"/>
                        </a:cubicBezTo>
                        <a:cubicBezTo>
                          <a:pt x="77244" y="39670"/>
                          <a:pt x="74494" y="40246"/>
                          <a:pt x="71731" y="40775"/>
                        </a:cubicBezTo>
                        <a:cubicBezTo>
                          <a:pt x="68968" y="41309"/>
                          <a:pt x="66181" y="41783"/>
                          <a:pt x="63381" y="42208"/>
                        </a:cubicBezTo>
                        <a:lnTo>
                          <a:pt x="59732" y="438260"/>
                        </a:lnTo>
                        <a:lnTo>
                          <a:pt x="62938" y="438260"/>
                        </a:lnTo>
                        <a:cubicBezTo>
                          <a:pt x="67954" y="438260"/>
                          <a:pt x="72927" y="438363"/>
                          <a:pt x="77870" y="438576"/>
                        </a:cubicBezTo>
                        <a:cubicBezTo>
                          <a:pt x="82812" y="438788"/>
                          <a:pt x="87585" y="439049"/>
                          <a:pt x="92194" y="439371"/>
                        </a:cubicBezTo>
                        <a:cubicBezTo>
                          <a:pt x="96803" y="439687"/>
                          <a:pt x="101138" y="440058"/>
                          <a:pt x="105188" y="440482"/>
                        </a:cubicBezTo>
                        <a:cubicBezTo>
                          <a:pt x="109245" y="440901"/>
                          <a:pt x="112900" y="441430"/>
                          <a:pt x="116143" y="442067"/>
                        </a:cubicBezTo>
                        <a:lnTo>
                          <a:pt x="124328" y="309414"/>
                        </a:lnTo>
                        <a:cubicBezTo>
                          <a:pt x="124547" y="305182"/>
                          <a:pt x="125215" y="301745"/>
                          <a:pt x="126320" y="299098"/>
                        </a:cubicBezTo>
                        <a:cubicBezTo>
                          <a:pt x="127425" y="296456"/>
                          <a:pt x="128639" y="295133"/>
                          <a:pt x="129969" y="295133"/>
                        </a:cubicBezTo>
                        <a:cubicBezTo>
                          <a:pt x="131590" y="295133"/>
                          <a:pt x="132993" y="296881"/>
                          <a:pt x="134171" y="300373"/>
                        </a:cubicBezTo>
                        <a:cubicBezTo>
                          <a:pt x="135349" y="303858"/>
                          <a:pt x="135944" y="307720"/>
                          <a:pt x="135944" y="311953"/>
                        </a:cubicBezTo>
                        <a:cubicBezTo>
                          <a:pt x="135944" y="312590"/>
                          <a:pt x="135908" y="313118"/>
                          <a:pt x="135829" y="313537"/>
                        </a:cubicBezTo>
                        <a:cubicBezTo>
                          <a:pt x="135756" y="313962"/>
                          <a:pt x="135719" y="314491"/>
                          <a:pt x="135719" y="315128"/>
                        </a:cubicBezTo>
                        <a:lnTo>
                          <a:pt x="126648" y="46269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9" name="Google Shape;2219;p31"/>
                  <p:cNvSpPr/>
                  <p:nvPr/>
                </p:nvSpPr>
                <p:spPr>
                  <a:xfrm>
                    <a:off x="2460880" y="2142047"/>
                    <a:ext cx="135944" cy="476338"/>
                  </a:xfrm>
                  <a:custGeom>
                    <a:rect b="b" l="l" r="r" t="t"/>
                    <a:pathLst>
                      <a:path extrusionOk="0" h="476338" w="135944">
                        <a:moveTo>
                          <a:pt x="126654" y="462695"/>
                        </a:moveTo>
                        <a:cubicBezTo>
                          <a:pt x="126429" y="466927"/>
                          <a:pt x="125767" y="470261"/>
                          <a:pt x="124662" y="472689"/>
                        </a:cubicBezTo>
                        <a:cubicBezTo>
                          <a:pt x="123557" y="475124"/>
                          <a:pt x="122300" y="476339"/>
                          <a:pt x="120903" y="476339"/>
                        </a:cubicBezTo>
                        <a:lnTo>
                          <a:pt x="120235" y="476339"/>
                        </a:lnTo>
                        <a:cubicBezTo>
                          <a:pt x="117211" y="475495"/>
                          <a:pt x="113599" y="474754"/>
                          <a:pt x="109397" y="474116"/>
                        </a:cubicBezTo>
                        <a:cubicBezTo>
                          <a:pt x="105195" y="473485"/>
                          <a:pt x="100604" y="472957"/>
                          <a:pt x="95625" y="472532"/>
                        </a:cubicBezTo>
                        <a:cubicBezTo>
                          <a:pt x="90646" y="472106"/>
                          <a:pt x="85375" y="471791"/>
                          <a:pt x="79807" y="471578"/>
                        </a:cubicBezTo>
                        <a:cubicBezTo>
                          <a:pt x="74239" y="471372"/>
                          <a:pt x="68616" y="471262"/>
                          <a:pt x="62938" y="471262"/>
                        </a:cubicBezTo>
                        <a:cubicBezTo>
                          <a:pt x="57261" y="471262"/>
                          <a:pt x="51656" y="471372"/>
                          <a:pt x="46124" y="471578"/>
                        </a:cubicBezTo>
                        <a:cubicBezTo>
                          <a:pt x="40593" y="471791"/>
                          <a:pt x="35377" y="472106"/>
                          <a:pt x="30476" y="472532"/>
                        </a:cubicBezTo>
                        <a:cubicBezTo>
                          <a:pt x="25570" y="472957"/>
                          <a:pt x="21034" y="473485"/>
                          <a:pt x="16869" y="474116"/>
                        </a:cubicBezTo>
                        <a:cubicBezTo>
                          <a:pt x="12703" y="474754"/>
                          <a:pt x="9181" y="475495"/>
                          <a:pt x="6303" y="476339"/>
                        </a:cubicBezTo>
                        <a:lnTo>
                          <a:pt x="5866" y="476339"/>
                        </a:lnTo>
                        <a:cubicBezTo>
                          <a:pt x="4390" y="476339"/>
                          <a:pt x="3097" y="474967"/>
                          <a:pt x="1992" y="472216"/>
                        </a:cubicBezTo>
                        <a:cubicBezTo>
                          <a:pt x="887" y="469465"/>
                          <a:pt x="225" y="465445"/>
                          <a:pt x="0" y="460156"/>
                        </a:cubicBezTo>
                        <a:cubicBezTo>
                          <a:pt x="0" y="455924"/>
                          <a:pt x="498" y="452220"/>
                          <a:pt x="1494" y="449050"/>
                        </a:cubicBezTo>
                        <a:cubicBezTo>
                          <a:pt x="2490" y="445875"/>
                          <a:pt x="3722" y="443974"/>
                          <a:pt x="5198" y="443336"/>
                        </a:cubicBezTo>
                        <a:cubicBezTo>
                          <a:pt x="7335" y="442699"/>
                          <a:pt x="9788" y="442171"/>
                          <a:pt x="12557" y="441752"/>
                        </a:cubicBezTo>
                        <a:cubicBezTo>
                          <a:pt x="15320" y="441327"/>
                          <a:pt x="18362" y="440798"/>
                          <a:pt x="21678" y="440161"/>
                        </a:cubicBezTo>
                        <a:lnTo>
                          <a:pt x="24222" y="39032"/>
                        </a:lnTo>
                        <a:cubicBezTo>
                          <a:pt x="17883" y="37763"/>
                          <a:pt x="11470" y="35856"/>
                          <a:pt x="4979" y="33318"/>
                        </a:cubicBezTo>
                        <a:cubicBezTo>
                          <a:pt x="3504" y="32687"/>
                          <a:pt x="2307" y="30780"/>
                          <a:pt x="1384" y="27610"/>
                        </a:cubicBezTo>
                        <a:cubicBezTo>
                          <a:pt x="462" y="24434"/>
                          <a:pt x="0" y="20840"/>
                          <a:pt x="0" y="16820"/>
                        </a:cubicBezTo>
                        <a:cubicBezTo>
                          <a:pt x="225" y="11318"/>
                          <a:pt x="887" y="7141"/>
                          <a:pt x="1992" y="4281"/>
                        </a:cubicBezTo>
                        <a:cubicBezTo>
                          <a:pt x="3097" y="1427"/>
                          <a:pt x="4390" y="0"/>
                          <a:pt x="5866" y="0"/>
                        </a:cubicBezTo>
                        <a:lnTo>
                          <a:pt x="6528" y="0"/>
                        </a:lnTo>
                        <a:cubicBezTo>
                          <a:pt x="14270" y="3382"/>
                          <a:pt x="21957" y="5763"/>
                          <a:pt x="29590" y="7141"/>
                        </a:cubicBezTo>
                        <a:cubicBezTo>
                          <a:pt x="37223" y="8513"/>
                          <a:pt x="44801" y="9199"/>
                          <a:pt x="52318" y="9199"/>
                        </a:cubicBezTo>
                        <a:cubicBezTo>
                          <a:pt x="56890" y="9199"/>
                          <a:pt x="61390" y="8987"/>
                          <a:pt x="65817" y="8568"/>
                        </a:cubicBezTo>
                        <a:cubicBezTo>
                          <a:pt x="70237" y="8143"/>
                          <a:pt x="74664" y="7299"/>
                          <a:pt x="79090" y="6030"/>
                        </a:cubicBezTo>
                        <a:lnTo>
                          <a:pt x="79533" y="6030"/>
                        </a:lnTo>
                        <a:cubicBezTo>
                          <a:pt x="81228" y="6030"/>
                          <a:pt x="82630" y="7669"/>
                          <a:pt x="83736" y="10948"/>
                        </a:cubicBezTo>
                        <a:cubicBezTo>
                          <a:pt x="84841" y="14227"/>
                          <a:pt x="85393" y="18192"/>
                          <a:pt x="85393" y="22850"/>
                        </a:cubicBezTo>
                        <a:cubicBezTo>
                          <a:pt x="85393" y="27076"/>
                          <a:pt x="84877" y="30725"/>
                          <a:pt x="83845" y="33798"/>
                        </a:cubicBezTo>
                        <a:cubicBezTo>
                          <a:pt x="82812" y="36864"/>
                          <a:pt x="81525" y="38607"/>
                          <a:pt x="79977" y="39032"/>
                        </a:cubicBezTo>
                        <a:cubicBezTo>
                          <a:pt x="77244" y="39670"/>
                          <a:pt x="74500" y="40246"/>
                          <a:pt x="71731" y="40775"/>
                        </a:cubicBezTo>
                        <a:cubicBezTo>
                          <a:pt x="68968" y="41309"/>
                          <a:pt x="66187" y="41783"/>
                          <a:pt x="63382" y="42208"/>
                        </a:cubicBezTo>
                        <a:lnTo>
                          <a:pt x="59732" y="438260"/>
                        </a:lnTo>
                        <a:lnTo>
                          <a:pt x="62938" y="438260"/>
                        </a:lnTo>
                        <a:cubicBezTo>
                          <a:pt x="67954" y="438260"/>
                          <a:pt x="72933" y="438363"/>
                          <a:pt x="77870" y="438576"/>
                        </a:cubicBezTo>
                        <a:cubicBezTo>
                          <a:pt x="82812" y="438788"/>
                          <a:pt x="87585" y="439049"/>
                          <a:pt x="92194" y="439371"/>
                        </a:cubicBezTo>
                        <a:cubicBezTo>
                          <a:pt x="96803" y="439687"/>
                          <a:pt x="101138" y="440058"/>
                          <a:pt x="105195" y="440482"/>
                        </a:cubicBezTo>
                        <a:cubicBezTo>
                          <a:pt x="109251" y="440901"/>
                          <a:pt x="112900" y="441430"/>
                          <a:pt x="116143" y="442067"/>
                        </a:cubicBezTo>
                        <a:lnTo>
                          <a:pt x="124328" y="309414"/>
                        </a:lnTo>
                        <a:cubicBezTo>
                          <a:pt x="124553" y="305182"/>
                          <a:pt x="125215" y="301745"/>
                          <a:pt x="126320" y="299098"/>
                        </a:cubicBezTo>
                        <a:cubicBezTo>
                          <a:pt x="127425" y="296456"/>
                          <a:pt x="128645" y="295133"/>
                          <a:pt x="129969" y="295133"/>
                        </a:cubicBezTo>
                        <a:cubicBezTo>
                          <a:pt x="131596" y="295133"/>
                          <a:pt x="132993" y="296881"/>
                          <a:pt x="134177" y="300373"/>
                        </a:cubicBezTo>
                        <a:cubicBezTo>
                          <a:pt x="135355" y="303858"/>
                          <a:pt x="135944" y="307720"/>
                          <a:pt x="135944" y="311953"/>
                        </a:cubicBezTo>
                        <a:cubicBezTo>
                          <a:pt x="135944" y="312590"/>
                          <a:pt x="135908" y="313118"/>
                          <a:pt x="135835" y="313537"/>
                        </a:cubicBezTo>
                        <a:cubicBezTo>
                          <a:pt x="135762" y="313962"/>
                          <a:pt x="135726" y="314491"/>
                          <a:pt x="135726" y="315128"/>
                        </a:cubicBezTo>
                        <a:lnTo>
                          <a:pt x="126654" y="46269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0" name="Google Shape;2220;p31"/>
                  <p:cNvSpPr/>
                  <p:nvPr/>
                </p:nvSpPr>
                <p:spPr>
                  <a:xfrm>
                    <a:off x="2606120" y="2143316"/>
                    <a:ext cx="160166" cy="489989"/>
                  </a:xfrm>
                  <a:custGeom>
                    <a:rect b="b" l="l" r="r" t="t"/>
                    <a:pathLst>
                      <a:path extrusionOk="0" h="489989" w="160166">
                        <a:moveTo>
                          <a:pt x="148665" y="244995"/>
                        </a:moveTo>
                        <a:cubicBezTo>
                          <a:pt x="148665" y="230604"/>
                          <a:pt x="148003" y="215532"/>
                          <a:pt x="146674" y="199769"/>
                        </a:cubicBezTo>
                        <a:cubicBezTo>
                          <a:pt x="145344" y="184012"/>
                          <a:pt x="143486" y="168564"/>
                          <a:pt x="141087" y="153438"/>
                        </a:cubicBezTo>
                        <a:cubicBezTo>
                          <a:pt x="138689" y="138312"/>
                          <a:pt x="135817" y="123921"/>
                          <a:pt x="132459" y="110277"/>
                        </a:cubicBezTo>
                        <a:cubicBezTo>
                          <a:pt x="129107" y="96633"/>
                          <a:pt x="125415" y="84677"/>
                          <a:pt x="121395" y="74415"/>
                        </a:cubicBezTo>
                        <a:cubicBezTo>
                          <a:pt x="117381" y="64159"/>
                          <a:pt x="113082" y="56010"/>
                          <a:pt x="108510" y="49980"/>
                        </a:cubicBezTo>
                        <a:cubicBezTo>
                          <a:pt x="103938" y="43951"/>
                          <a:pt x="99256" y="40939"/>
                          <a:pt x="94465" y="40939"/>
                        </a:cubicBezTo>
                        <a:cubicBezTo>
                          <a:pt x="87974" y="40939"/>
                          <a:pt x="82114" y="43689"/>
                          <a:pt x="76874" y="49185"/>
                        </a:cubicBezTo>
                        <a:cubicBezTo>
                          <a:pt x="71640" y="54686"/>
                          <a:pt x="66976" y="62149"/>
                          <a:pt x="62884" y="71561"/>
                        </a:cubicBezTo>
                        <a:cubicBezTo>
                          <a:pt x="58791" y="80973"/>
                          <a:pt x="55233" y="92133"/>
                          <a:pt x="52209" y="105043"/>
                        </a:cubicBezTo>
                        <a:cubicBezTo>
                          <a:pt x="49185" y="117946"/>
                          <a:pt x="46695" y="131754"/>
                          <a:pt x="44746" y="146455"/>
                        </a:cubicBezTo>
                        <a:cubicBezTo>
                          <a:pt x="42791" y="161162"/>
                          <a:pt x="41333" y="176500"/>
                          <a:pt x="40374" y="192470"/>
                        </a:cubicBezTo>
                        <a:cubicBezTo>
                          <a:pt x="39415" y="208446"/>
                          <a:pt x="38935" y="224258"/>
                          <a:pt x="38935" y="239918"/>
                        </a:cubicBezTo>
                        <a:cubicBezTo>
                          <a:pt x="38935" y="257054"/>
                          <a:pt x="39287" y="274190"/>
                          <a:pt x="39985" y="291325"/>
                        </a:cubicBezTo>
                        <a:cubicBezTo>
                          <a:pt x="40690" y="308461"/>
                          <a:pt x="41868" y="324911"/>
                          <a:pt x="43525" y="340674"/>
                        </a:cubicBezTo>
                        <a:cubicBezTo>
                          <a:pt x="45183" y="356437"/>
                          <a:pt x="47327" y="371138"/>
                          <a:pt x="49944" y="384789"/>
                        </a:cubicBezTo>
                        <a:cubicBezTo>
                          <a:pt x="52561" y="398433"/>
                          <a:pt x="55785" y="410280"/>
                          <a:pt x="59623" y="420329"/>
                        </a:cubicBezTo>
                        <a:cubicBezTo>
                          <a:pt x="63454" y="430379"/>
                          <a:pt x="67936" y="438260"/>
                          <a:pt x="73061" y="443974"/>
                        </a:cubicBezTo>
                        <a:cubicBezTo>
                          <a:pt x="78186" y="449682"/>
                          <a:pt x="84027" y="452542"/>
                          <a:pt x="90591" y="452542"/>
                        </a:cubicBezTo>
                        <a:cubicBezTo>
                          <a:pt x="95825" y="452542"/>
                          <a:pt x="100895" y="449579"/>
                          <a:pt x="105802" y="443652"/>
                        </a:cubicBezTo>
                        <a:cubicBezTo>
                          <a:pt x="110708" y="437732"/>
                          <a:pt x="115317" y="429741"/>
                          <a:pt x="119628" y="419691"/>
                        </a:cubicBezTo>
                        <a:cubicBezTo>
                          <a:pt x="123939" y="409642"/>
                          <a:pt x="127886" y="397795"/>
                          <a:pt x="131463" y="384151"/>
                        </a:cubicBezTo>
                        <a:cubicBezTo>
                          <a:pt x="135039" y="370507"/>
                          <a:pt x="138100" y="356012"/>
                          <a:pt x="140644" y="340674"/>
                        </a:cubicBezTo>
                        <a:cubicBezTo>
                          <a:pt x="143188" y="325336"/>
                          <a:pt x="145162" y="309469"/>
                          <a:pt x="146564" y="293074"/>
                        </a:cubicBezTo>
                        <a:cubicBezTo>
                          <a:pt x="147961" y="276673"/>
                          <a:pt x="148665" y="260649"/>
                          <a:pt x="148665" y="244995"/>
                        </a:cubicBezTo>
                        <a:close/>
                        <a:moveTo>
                          <a:pt x="160166" y="244995"/>
                        </a:moveTo>
                        <a:cubicBezTo>
                          <a:pt x="160166" y="267207"/>
                          <a:pt x="159188" y="288629"/>
                          <a:pt x="157239" y="309257"/>
                        </a:cubicBezTo>
                        <a:cubicBezTo>
                          <a:pt x="155284" y="329884"/>
                          <a:pt x="152551" y="349297"/>
                          <a:pt x="149054" y="367489"/>
                        </a:cubicBezTo>
                        <a:cubicBezTo>
                          <a:pt x="145550" y="385687"/>
                          <a:pt x="141324" y="402295"/>
                          <a:pt x="136387" y="417311"/>
                        </a:cubicBezTo>
                        <a:cubicBezTo>
                          <a:pt x="131445" y="432334"/>
                          <a:pt x="126004" y="445243"/>
                          <a:pt x="120071" y="456034"/>
                        </a:cubicBezTo>
                        <a:cubicBezTo>
                          <a:pt x="114133" y="466818"/>
                          <a:pt x="107775" y="475179"/>
                          <a:pt x="100993" y="481099"/>
                        </a:cubicBezTo>
                        <a:cubicBezTo>
                          <a:pt x="94204" y="487026"/>
                          <a:pt x="87203" y="489989"/>
                          <a:pt x="79971" y="489989"/>
                        </a:cubicBezTo>
                        <a:cubicBezTo>
                          <a:pt x="72672" y="489989"/>
                          <a:pt x="65610" y="487081"/>
                          <a:pt x="58791" y="481257"/>
                        </a:cubicBezTo>
                        <a:cubicBezTo>
                          <a:pt x="51972" y="475440"/>
                          <a:pt x="45608" y="467188"/>
                          <a:pt x="39712" y="456507"/>
                        </a:cubicBezTo>
                        <a:cubicBezTo>
                          <a:pt x="33810" y="445820"/>
                          <a:pt x="28412" y="433020"/>
                          <a:pt x="23505" y="418107"/>
                        </a:cubicBezTo>
                        <a:cubicBezTo>
                          <a:pt x="18599" y="403193"/>
                          <a:pt x="14415" y="386689"/>
                          <a:pt x="10948" y="368600"/>
                        </a:cubicBezTo>
                        <a:cubicBezTo>
                          <a:pt x="7487" y="350511"/>
                          <a:pt x="4791" y="330995"/>
                          <a:pt x="2878" y="310052"/>
                        </a:cubicBezTo>
                        <a:cubicBezTo>
                          <a:pt x="959" y="289103"/>
                          <a:pt x="0" y="267419"/>
                          <a:pt x="0" y="244995"/>
                        </a:cubicBezTo>
                        <a:cubicBezTo>
                          <a:pt x="0" y="222564"/>
                          <a:pt x="959" y="200880"/>
                          <a:pt x="2878" y="179937"/>
                        </a:cubicBezTo>
                        <a:cubicBezTo>
                          <a:pt x="4791" y="158988"/>
                          <a:pt x="7487" y="139472"/>
                          <a:pt x="10948" y="121383"/>
                        </a:cubicBezTo>
                        <a:cubicBezTo>
                          <a:pt x="14415" y="103294"/>
                          <a:pt x="18599" y="86796"/>
                          <a:pt x="23505" y="71877"/>
                        </a:cubicBezTo>
                        <a:cubicBezTo>
                          <a:pt x="28412" y="56963"/>
                          <a:pt x="33810" y="44163"/>
                          <a:pt x="39712" y="33476"/>
                        </a:cubicBezTo>
                        <a:cubicBezTo>
                          <a:pt x="45608" y="22795"/>
                          <a:pt x="51972" y="14543"/>
                          <a:pt x="58791" y="8726"/>
                        </a:cubicBezTo>
                        <a:cubicBezTo>
                          <a:pt x="65610" y="2909"/>
                          <a:pt x="72672" y="0"/>
                          <a:pt x="79971" y="0"/>
                        </a:cubicBezTo>
                        <a:cubicBezTo>
                          <a:pt x="87719" y="0"/>
                          <a:pt x="95072" y="3170"/>
                          <a:pt x="102043" y="9521"/>
                        </a:cubicBezTo>
                        <a:cubicBezTo>
                          <a:pt x="109008" y="15867"/>
                          <a:pt x="115463" y="24647"/>
                          <a:pt x="121395" y="35856"/>
                        </a:cubicBezTo>
                        <a:cubicBezTo>
                          <a:pt x="127334" y="47072"/>
                          <a:pt x="132702" y="60400"/>
                          <a:pt x="137493" y="75848"/>
                        </a:cubicBezTo>
                        <a:cubicBezTo>
                          <a:pt x="142284" y="91289"/>
                          <a:pt x="146358" y="108109"/>
                          <a:pt x="149716" y="126302"/>
                        </a:cubicBezTo>
                        <a:cubicBezTo>
                          <a:pt x="153068" y="144500"/>
                          <a:pt x="155648" y="163646"/>
                          <a:pt x="157458" y="183744"/>
                        </a:cubicBezTo>
                        <a:cubicBezTo>
                          <a:pt x="159267" y="203843"/>
                          <a:pt x="160166" y="224258"/>
                          <a:pt x="160166" y="24499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1" name="Google Shape;2221;p31"/>
                  <p:cNvSpPr/>
                  <p:nvPr/>
                </p:nvSpPr>
                <p:spPr>
                  <a:xfrm>
                    <a:off x="2769389" y="2150615"/>
                    <a:ext cx="221118" cy="492527"/>
                  </a:xfrm>
                  <a:custGeom>
                    <a:rect b="b" l="l" r="r" t="t"/>
                    <a:pathLst>
                      <a:path extrusionOk="0" h="492527" w="221118">
                        <a:moveTo>
                          <a:pt x="221119" y="16182"/>
                        </a:moveTo>
                        <a:cubicBezTo>
                          <a:pt x="221119" y="20202"/>
                          <a:pt x="220657" y="23748"/>
                          <a:pt x="219734" y="26815"/>
                        </a:cubicBezTo>
                        <a:cubicBezTo>
                          <a:pt x="218811" y="29881"/>
                          <a:pt x="217688" y="31733"/>
                          <a:pt x="216358" y="32371"/>
                        </a:cubicBezTo>
                        <a:cubicBezTo>
                          <a:pt x="212818" y="34697"/>
                          <a:pt x="209302" y="36597"/>
                          <a:pt x="205799" y="38079"/>
                        </a:cubicBezTo>
                        <a:cubicBezTo>
                          <a:pt x="202295" y="39560"/>
                          <a:pt x="198700" y="40514"/>
                          <a:pt x="195014" y="40939"/>
                        </a:cubicBezTo>
                        <a:cubicBezTo>
                          <a:pt x="192950" y="84944"/>
                          <a:pt x="190903" y="123976"/>
                          <a:pt x="188875" y="158041"/>
                        </a:cubicBezTo>
                        <a:cubicBezTo>
                          <a:pt x="186847" y="192100"/>
                          <a:pt x="184765" y="222619"/>
                          <a:pt x="182621" y="249597"/>
                        </a:cubicBezTo>
                        <a:cubicBezTo>
                          <a:pt x="180484" y="276570"/>
                          <a:pt x="178273" y="300634"/>
                          <a:pt x="175984" y="321790"/>
                        </a:cubicBezTo>
                        <a:cubicBezTo>
                          <a:pt x="173701" y="342951"/>
                          <a:pt x="171284" y="362625"/>
                          <a:pt x="168740" y="380817"/>
                        </a:cubicBezTo>
                        <a:cubicBezTo>
                          <a:pt x="166196" y="399016"/>
                          <a:pt x="163506" y="416413"/>
                          <a:pt x="160664" y="433026"/>
                        </a:cubicBezTo>
                        <a:cubicBezTo>
                          <a:pt x="157828" y="449633"/>
                          <a:pt x="154786" y="466715"/>
                          <a:pt x="151544" y="484275"/>
                        </a:cubicBezTo>
                        <a:cubicBezTo>
                          <a:pt x="151100" y="486601"/>
                          <a:pt x="150451" y="488562"/>
                          <a:pt x="149607" y="490147"/>
                        </a:cubicBezTo>
                        <a:cubicBezTo>
                          <a:pt x="148756" y="491732"/>
                          <a:pt x="147815" y="492527"/>
                          <a:pt x="146783" y="492527"/>
                        </a:cubicBezTo>
                        <a:cubicBezTo>
                          <a:pt x="144500" y="492527"/>
                          <a:pt x="142763" y="490202"/>
                          <a:pt x="141585" y="485544"/>
                        </a:cubicBezTo>
                        <a:cubicBezTo>
                          <a:pt x="137013" y="466502"/>
                          <a:pt x="132884" y="447460"/>
                          <a:pt x="129198" y="428423"/>
                        </a:cubicBezTo>
                        <a:cubicBezTo>
                          <a:pt x="125512" y="409381"/>
                          <a:pt x="122209" y="391025"/>
                          <a:pt x="119300" y="373361"/>
                        </a:cubicBezTo>
                        <a:cubicBezTo>
                          <a:pt x="116386" y="355697"/>
                          <a:pt x="113823" y="338980"/>
                          <a:pt x="111607" y="323223"/>
                        </a:cubicBezTo>
                        <a:cubicBezTo>
                          <a:pt x="109396" y="307459"/>
                          <a:pt x="107514" y="293335"/>
                          <a:pt x="105966" y="280851"/>
                        </a:cubicBezTo>
                        <a:cubicBezTo>
                          <a:pt x="101545" y="317667"/>
                          <a:pt x="96936" y="352205"/>
                          <a:pt x="92139" y="384467"/>
                        </a:cubicBezTo>
                        <a:cubicBezTo>
                          <a:pt x="87348" y="416734"/>
                          <a:pt x="82005" y="447994"/>
                          <a:pt x="76103" y="478246"/>
                        </a:cubicBezTo>
                        <a:cubicBezTo>
                          <a:pt x="75659" y="480784"/>
                          <a:pt x="74979" y="482951"/>
                          <a:pt x="74056" y="484749"/>
                        </a:cubicBezTo>
                        <a:cubicBezTo>
                          <a:pt x="73133" y="486552"/>
                          <a:pt x="72156" y="487451"/>
                          <a:pt x="71124" y="487451"/>
                        </a:cubicBezTo>
                        <a:cubicBezTo>
                          <a:pt x="68986" y="487451"/>
                          <a:pt x="67328" y="484591"/>
                          <a:pt x="66150" y="478883"/>
                        </a:cubicBezTo>
                        <a:cubicBezTo>
                          <a:pt x="59732" y="449051"/>
                          <a:pt x="54091" y="418744"/>
                          <a:pt x="49221" y="387958"/>
                        </a:cubicBezTo>
                        <a:cubicBezTo>
                          <a:pt x="44357" y="357178"/>
                          <a:pt x="40137" y="327079"/>
                          <a:pt x="36561" y="297671"/>
                        </a:cubicBezTo>
                        <a:cubicBezTo>
                          <a:pt x="32984" y="268263"/>
                          <a:pt x="29942" y="240076"/>
                          <a:pt x="27434" y="213098"/>
                        </a:cubicBezTo>
                        <a:cubicBezTo>
                          <a:pt x="24926" y="186125"/>
                          <a:pt x="22880" y="161423"/>
                          <a:pt x="21295" y="138999"/>
                        </a:cubicBezTo>
                        <a:cubicBezTo>
                          <a:pt x="19710" y="116574"/>
                          <a:pt x="18490" y="97003"/>
                          <a:pt x="17646" y="80287"/>
                        </a:cubicBezTo>
                        <a:cubicBezTo>
                          <a:pt x="16796" y="63576"/>
                          <a:pt x="16188" y="50666"/>
                          <a:pt x="15818" y="41570"/>
                        </a:cubicBezTo>
                        <a:cubicBezTo>
                          <a:pt x="13972" y="41151"/>
                          <a:pt x="12169" y="40726"/>
                          <a:pt x="10396" y="40301"/>
                        </a:cubicBezTo>
                        <a:cubicBezTo>
                          <a:pt x="8629" y="39876"/>
                          <a:pt x="6898" y="39457"/>
                          <a:pt x="5198" y="39032"/>
                        </a:cubicBezTo>
                        <a:cubicBezTo>
                          <a:pt x="3722" y="38401"/>
                          <a:pt x="2490" y="36439"/>
                          <a:pt x="1494" y="33160"/>
                        </a:cubicBezTo>
                        <a:cubicBezTo>
                          <a:pt x="498" y="29881"/>
                          <a:pt x="0" y="26129"/>
                          <a:pt x="0" y="21896"/>
                        </a:cubicBezTo>
                        <a:cubicBezTo>
                          <a:pt x="225" y="16820"/>
                          <a:pt x="887" y="12849"/>
                          <a:pt x="1992" y="9995"/>
                        </a:cubicBezTo>
                        <a:cubicBezTo>
                          <a:pt x="3097" y="7141"/>
                          <a:pt x="4390" y="5714"/>
                          <a:pt x="5866" y="5714"/>
                        </a:cubicBezTo>
                        <a:lnTo>
                          <a:pt x="6303" y="5714"/>
                        </a:lnTo>
                        <a:cubicBezTo>
                          <a:pt x="14713" y="8252"/>
                          <a:pt x="23341" y="9521"/>
                          <a:pt x="32189" y="9521"/>
                        </a:cubicBezTo>
                        <a:cubicBezTo>
                          <a:pt x="39269" y="9521"/>
                          <a:pt x="46331" y="8726"/>
                          <a:pt x="53375" y="7141"/>
                        </a:cubicBezTo>
                        <a:cubicBezTo>
                          <a:pt x="60412" y="5550"/>
                          <a:pt x="67255" y="3170"/>
                          <a:pt x="73892" y="0"/>
                        </a:cubicBezTo>
                        <a:lnTo>
                          <a:pt x="74773" y="0"/>
                        </a:lnTo>
                        <a:cubicBezTo>
                          <a:pt x="76473" y="0"/>
                          <a:pt x="77870" y="1640"/>
                          <a:pt x="78981" y="4919"/>
                        </a:cubicBezTo>
                        <a:cubicBezTo>
                          <a:pt x="80086" y="8197"/>
                          <a:pt x="80639" y="11950"/>
                          <a:pt x="80639" y="16182"/>
                        </a:cubicBezTo>
                        <a:cubicBezTo>
                          <a:pt x="80639" y="20415"/>
                          <a:pt x="80177" y="24119"/>
                          <a:pt x="79254" y="27289"/>
                        </a:cubicBezTo>
                        <a:cubicBezTo>
                          <a:pt x="78331" y="30464"/>
                          <a:pt x="77135" y="32371"/>
                          <a:pt x="75659" y="33003"/>
                        </a:cubicBezTo>
                        <a:cubicBezTo>
                          <a:pt x="72344" y="34272"/>
                          <a:pt x="69004" y="35541"/>
                          <a:pt x="65653" y="36810"/>
                        </a:cubicBezTo>
                        <a:cubicBezTo>
                          <a:pt x="62295" y="38079"/>
                          <a:pt x="58846" y="39245"/>
                          <a:pt x="55305" y="40301"/>
                        </a:cubicBezTo>
                        <a:cubicBezTo>
                          <a:pt x="55603" y="48128"/>
                          <a:pt x="56065" y="58445"/>
                          <a:pt x="56690" y="71245"/>
                        </a:cubicBezTo>
                        <a:cubicBezTo>
                          <a:pt x="57315" y="84045"/>
                          <a:pt x="58147" y="98534"/>
                          <a:pt x="59180" y="114722"/>
                        </a:cubicBezTo>
                        <a:cubicBezTo>
                          <a:pt x="60212" y="130904"/>
                          <a:pt x="61481" y="148465"/>
                          <a:pt x="62993" y="167398"/>
                        </a:cubicBezTo>
                        <a:cubicBezTo>
                          <a:pt x="64505" y="186337"/>
                          <a:pt x="66314" y="205908"/>
                          <a:pt x="68415" y="226110"/>
                        </a:cubicBezTo>
                        <a:cubicBezTo>
                          <a:pt x="70516" y="246318"/>
                          <a:pt x="72915" y="266836"/>
                          <a:pt x="75605" y="287676"/>
                        </a:cubicBezTo>
                        <a:cubicBezTo>
                          <a:pt x="78295" y="308516"/>
                          <a:pt x="81337" y="328985"/>
                          <a:pt x="84731" y="349084"/>
                        </a:cubicBezTo>
                        <a:cubicBezTo>
                          <a:pt x="88198" y="325603"/>
                          <a:pt x="91459" y="301745"/>
                          <a:pt x="94520" y="277523"/>
                        </a:cubicBezTo>
                        <a:cubicBezTo>
                          <a:pt x="97580" y="253295"/>
                          <a:pt x="100288" y="228915"/>
                          <a:pt x="102650" y="204372"/>
                        </a:cubicBezTo>
                        <a:cubicBezTo>
                          <a:pt x="105012" y="179828"/>
                          <a:pt x="106998" y="155235"/>
                          <a:pt x="108625" y="130589"/>
                        </a:cubicBezTo>
                        <a:cubicBezTo>
                          <a:pt x="110247" y="105942"/>
                          <a:pt x="111352" y="81240"/>
                          <a:pt x="111941" y="56490"/>
                        </a:cubicBezTo>
                        <a:cubicBezTo>
                          <a:pt x="112087" y="52257"/>
                          <a:pt x="112663" y="48711"/>
                          <a:pt x="113653" y="45857"/>
                        </a:cubicBezTo>
                        <a:cubicBezTo>
                          <a:pt x="114649" y="42997"/>
                          <a:pt x="115888" y="41358"/>
                          <a:pt x="117363" y="40939"/>
                        </a:cubicBezTo>
                        <a:cubicBezTo>
                          <a:pt x="118839" y="40939"/>
                          <a:pt x="120126" y="42208"/>
                          <a:pt x="121231" y="44746"/>
                        </a:cubicBezTo>
                        <a:cubicBezTo>
                          <a:pt x="122336" y="47284"/>
                          <a:pt x="123077" y="50563"/>
                          <a:pt x="123447" y="54583"/>
                        </a:cubicBezTo>
                        <a:cubicBezTo>
                          <a:pt x="124996" y="79127"/>
                          <a:pt x="126872" y="103616"/>
                          <a:pt x="129089" y="128050"/>
                        </a:cubicBezTo>
                        <a:cubicBezTo>
                          <a:pt x="131299" y="152485"/>
                          <a:pt x="133898" y="177241"/>
                          <a:pt x="136885" y="202307"/>
                        </a:cubicBezTo>
                        <a:cubicBezTo>
                          <a:pt x="139873" y="227379"/>
                          <a:pt x="143243" y="252822"/>
                          <a:pt x="147008" y="278635"/>
                        </a:cubicBezTo>
                        <a:cubicBezTo>
                          <a:pt x="150766" y="304441"/>
                          <a:pt x="154932" y="330892"/>
                          <a:pt x="159504" y="357968"/>
                        </a:cubicBezTo>
                        <a:cubicBezTo>
                          <a:pt x="161721" y="341682"/>
                          <a:pt x="163840" y="323696"/>
                          <a:pt x="165868" y="304022"/>
                        </a:cubicBezTo>
                        <a:cubicBezTo>
                          <a:pt x="167896" y="284342"/>
                          <a:pt x="169863" y="261918"/>
                          <a:pt x="171782" y="236742"/>
                        </a:cubicBezTo>
                        <a:cubicBezTo>
                          <a:pt x="173701" y="211567"/>
                          <a:pt x="175620" y="183004"/>
                          <a:pt x="177533" y="151058"/>
                        </a:cubicBezTo>
                        <a:cubicBezTo>
                          <a:pt x="179451" y="119112"/>
                          <a:pt x="181370" y="82618"/>
                          <a:pt x="183289" y="41570"/>
                        </a:cubicBezTo>
                        <a:cubicBezTo>
                          <a:pt x="179968" y="41151"/>
                          <a:pt x="176670" y="40459"/>
                          <a:pt x="173385" y="39512"/>
                        </a:cubicBezTo>
                        <a:cubicBezTo>
                          <a:pt x="170106" y="38558"/>
                          <a:pt x="166730" y="37235"/>
                          <a:pt x="163269" y="35541"/>
                        </a:cubicBezTo>
                        <a:cubicBezTo>
                          <a:pt x="161939" y="34909"/>
                          <a:pt x="160816" y="33057"/>
                          <a:pt x="159893" y="29991"/>
                        </a:cubicBezTo>
                        <a:cubicBezTo>
                          <a:pt x="158970" y="26918"/>
                          <a:pt x="158508" y="23378"/>
                          <a:pt x="158508" y="19358"/>
                        </a:cubicBezTo>
                        <a:cubicBezTo>
                          <a:pt x="158508" y="13857"/>
                          <a:pt x="159158" y="9679"/>
                          <a:pt x="160445" y="6819"/>
                        </a:cubicBezTo>
                        <a:cubicBezTo>
                          <a:pt x="161739" y="3965"/>
                          <a:pt x="163008" y="2538"/>
                          <a:pt x="164259" y="2538"/>
                        </a:cubicBezTo>
                        <a:lnTo>
                          <a:pt x="165370" y="2538"/>
                        </a:lnTo>
                        <a:cubicBezTo>
                          <a:pt x="172742" y="6346"/>
                          <a:pt x="180156" y="8252"/>
                          <a:pt x="187600" y="8252"/>
                        </a:cubicBezTo>
                        <a:cubicBezTo>
                          <a:pt x="192027" y="8252"/>
                          <a:pt x="196411" y="7615"/>
                          <a:pt x="200765" y="6346"/>
                        </a:cubicBezTo>
                        <a:cubicBezTo>
                          <a:pt x="205112" y="5077"/>
                          <a:pt x="209466" y="2963"/>
                          <a:pt x="213814" y="0"/>
                        </a:cubicBezTo>
                        <a:lnTo>
                          <a:pt x="215144" y="0"/>
                        </a:lnTo>
                        <a:cubicBezTo>
                          <a:pt x="216765" y="0"/>
                          <a:pt x="218168" y="1640"/>
                          <a:pt x="219346" y="4919"/>
                        </a:cubicBezTo>
                        <a:cubicBezTo>
                          <a:pt x="220530" y="8197"/>
                          <a:pt x="221119" y="11950"/>
                          <a:pt x="221119" y="16182"/>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2" name="Google Shape;2222;p31"/>
                  <p:cNvSpPr/>
                  <p:nvPr/>
                </p:nvSpPr>
                <p:spPr>
                  <a:xfrm>
                    <a:off x="2988960" y="2145855"/>
                    <a:ext cx="130746" cy="473800"/>
                  </a:xfrm>
                  <a:custGeom>
                    <a:rect b="b" l="l" r="r" t="t"/>
                    <a:pathLst>
                      <a:path extrusionOk="0" h="473800" w="130746">
                        <a:moveTo>
                          <a:pt x="125992" y="459525"/>
                        </a:moveTo>
                        <a:cubicBezTo>
                          <a:pt x="125773" y="463751"/>
                          <a:pt x="125105" y="467194"/>
                          <a:pt x="124000" y="469836"/>
                        </a:cubicBezTo>
                        <a:cubicBezTo>
                          <a:pt x="122895" y="472483"/>
                          <a:pt x="121602" y="473801"/>
                          <a:pt x="120126" y="473801"/>
                        </a:cubicBezTo>
                        <a:lnTo>
                          <a:pt x="119908" y="473801"/>
                        </a:lnTo>
                        <a:cubicBezTo>
                          <a:pt x="100070" y="469993"/>
                          <a:pt x="80711" y="468093"/>
                          <a:pt x="61833" y="468093"/>
                        </a:cubicBezTo>
                        <a:cubicBezTo>
                          <a:pt x="42663" y="468093"/>
                          <a:pt x="24192" y="469993"/>
                          <a:pt x="6418" y="473801"/>
                        </a:cubicBezTo>
                        <a:lnTo>
                          <a:pt x="5866" y="473801"/>
                        </a:lnTo>
                        <a:cubicBezTo>
                          <a:pt x="4171" y="473382"/>
                          <a:pt x="2769" y="471688"/>
                          <a:pt x="1664" y="468724"/>
                        </a:cubicBezTo>
                        <a:cubicBezTo>
                          <a:pt x="559" y="465761"/>
                          <a:pt x="0" y="461851"/>
                          <a:pt x="0" y="456981"/>
                        </a:cubicBezTo>
                        <a:cubicBezTo>
                          <a:pt x="0" y="452755"/>
                          <a:pt x="516" y="449105"/>
                          <a:pt x="1548" y="446033"/>
                        </a:cubicBezTo>
                        <a:cubicBezTo>
                          <a:pt x="2581" y="442966"/>
                          <a:pt x="3874" y="441224"/>
                          <a:pt x="5422" y="440798"/>
                        </a:cubicBezTo>
                        <a:cubicBezTo>
                          <a:pt x="7784" y="440167"/>
                          <a:pt x="10159" y="439687"/>
                          <a:pt x="12557" y="439371"/>
                        </a:cubicBezTo>
                        <a:cubicBezTo>
                          <a:pt x="14956" y="439056"/>
                          <a:pt x="17330" y="438685"/>
                          <a:pt x="19692" y="438260"/>
                        </a:cubicBezTo>
                        <a:lnTo>
                          <a:pt x="19692" y="51407"/>
                        </a:lnTo>
                        <a:cubicBezTo>
                          <a:pt x="17330" y="50988"/>
                          <a:pt x="14992" y="50776"/>
                          <a:pt x="12667" y="50776"/>
                        </a:cubicBezTo>
                        <a:cubicBezTo>
                          <a:pt x="10347" y="50776"/>
                          <a:pt x="8003" y="50776"/>
                          <a:pt x="5641" y="50776"/>
                        </a:cubicBezTo>
                        <a:cubicBezTo>
                          <a:pt x="4093" y="50351"/>
                          <a:pt x="2769" y="48608"/>
                          <a:pt x="1664" y="45541"/>
                        </a:cubicBezTo>
                        <a:cubicBezTo>
                          <a:pt x="559" y="42469"/>
                          <a:pt x="0" y="38607"/>
                          <a:pt x="0" y="33956"/>
                        </a:cubicBezTo>
                        <a:cubicBezTo>
                          <a:pt x="0" y="29298"/>
                          <a:pt x="595" y="25333"/>
                          <a:pt x="1773" y="22054"/>
                        </a:cubicBezTo>
                        <a:cubicBezTo>
                          <a:pt x="2951" y="18775"/>
                          <a:pt x="4317" y="17136"/>
                          <a:pt x="5866" y="17136"/>
                        </a:cubicBezTo>
                        <a:cubicBezTo>
                          <a:pt x="8665" y="17561"/>
                          <a:pt x="11379" y="17773"/>
                          <a:pt x="13996" y="17773"/>
                        </a:cubicBezTo>
                        <a:cubicBezTo>
                          <a:pt x="16613" y="17773"/>
                          <a:pt x="19212" y="17773"/>
                          <a:pt x="21793" y="17773"/>
                        </a:cubicBezTo>
                        <a:cubicBezTo>
                          <a:pt x="37502" y="17773"/>
                          <a:pt x="53059" y="16292"/>
                          <a:pt x="68470" y="13328"/>
                        </a:cubicBezTo>
                        <a:cubicBezTo>
                          <a:pt x="83887" y="10365"/>
                          <a:pt x="99262" y="5920"/>
                          <a:pt x="114600" y="0"/>
                        </a:cubicBezTo>
                        <a:lnTo>
                          <a:pt x="115596" y="0"/>
                        </a:lnTo>
                        <a:cubicBezTo>
                          <a:pt x="117066" y="0"/>
                          <a:pt x="118323" y="1427"/>
                          <a:pt x="119355" y="4281"/>
                        </a:cubicBezTo>
                        <a:cubicBezTo>
                          <a:pt x="120387" y="7141"/>
                          <a:pt x="121013" y="10475"/>
                          <a:pt x="121237" y="14282"/>
                        </a:cubicBezTo>
                        <a:lnTo>
                          <a:pt x="125992" y="121547"/>
                        </a:lnTo>
                        <a:lnTo>
                          <a:pt x="125992" y="123763"/>
                        </a:lnTo>
                        <a:cubicBezTo>
                          <a:pt x="125992" y="128633"/>
                          <a:pt x="125385" y="132544"/>
                          <a:pt x="124164" y="135507"/>
                        </a:cubicBezTo>
                        <a:cubicBezTo>
                          <a:pt x="122950" y="138470"/>
                          <a:pt x="121602" y="139952"/>
                          <a:pt x="120126" y="139952"/>
                        </a:cubicBezTo>
                        <a:cubicBezTo>
                          <a:pt x="118730" y="139952"/>
                          <a:pt x="117491" y="138628"/>
                          <a:pt x="116422" y="135981"/>
                        </a:cubicBezTo>
                        <a:cubicBezTo>
                          <a:pt x="115353" y="133339"/>
                          <a:pt x="114673" y="129902"/>
                          <a:pt x="114376" y="125670"/>
                        </a:cubicBezTo>
                        <a:lnTo>
                          <a:pt x="110392" y="35225"/>
                        </a:lnTo>
                        <a:cubicBezTo>
                          <a:pt x="101843" y="38607"/>
                          <a:pt x="93269" y="41309"/>
                          <a:pt x="84677" y="43319"/>
                        </a:cubicBezTo>
                        <a:cubicBezTo>
                          <a:pt x="76085" y="45329"/>
                          <a:pt x="67438" y="46968"/>
                          <a:pt x="58736" y="48237"/>
                        </a:cubicBezTo>
                        <a:lnTo>
                          <a:pt x="58736" y="257370"/>
                        </a:lnTo>
                        <a:cubicBezTo>
                          <a:pt x="60509" y="257157"/>
                          <a:pt x="62865" y="256841"/>
                          <a:pt x="65816" y="256416"/>
                        </a:cubicBezTo>
                        <a:cubicBezTo>
                          <a:pt x="68767" y="255997"/>
                          <a:pt x="71955" y="255360"/>
                          <a:pt x="75386" y="254516"/>
                        </a:cubicBezTo>
                        <a:cubicBezTo>
                          <a:pt x="78817" y="253666"/>
                          <a:pt x="82315" y="252664"/>
                          <a:pt x="85891" y="251498"/>
                        </a:cubicBezTo>
                        <a:cubicBezTo>
                          <a:pt x="89468" y="250338"/>
                          <a:pt x="92807" y="248905"/>
                          <a:pt x="95904" y="247217"/>
                        </a:cubicBezTo>
                        <a:lnTo>
                          <a:pt x="97009" y="247217"/>
                        </a:lnTo>
                        <a:cubicBezTo>
                          <a:pt x="98558" y="247217"/>
                          <a:pt x="99924" y="248856"/>
                          <a:pt x="101102" y="252136"/>
                        </a:cubicBezTo>
                        <a:cubicBezTo>
                          <a:pt x="102286" y="255415"/>
                          <a:pt x="102875" y="259167"/>
                          <a:pt x="102875" y="263399"/>
                        </a:cubicBezTo>
                        <a:cubicBezTo>
                          <a:pt x="102875" y="267632"/>
                          <a:pt x="102432" y="271227"/>
                          <a:pt x="101545" y="274190"/>
                        </a:cubicBezTo>
                        <a:cubicBezTo>
                          <a:pt x="100659" y="277153"/>
                          <a:pt x="99517" y="279163"/>
                          <a:pt x="98114" y="280219"/>
                        </a:cubicBezTo>
                        <a:cubicBezTo>
                          <a:pt x="94726" y="282126"/>
                          <a:pt x="91095" y="283711"/>
                          <a:pt x="87221" y="284980"/>
                        </a:cubicBezTo>
                        <a:cubicBezTo>
                          <a:pt x="83353" y="286249"/>
                          <a:pt x="79588" y="287251"/>
                          <a:pt x="75939" y="287992"/>
                        </a:cubicBezTo>
                        <a:cubicBezTo>
                          <a:pt x="72289" y="288733"/>
                          <a:pt x="68950" y="289316"/>
                          <a:pt x="65926" y="289741"/>
                        </a:cubicBezTo>
                        <a:cubicBezTo>
                          <a:pt x="62908" y="290166"/>
                          <a:pt x="60509" y="290481"/>
                          <a:pt x="58736" y="290694"/>
                        </a:cubicBezTo>
                        <a:lnTo>
                          <a:pt x="58736" y="435084"/>
                        </a:lnTo>
                        <a:lnTo>
                          <a:pt x="61833" y="435084"/>
                        </a:lnTo>
                        <a:cubicBezTo>
                          <a:pt x="70613" y="435084"/>
                          <a:pt x="79442" y="435406"/>
                          <a:pt x="88326" y="436038"/>
                        </a:cubicBezTo>
                        <a:cubicBezTo>
                          <a:pt x="97216" y="436675"/>
                          <a:pt x="106154" y="437835"/>
                          <a:pt x="115153" y="439529"/>
                        </a:cubicBezTo>
                        <a:lnTo>
                          <a:pt x="119136" y="354482"/>
                        </a:lnTo>
                        <a:cubicBezTo>
                          <a:pt x="119428" y="350250"/>
                          <a:pt x="120108" y="346807"/>
                          <a:pt x="121183" y="344166"/>
                        </a:cubicBezTo>
                        <a:cubicBezTo>
                          <a:pt x="122251" y="341518"/>
                          <a:pt x="123484" y="340200"/>
                          <a:pt x="124887" y="340200"/>
                        </a:cubicBezTo>
                        <a:cubicBezTo>
                          <a:pt x="126654" y="340200"/>
                          <a:pt x="128075" y="341998"/>
                          <a:pt x="129143" y="345593"/>
                        </a:cubicBezTo>
                        <a:cubicBezTo>
                          <a:pt x="130212" y="349187"/>
                          <a:pt x="130746" y="352788"/>
                          <a:pt x="130746" y="356383"/>
                        </a:cubicBezTo>
                        <a:lnTo>
                          <a:pt x="130746" y="358921"/>
                        </a:lnTo>
                        <a:lnTo>
                          <a:pt x="125992" y="45952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3" name="Google Shape;2223;p31"/>
                  <p:cNvSpPr/>
                  <p:nvPr/>
                </p:nvSpPr>
                <p:spPr>
                  <a:xfrm>
                    <a:off x="3133429" y="2145855"/>
                    <a:ext cx="130746" cy="473800"/>
                  </a:xfrm>
                  <a:custGeom>
                    <a:rect b="b" l="l" r="r" t="t"/>
                    <a:pathLst>
                      <a:path extrusionOk="0" h="473800" w="130746">
                        <a:moveTo>
                          <a:pt x="125986" y="459525"/>
                        </a:moveTo>
                        <a:cubicBezTo>
                          <a:pt x="125767" y="463751"/>
                          <a:pt x="125105" y="467194"/>
                          <a:pt x="123994" y="469836"/>
                        </a:cubicBezTo>
                        <a:cubicBezTo>
                          <a:pt x="122889" y="472483"/>
                          <a:pt x="121602" y="473801"/>
                          <a:pt x="120126" y="473801"/>
                        </a:cubicBezTo>
                        <a:lnTo>
                          <a:pt x="119901" y="473801"/>
                        </a:lnTo>
                        <a:cubicBezTo>
                          <a:pt x="100070" y="469993"/>
                          <a:pt x="80711" y="468093"/>
                          <a:pt x="61833" y="468093"/>
                        </a:cubicBezTo>
                        <a:cubicBezTo>
                          <a:pt x="42657" y="468093"/>
                          <a:pt x="24186" y="469993"/>
                          <a:pt x="6412" y="473801"/>
                        </a:cubicBezTo>
                        <a:lnTo>
                          <a:pt x="5860" y="473801"/>
                        </a:lnTo>
                        <a:cubicBezTo>
                          <a:pt x="4166" y="473382"/>
                          <a:pt x="2763" y="471688"/>
                          <a:pt x="1658" y="468724"/>
                        </a:cubicBezTo>
                        <a:cubicBezTo>
                          <a:pt x="553" y="465761"/>
                          <a:pt x="0" y="461851"/>
                          <a:pt x="0" y="456981"/>
                        </a:cubicBezTo>
                        <a:cubicBezTo>
                          <a:pt x="0" y="452755"/>
                          <a:pt x="516" y="449105"/>
                          <a:pt x="1548" y="446033"/>
                        </a:cubicBezTo>
                        <a:cubicBezTo>
                          <a:pt x="2581" y="442966"/>
                          <a:pt x="3868" y="441224"/>
                          <a:pt x="5416" y="440798"/>
                        </a:cubicBezTo>
                        <a:cubicBezTo>
                          <a:pt x="7779" y="440167"/>
                          <a:pt x="10159" y="439687"/>
                          <a:pt x="12551" y="439371"/>
                        </a:cubicBezTo>
                        <a:cubicBezTo>
                          <a:pt x="14950" y="439056"/>
                          <a:pt x="17330" y="438685"/>
                          <a:pt x="19686" y="438260"/>
                        </a:cubicBezTo>
                        <a:lnTo>
                          <a:pt x="19686" y="51407"/>
                        </a:lnTo>
                        <a:cubicBezTo>
                          <a:pt x="17330" y="50988"/>
                          <a:pt x="14986" y="50776"/>
                          <a:pt x="12667" y="50776"/>
                        </a:cubicBezTo>
                        <a:cubicBezTo>
                          <a:pt x="10341" y="50776"/>
                          <a:pt x="7997" y="50776"/>
                          <a:pt x="5641" y="50776"/>
                        </a:cubicBezTo>
                        <a:cubicBezTo>
                          <a:pt x="4093" y="50351"/>
                          <a:pt x="2763" y="48608"/>
                          <a:pt x="1658" y="45541"/>
                        </a:cubicBezTo>
                        <a:cubicBezTo>
                          <a:pt x="553" y="42469"/>
                          <a:pt x="0" y="38607"/>
                          <a:pt x="0" y="33956"/>
                        </a:cubicBezTo>
                        <a:cubicBezTo>
                          <a:pt x="0" y="29298"/>
                          <a:pt x="589" y="25333"/>
                          <a:pt x="1767" y="22054"/>
                        </a:cubicBezTo>
                        <a:cubicBezTo>
                          <a:pt x="2951" y="18775"/>
                          <a:pt x="4311" y="17136"/>
                          <a:pt x="5860" y="17136"/>
                        </a:cubicBezTo>
                        <a:cubicBezTo>
                          <a:pt x="8665" y="17561"/>
                          <a:pt x="11373" y="17773"/>
                          <a:pt x="13990" y="17773"/>
                        </a:cubicBezTo>
                        <a:cubicBezTo>
                          <a:pt x="16608" y="17773"/>
                          <a:pt x="19206" y="17773"/>
                          <a:pt x="21787" y="17773"/>
                        </a:cubicBezTo>
                        <a:cubicBezTo>
                          <a:pt x="37496" y="17773"/>
                          <a:pt x="53059" y="16292"/>
                          <a:pt x="68470" y="13328"/>
                        </a:cubicBezTo>
                        <a:cubicBezTo>
                          <a:pt x="83881" y="10365"/>
                          <a:pt x="99256" y="5920"/>
                          <a:pt x="114594" y="0"/>
                        </a:cubicBezTo>
                        <a:lnTo>
                          <a:pt x="115590" y="0"/>
                        </a:lnTo>
                        <a:cubicBezTo>
                          <a:pt x="117066" y="0"/>
                          <a:pt x="118317" y="1427"/>
                          <a:pt x="119349" y="4281"/>
                        </a:cubicBezTo>
                        <a:cubicBezTo>
                          <a:pt x="120381" y="7141"/>
                          <a:pt x="121013" y="10475"/>
                          <a:pt x="121231" y="14282"/>
                        </a:cubicBezTo>
                        <a:lnTo>
                          <a:pt x="125986" y="121547"/>
                        </a:lnTo>
                        <a:lnTo>
                          <a:pt x="125986" y="123763"/>
                        </a:lnTo>
                        <a:cubicBezTo>
                          <a:pt x="125986" y="128633"/>
                          <a:pt x="125379" y="132544"/>
                          <a:pt x="124164" y="135507"/>
                        </a:cubicBezTo>
                        <a:cubicBezTo>
                          <a:pt x="122944" y="138470"/>
                          <a:pt x="121602" y="139952"/>
                          <a:pt x="120126" y="139952"/>
                        </a:cubicBezTo>
                        <a:cubicBezTo>
                          <a:pt x="118723" y="139952"/>
                          <a:pt x="117491" y="138628"/>
                          <a:pt x="116422" y="135981"/>
                        </a:cubicBezTo>
                        <a:cubicBezTo>
                          <a:pt x="115353" y="133339"/>
                          <a:pt x="114667" y="129902"/>
                          <a:pt x="114376" y="125670"/>
                        </a:cubicBezTo>
                        <a:lnTo>
                          <a:pt x="110392" y="35225"/>
                        </a:lnTo>
                        <a:cubicBezTo>
                          <a:pt x="101837" y="38607"/>
                          <a:pt x="93263" y="41309"/>
                          <a:pt x="84671" y="43319"/>
                        </a:cubicBezTo>
                        <a:cubicBezTo>
                          <a:pt x="76085" y="45329"/>
                          <a:pt x="67438" y="46968"/>
                          <a:pt x="58736" y="48237"/>
                        </a:cubicBezTo>
                        <a:lnTo>
                          <a:pt x="58736" y="257370"/>
                        </a:lnTo>
                        <a:cubicBezTo>
                          <a:pt x="60503" y="257157"/>
                          <a:pt x="62865" y="256841"/>
                          <a:pt x="65816" y="256416"/>
                        </a:cubicBezTo>
                        <a:cubicBezTo>
                          <a:pt x="68761" y="255997"/>
                          <a:pt x="71955" y="255360"/>
                          <a:pt x="75380" y="254516"/>
                        </a:cubicBezTo>
                        <a:cubicBezTo>
                          <a:pt x="78811" y="253666"/>
                          <a:pt x="82315" y="252664"/>
                          <a:pt x="85891" y="251498"/>
                        </a:cubicBezTo>
                        <a:cubicBezTo>
                          <a:pt x="89468" y="250338"/>
                          <a:pt x="92801" y="248905"/>
                          <a:pt x="95898" y="247217"/>
                        </a:cubicBezTo>
                        <a:lnTo>
                          <a:pt x="97009" y="247217"/>
                        </a:lnTo>
                        <a:cubicBezTo>
                          <a:pt x="98558" y="247217"/>
                          <a:pt x="99918" y="248856"/>
                          <a:pt x="101102" y="252136"/>
                        </a:cubicBezTo>
                        <a:cubicBezTo>
                          <a:pt x="102280" y="255415"/>
                          <a:pt x="102869" y="259167"/>
                          <a:pt x="102869" y="263399"/>
                        </a:cubicBezTo>
                        <a:cubicBezTo>
                          <a:pt x="102869" y="267632"/>
                          <a:pt x="102426" y="271227"/>
                          <a:pt x="101539" y="274190"/>
                        </a:cubicBezTo>
                        <a:cubicBezTo>
                          <a:pt x="100659" y="277153"/>
                          <a:pt x="99517" y="279163"/>
                          <a:pt x="98114" y="280219"/>
                        </a:cubicBezTo>
                        <a:cubicBezTo>
                          <a:pt x="94720" y="282126"/>
                          <a:pt x="91089" y="283711"/>
                          <a:pt x="87215" y="284980"/>
                        </a:cubicBezTo>
                        <a:cubicBezTo>
                          <a:pt x="83347" y="286249"/>
                          <a:pt x="79588" y="287251"/>
                          <a:pt x="75933" y="287992"/>
                        </a:cubicBezTo>
                        <a:cubicBezTo>
                          <a:pt x="72283" y="288733"/>
                          <a:pt x="68950" y="289316"/>
                          <a:pt x="65926" y="289741"/>
                        </a:cubicBezTo>
                        <a:cubicBezTo>
                          <a:pt x="62902" y="290166"/>
                          <a:pt x="60503" y="290481"/>
                          <a:pt x="58736" y="290694"/>
                        </a:cubicBezTo>
                        <a:lnTo>
                          <a:pt x="58736" y="435084"/>
                        </a:lnTo>
                        <a:lnTo>
                          <a:pt x="61833" y="435084"/>
                        </a:lnTo>
                        <a:cubicBezTo>
                          <a:pt x="70607" y="435084"/>
                          <a:pt x="79436" y="435406"/>
                          <a:pt x="88326" y="436038"/>
                        </a:cubicBezTo>
                        <a:cubicBezTo>
                          <a:pt x="97210" y="436675"/>
                          <a:pt x="106154" y="437835"/>
                          <a:pt x="115147" y="439529"/>
                        </a:cubicBezTo>
                        <a:lnTo>
                          <a:pt x="119130" y="354482"/>
                        </a:lnTo>
                        <a:cubicBezTo>
                          <a:pt x="119422" y="350250"/>
                          <a:pt x="120108" y="346807"/>
                          <a:pt x="121177" y="344166"/>
                        </a:cubicBezTo>
                        <a:cubicBezTo>
                          <a:pt x="122245" y="341518"/>
                          <a:pt x="123478" y="340200"/>
                          <a:pt x="124881" y="340200"/>
                        </a:cubicBezTo>
                        <a:cubicBezTo>
                          <a:pt x="126654" y="340200"/>
                          <a:pt x="128069" y="341998"/>
                          <a:pt x="129137" y="345593"/>
                        </a:cubicBezTo>
                        <a:cubicBezTo>
                          <a:pt x="130212" y="349187"/>
                          <a:pt x="130746" y="352788"/>
                          <a:pt x="130746" y="356383"/>
                        </a:cubicBezTo>
                        <a:lnTo>
                          <a:pt x="130746" y="358921"/>
                        </a:lnTo>
                        <a:lnTo>
                          <a:pt x="125986" y="45952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4" name="Google Shape;2224;p31"/>
                  <p:cNvSpPr/>
                  <p:nvPr/>
                </p:nvSpPr>
                <p:spPr>
                  <a:xfrm>
                    <a:off x="3276344" y="2136965"/>
                    <a:ext cx="167580" cy="482690"/>
                  </a:xfrm>
                  <a:custGeom>
                    <a:rect b="b" l="l" r="r" t="t"/>
                    <a:pathLst>
                      <a:path extrusionOk="0" h="482690" w="167580">
                        <a:moveTo>
                          <a:pt x="167580" y="16189"/>
                        </a:moveTo>
                        <a:cubicBezTo>
                          <a:pt x="167580" y="19783"/>
                          <a:pt x="167228" y="23117"/>
                          <a:pt x="166530" y="26183"/>
                        </a:cubicBezTo>
                        <a:cubicBezTo>
                          <a:pt x="165831" y="29250"/>
                          <a:pt x="164854" y="31314"/>
                          <a:pt x="163597" y="32371"/>
                        </a:cubicBezTo>
                        <a:cubicBezTo>
                          <a:pt x="161016" y="34277"/>
                          <a:pt x="158472" y="36020"/>
                          <a:pt x="155964" y="37611"/>
                        </a:cubicBezTo>
                        <a:cubicBezTo>
                          <a:pt x="153457" y="39196"/>
                          <a:pt x="150912" y="40520"/>
                          <a:pt x="148332" y="41576"/>
                        </a:cubicBezTo>
                        <a:cubicBezTo>
                          <a:pt x="150250" y="75004"/>
                          <a:pt x="151598" y="107478"/>
                          <a:pt x="152370" y="139005"/>
                        </a:cubicBezTo>
                        <a:cubicBezTo>
                          <a:pt x="153147" y="170525"/>
                          <a:pt x="153535" y="201730"/>
                          <a:pt x="153535" y="232619"/>
                        </a:cubicBezTo>
                        <a:cubicBezTo>
                          <a:pt x="153535" y="274512"/>
                          <a:pt x="152958" y="314922"/>
                          <a:pt x="151817" y="353851"/>
                        </a:cubicBezTo>
                        <a:cubicBezTo>
                          <a:pt x="150675" y="392779"/>
                          <a:pt x="149291" y="430967"/>
                          <a:pt x="147670" y="468415"/>
                        </a:cubicBezTo>
                        <a:cubicBezTo>
                          <a:pt x="147226" y="473066"/>
                          <a:pt x="146473" y="476612"/>
                          <a:pt x="145405" y="479041"/>
                        </a:cubicBezTo>
                        <a:cubicBezTo>
                          <a:pt x="144336" y="481476"/>
                          <a:pt x="143134" y="482690"/>
                          <a:pt x="141810" y="482690"/>
                        </a:cubicBezTo>
                        <a:cubicBezTo>
                          <a:pt x="139302" y="482690"/>
                          <a:pt x="137566" y="479308"/>
                          <a:pt x="136606" y="472538"/>
                        </a:cubicBezTo>
                        <a:cubicBezTo>
                          <a:pt x="134542" y="458153"/>
                          <a:pt x="131724" y="440434"/>
                          <a:pt x="128147" y="419382"/>
                        </a:cubicBezTo>
                        <a:cubicBezTo>
                          <a:pt x="124571" y="398329"/>
                          <a:pt x="120551" y="375692"/>
                          <a:pt x="116088" y="351470"/>
                        </a:cubicBezTo>
                        <a:cubicBezTo>
                          <a:pt x="111631" y="327242"/>
                          <a:pt x="106907" y="302122"/>
                          <a:pt x="101934" y="276096"/>
                        </a:cubicBezTo>
                        <a:cubicBezTo>
                          <a:pt x="96955" y="250077"/>
                          <a:pt x="92085" y="224896"/>
                          <a:pt x="87330" y="200570"/>
                        </a:cubicBezTo>
                        <a:cubicBezTo>
                          <a:pt x="82576" y="176239"/>
                          <a:pt x="78095" y="153444"/>
                          <a:pt x="73892" y="132179"/>
                        </a:cubicBezTo>
                        <a:cubicBezTo>
                          <a:pt x="69691" y="110915"/>
                          <a:pt x="66114" y="92880"/>
                          <a:pt x="63163" y="78070"/>
                        </a:cubicBezTo>
                        <a:lnTo>
                          <a:pt x="59842" y="445881"/>
                        </a:lnTo>
                        <a:cubicBezTo>
                          <a:pt x="62647" y="446512"/>
                          <a:pt x="65501" y="447150"/>
                          <a:pt x="68416" y="447781"/>
                        </a:cubicBezTo>
                        <a:cubicBezTo>
                          <a:pt x="71330" y="448419"/>
                          <a:pt x="74257" y="449057"/>
                          <a:pt x="77208" y="449688"/>
                        </a:cubicBezTo>
                        <a:cubicBezTo>
                          <a:pt x="78683" y="450326"/>
                          <a:pt x="79922" y="452226"/>
                          <a:pt x="80912" y="455402"/>
                        </a:cubicBezTo>
                        <a:cubicBezTo>
                          <a:pt x="81908" y="458572"/>
                          <a:pt x="82406" y="462276"/>
                          <a:pt x="82406" y="466508"/>
                        </a:cubicBezTo>
                        <a:cubicBezTo>
                          <a:pt x="82406" y="471372"/>
                          <a:pt x="81780" y="475288"/>
                          <a:pt x="80529" y="478251"/>
                        </a:cubicBezTo>
                        <a:cubicBezTo>
                          <a:pt x="79273" y="481209"/>
                          <a:pt x="77949" y="482690"/>
                          <a:pt x="76546" y="482690"/>
                        </a:cubicBezTo>
                        <a:lnTo>
                          <a:pt x="76103" y="482690"/>
                        </a:lnTo>
                        <a:cubicBezTo>
                          <a:pt x="70207" y="481002"/>
                          <a:pt x="64323" y="479733"/>
                          <a:pt x="58463" y="478883"/>
                        </a:cubicBezTo>
                        <a:cubicBezTo>
                          <a:pt x="52598" y="478039"/>
                          <a:pt x="46720" y="477614"/>
                          <a:pt x="40818" y="477614"/>
                        </a:cubicBezTo>
                        <a:cubicBezTo>
                          <a:pt x="34994" y="477614"/>
                          <a:pt x="29219" y="478039"/>
                          <a:pt x="23506" y="478883"/>
                        </a:cubicBezTo>
                        <a:cubicBezTo>
                          <a:pt x="17792" y="479733"/>
                          <a:pt x="12060" y="481002"/>
                          <a:pt x="6309" y="482690"/>
                        </a:cubicBezTo>
                        <a:lnTo>
                          <a:pt x="5866" y="482690"/>
                        </a:lnTo>
                        <a:cubicBezTo>
                          <a:pt x="4238" y="482690"/>
                          <a:pt x="2860" y="481051"/>
                          <a:pt x="1719" y="477772"/>
                        </a:cubicBezTo>
                        <a:cubicBezTo>
                          <a:pt x="571" y="474493"/>
                          <a:pt x="0" y="470740"/>
                          <a:pt x="0" y="466508"/>
                        </a:cubicBezTo>
                        <a:cubicBezTo>
                          <a:pt x="0" y="462276"/>
                          <a:pt x="498" y="458572"/>
                          <a:pt x="1494" y="455402"/>
                        </a:cubicBezTo>
                        <a:cubicBezTo>
                          <a:pt x="2490" y="452226"/>
                          <a:pt x="3722" y="450326"/>
                          <a:pt x="5198" y="449688"/>
                        </a:cubicBezTo>
                        <a:cubicBezTo>
                          <a:pt x="7930" y="449057"/>
                          <a:pt x="10675" y="448419"/>
                          <a:pt x="13438" y="447781"/>
                        </a:cubicBezTo>
                        <a:cubicBezTo>
                          <a:pt x="16207" y="447150"/>
                          <a:pt x="18951" y="446512"/>
                          <a:pt x="21684" y="445881"/>
                        </a:cubicBezTo>
                        <a:lnTo>
                          <a:pt x="24228" y="45384"/>
                        </a:lnTo>
                        <a:cubicBezTo>
                          <a:pt x="17883" y="44115"/>
                          <a:pt x="11471" y="42208"/>
                          <a:pt x="4979" y="39670"/>
                        </a:cubicBezTo>
                        <a:cubicBezTo>
                          <a:pt x="3504" y="39038"/>
                          <a:pt x="2307" y="37083"/>
                          <a:pt x="1385" y="33798"/>
                        </a:cubicBezTo>
                        <a:cubicBezTo>
                          <a:pt x="462" y="30519"/>
                          <a:pt x="0" y="26766"/>
                          <a:pt x="0" y="22534"/>
                        </a:cubicBezTo>
                        <a:cubicBezTo>
                          <a:pt x="0" y="17458"/>
                          <a:pt x="662" y="13492"/>
                          <a:pt x="1992" y="10632"/>
                        </a:cubicBezTo>
                        <a:cubicBezTo>
                          <a:pt x="3321" y="7779"/>
                          <a:pt x="4609" y="6351"/>
                          <a:pt x="5866" y="6351"/>
                        </a:cubicBezTo>
                        <a:lnTo>
                          <a:pt x="6528" y="6351"/>
                        </a:lnTo>
                        <a:cubicBezTo>
                          <a:pt x="14416" y="9315"/>
                          <a:pt x="22139" y="11586"/>
                          <a:pt x="29699" y="13171"/>
                        </a:cubicBezTo>
                        <a:cubicBezTo>
                          <a:pt x="37259" y="14761"/>
                          <a:pt x="44801" y="15551"/>
                          <a:pt x="52324" y="15551"/>
                        </a:cubicBezTo>
                        <a:lnTo>
                          <a:pt x="60510" y="15551"/>
                        </a:lnTo>
                        <a:cubicBezTo>
                          <a:pt x="60583" y="15551"/>
                          <a:pt x="60801" y="15606"/>
                          <a:pt x="61171" y="15709"/>
                        </a:cubicBezTo>
                        <a:cubicBezTo>
                          <a:pt x="61542" y="15818"/>
                          <a:pt x="61961" y="16079"/>
                          <a:pt x="62440" y="16504"/>
                        </a:cubicBezTo>
                        <a:cubicBezTo>
                          <a:pt x="62920" y="16929"/>
                          <a:pt x="63436" y="17670"/>
                          <a:pt x="63989" y="18727"/>
                        </a:cubicBezTo>
                        <a:cubicBezTo>
                          <a:pt x="64541" y="19783"/>
                          <a:pt x="65039" y="21265"/>
                          <a:pt x="65482" y="23172"/>
                        </a:cubicBezTo>
                        <a:cubicBezTo>
                          <a:pt x="65780" y="24653"/>
                          <a:pt x="66740" y="29414"/>
                          <a:pt x="68361" y="37453"/>
                        </a:cubicBezTo>
                        <a:cubicBezTo>
                          <a:pt x="69982" y="45487"/>
                          <a:pt x="72083" y="55961"/>
                          <a:pt x="74664" y="68871"/>
                        </a:cubicBezTo>
                        <a:cubicBezTo>
                          <a:pt x="77244" y="81774"/>
                          <a:pt x="80214" y="96687"/>
                          <a:pt x="83572" y="113617"/>
                        </a:cubicBezTo>
                        <a:cubicBezTo>
                          <a:pt x="86923" y="130540"/>
                          <a:pt x="90500" y="148629"/>
                          <a:pt x="94301" y="167884"/>
                        </a:cubicBezTo>
                        <a:cubicBezTo>
                          <a:pt x="98096" y="187133"/>
                          <a:pt x="101989" y="207128"/>
                          <a:pt x="105966" y="227859"/>
                        </a:cubicBezTo>
                        <a:cubicBezTo>
                          <a:pt x="109949" y="248595"/>
                          <a:pt x="113878" y="269277"/>
                          <a:pt x="117752" y="289905"/>
                        </a:cubicBezTo>
                        <a:cubicBezTo>
                          <a:pt x="121620" y="310532"/>
                          <a:pt x="125342" y="330631"/>
                          <a:pt x="128919" y="350201"/>
                        </a:cubicBezTo>
                        <a:cubicBezTo>
                          <a:pt x="132495" y="369766"/>
                          <a:pt x="135726" y="388019"/>
                          <a:pt x="138598" y="404942"/>
                        </a:cubicBezTo>
                        <a:cubicBezTo>
                          <a:pt x="139557" y="377229"/>
                          <a:pt x="140371" y="349090"/>
                          <a:pt x="141033" y="320527"/>
                        </a:cubicBezTo>
                        <a:cubicBezTo>
                          <a:pt x="141695" y="291963"/>
                          <a:pt x="142029" y="262665"/>
                          <a:pt x="142029" y="232619"/>
                        </a:cubicBezTo>
                        <a:cubicBezTo>
                          <a:pt x="142029" y="202580"/>
                          <a:pt x="141622" y="171904"/>
                          <a:pt x="140814" y="140589"/>
                        </a:cubicBezTo>
                        <a:cubicBezTo>
                          <a:pt x="140001" y="109275"/>
                          <a:pt x="138671" y="77117"/>
                          <a:pt x="136831" y="44115"/>
                        </a:cubicBezTo>
                        <a:cubicBezTo>
                          <a:pt x="135872" y="44539"/>
                          <a:pt x="134948" y="44752"/>
                          <a:pt x="134062" y="44752"/>
                        </a:cubicBezTo>
                        <a:cubicBezTo>
                          <a:pt x="133182" y="44752"/>
                          <a:pt x="132222" y="44752"/>
                          <a:pt x="131190" y="44752"/>
                        </a:cubicBezTo>
                        <a:cubicBezTo>
                          <a:pt x="126836" y="44752"/>
                          <a:pt x="122300" y="44115"/>
                          <a:pt x="117582" y="42845"/>
                        </a:cubicBezTo>
                        <a:cubicBezTo>
                          <a:pt x="116106" y="42420"/>
                          <a:pt x="114874" y="40568"/>
                          <a:pt x="113878" y="37289"/>
                        </a:cubicBezTo>
                        <a:cubicBezTo>
                          <a:pt x="112882" y="34010"/>
                          <a:pt x="112384" y="30258"/>
                          <a:pt x="112384" y="26025"/>
                        </a:cubicBezTo>
                        <a:cubicBezTo>
                          <a:pt x="112384" y="21374"/>
                          <a:pt x="112991" y="17458"/>
                          <a:pt x="114212" y="14282"/>
                        </a:cubicBezTo>
                        <a:cubicBezTo>
                          <a:pt x="115426" y="11112"/>
                          <a:pt x="116774" y="9521"/>
                          <a:pt x="118250" y="9521"/>
                        </a:cubicBezTo>
                        <a:lnTo>
                          <a:pt x="118912" y="9521"/>
                        </a:lnTo>
                        <a:cubicBezTo>
                          <a:pt x="120976" y="10371"/>
                          <a:pt x="123023" y="10954"/>
                          <a:pt x="125051" y="11270"/>
                        </a:cubicBezTo>
                        <a:cubicBezTo>
                          <a:pt x="127079" y="11586"/>
                          <a:pt x="129125" y="11744"/>
                          <a:pt x="131190" y="11744"/>
                        </a:cubicBezTo>
                        <a:cubicBezTo>
                          <a:pt x="136278" y="11744"/>
                          <a:pt x="141257" y="10790"/>
                          <a:pt x="146121" y="8890"/>
                        </a:cubicBezTo>
                        <a:cubicBezTo>
                          <a:pt x="150991" y="6983"/>
                          <a:pt x="155746" y="4232"/>
                          <a:pt x="160391" y="638"/>
                        </a:cubicBezTo>
                        <a:cubicBezTo>
                          <a:pt x="160688" y="213"/>
                          <a:pt x="161205" y="0"/>
                          <a:pt x="161939" y="0"/>
                        </a:cubicBezTo>
                        <a:cubicBezTo>
                          <a:pt x="163561" y="0"/>
                          <a:pt x="164909" y="1646"/>
                          <a:pt x="165977" y="4925"/>
                        </a:cubicBezTo>
                        <a:cubicBezTo>
                          <a:pt x="167046" y="8204"/>
                          <a:pt x="167580" y="11956"/>
                          <a:pt x="167580" y="16189"/>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225" name="Google Shape;2225;p31"/>
              <p:cNvGrpSpPr/>
              <p:nvPr/>
            </p:nvGrpSpPr>
            <p:grpSpPr>
              <a:xfrm>
                <a:off x="10249710" y="6100742"/>
                <a:ext cx="1065694" cy="633995"/>
                <a:chOff x="2073910" y="3386611"/>
                <a:chExt cx="1707569" cy="1015855"/>
              </a:xfrm>
            </p:grpSpPr>
            <p:sp>
              <p:nvSpPr>
                <p:cNvPr id="2226" name="Google Shape;2226;p31"/>
                <p:cNvSpPr/>
                <p:nvPr/>
              </p:nvSpPr>
              <p:spPr>
                <a:xfrm>
                  <a:off x="2073910" y="3386611"/>
                  <a:ext cx="1701799" cy="946191"/>
                </a:xfrm>
                <a:custGeom>
                  <a:rect b="b" l="l" r="r" t="t"/>
                  <a:pathLst>
                    <a:path extrusionOk="0" h="946191" w="1701799">
                      <a:moveTo>
                        <a:pt x="582091" y="10"/>
                      </a:moveTo>
                      <a:cubicBezTo>
                        <a:pt x="574962" y="-633"/>
                        <a:pt x="558355" y="28641"/>
                        <a:pt x="535608" y="65979"/>
                      </a:cubicBezTo>
                      <a:cubicBezTo>
                        <a:pt x="512862" y="103317"/>
                        <a:pt x="494238" y="163917"/>
                        <a:pt x="494238" y="163917"/>
                      </a:cubicBezTo>
                      <a:cubicBezTo>
                        <a:pt x="494238" y="163917"/>
                        <a:pt x="450877" y="163200"/>
                        <a:pt x="413594" y="169928"/>
                      </a:cubicBezTo>
                      <a:cubicBezTo>
                        <a:pt x="367069" y="178320"/>
                        <a:pt x="324478" y="197945"/>
                        <a:pt x="324478" y="197945"/>
                      </a:cubicBezTo>
                      <a:cubicBezTo>
                        <a:pt x="324478" y="197945"/>
                        <a:pt x="316014" y="175770"/>
                        <a:pt x="298623" y="146927"/>
                      </a:cubicBezTo>
                      <a:cubicBezTo>
                        <a:pt x="278323" y="113269"/>
                        <a:pt x="232703" y="45084"/>
                        <a:pt x="221731" y="50914"/>
                      </a:cubicBezTo>
                      <a:cubicBezTo>
                        <a:pt x="207668" y="58382"/>
                        <a:pt x="207437" y="112680"/>
                        <a:pt x="212592" y="158185"/>
                      </a:cubicBezTo>
                      <a:cubicBezTo>
                        <a:pt x="216290" y="190762"/>
                        <a:pt x="224287" y="216617"/>
                        <a:pt x="224664" y="227347"/>
                      </a:cubicBezTo>
                      <a:cubicBezTo>
                        <a:pt x="225817" y="260246"/>
                        <a:pt x="221676" y="307008"/>
                        <a:pt x="227256" y="363303"/>
                      </a:cubicBezTo>
                      <a:cubicBezTo>
                        <a:pt x="231379" y="404916"/>
                        <a:pt x="249214" y="426108"/>
                        <a:pt x="263028" y="445193"/>
                      </a:cubicBezTo>
                      <a:cubicBezTo>
                        <a:pt x="268177" y="452303"/>
                        <a:pt x="283376" y="464593"/>
                        <a:pt x="283376" y="464593"/>
                      </a:cubicBezTo>
                      <a:cubicBezTo>
                        <a:pt x="283376" y="464593"/>
                        <a:pt x="279149" y="521957"/>
                        <a:pt x="280054" y="533774"/>
                      </a:cubicBezTo>
                      <a:cubicBezTo>
                        <a:pt x="284542" y="592443"/>
                        <a:pt x="267193" y="629362"/>
                        <a:pt x="219272" y="660233"/>
                      </a:cubicBezTo>
                      <a:cubicBezTo>
                        <a:pt x="191849" y="677897"/>
                        <a:pt x="164543" y="695932"/>
                        <a:pt x="138706" y="716012"/>
                      </a:cubicBezTo>
                      <a:cubicBezTo>
                        <a:pt x="115212" y="734271"/>
                        <a:pt x="-41918" y="819525"/>
                        <a:pt x="10716" y="864380"/>
                      </a:cubicBezTo>
                      <a:cubicBezTo>
                        <a:pt x="43816" y="892591"/>
                        <a:pt x="92818" y="832775"/>
                        <a:pt x="166777" y="787464"/>
                      </a:cubicBezTo>
                      <a:cubicBezTo>
                        <a:pt x="237106" y="744370"/>
                        <a:pt x="273211" y="700000"/>
                        <a:pt x="302187" y="709807"/>
                      </a:cubicBezTo>
                      <a:cubicBezTo>
                        <a:pt x="323167" y="716905"/>
                        <a:pt x="303347" y="746932"/>
                        <a:pt x="291865" y="754710"/>
                      </a:cubicBezTo>
                      <a:cubicBezTo>
                        <a:pt x="274480" y="766491"/>
                        <a:pt x="61637" y="891753"/>
                        <a:pt x="95708" y="928260"/>
                      </a:cubicBezTo>
                      <a:cubicBezTo>
                        <a:pt x="141675" y="977505"/>
                        <a:pt x="185304" y="915004"/>
                        <a:pt x="269628" y="864830"/>
                      </a:cubicBezTo>
                      <a:cubicBezTo>
                        <a:pt x="307640" y="842211"/>
                        <a:pt x="412537" y="769976"/>
                        <a:pt x="452419" y="750259"/>
                      </a:cubicBezTo>
                      <a:cubicBezTo>
                        <a:pt x="474510" y="739342"/>
                        <a:pt x="487699" y="738965"/>
                        <a:pt x="593015" y="754328"/>
                      </a:cubicBezTo>
                      <a:cubicBezTo>
                        <a:pt x="698331" y="769690"/>
                        <a:pt x="753624" y="766181"/>
                        <a:pt x="873677" y="811710"/>
                      </a:cubicBezTo>
                      <a:cubicBezTo>
                        <a:pt x="934102" y="834620"/>
                        <a:pt x="1000513" y="839727"/>
                        <a:pt x="1063949" y="849145"/>
                      </a:cubicBezTo>
                      <a:cubicBezTo>
                        <a:pt x="1128727" y="858769"/>
                        <a:pt x="1355821" y="839314"/>
                        <a:pt x="1418164" y="827206"/>
                      </a:cubicBezTo>
                      <a:cubicBezTo>
                        <a:pt x="1420429" y="826769"/>
                        <a:pt x="1417600" y="1009742"/>
                        <a:pt x="1646764" y="794295"/>
                      </a:cubicBezTo>
                      <a:cubicBezTo>
                        <a:pt x="1744563" y="702350"/>
                        <a:pt x="1711864" y="590203"/>
                        <a:pt x="1549906" y="464909"/>
                      </a:cubicBezTo>
                      <a:cubicBezTo>
                        <a:pt x="1419719" y="364190"/>
                        <a:pt x="1261338" y="344923"/>
                        <a:pt x="1115533" y="340405"/>
                      </a:cubicBezTo>
                      <a:cubicBezTo>
                        <a:pt x="1094705" y="339755"/>
                        <a:pt x="1076081" y="339670"/>
                        <a:pt x="1060640" y="340235"/>
                      </a:cubicBezTo>
                      <a:cubicBezTo>
                        <a:pt x="873313" y="347151"/>
                        <a:pt x="756126" y="391284"/>
                        <a:pt x="756126" y="391284"/>
                      </a:cubicBezTo>
                      <a:cubicBezTo>
                        <a:pt x="756126" y="391284"/>
                        <a:pt x="607375" y="449431"/>
                        <a:pt x="610163" y="440195"/>
                      </a:cubicBezTo>
                      <a:cubicBezTo>
                        <a:pt x="617516" y="415815"/>
                        <a:pt x="630152" y="378532"/>
                        <a:pt x="635052" y="353053"/>
                      </a:cubicBezTo>
                      <a:cubicBezTo>
                        <a:pt x="648484" y="283163"/>
                        <a:pt x="636735" y="239182"/>
                        <a:pt x="608104" y="174325"/>
                      </a:cubicBezTo>
                      <a:cubicBezTo>
                        <a:pt x="594612" y="143751"/>
                        <a:pt x="605657" y="115242"/>
                        <a:pt x="598534" y="68996"/>
                      </a:cubicBezTo>
                      <a:cubicBezTo>
                        <a:pt x="596464" y="55547"/>
                        <a:pt x="589954" y="715"/>
                        <a:pt x="582091" y="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7" name="Google Shape;2227;p31"/>
                <p:cNvSpPr/>
                <p:nvPr/>
              </p:nvSpPr>
              <p:spPr>
                <a:xfrm>
                  <a:off x="2310074" y="3494131"/>
                  <a:ext cx="61839" cy="104666"/>
                </a:xfrm>
                <a:custGeom>
                  <a:rect b="b" l="l" r="r" t="t"/>
                  <a:pathLst>
                    <a:path extrusionOk="0" h="104666" w="61839">
                      <a:moveTo>
                        <a:pt x="2411" y="45692"/>
                      </a:moveTo>
                      <a:cubicBezTo>
                        <a:pt x="753" y="19672"/>
                        <a:pt x="-2016" y="2573"/>
                        <a:pt x="2314" y="357"/>
                      </a:cubicBezTo>
                      <a:cubicBezTo>
                        <a:pt x="9109" y="-3116"/>
                        <a:pt x="22085" y="19375"/>
                        <a:pt x="36968" y="41296"/>
                      </a:cubicBezTo>
                      <a:cubicBezTo>
                        <a:pt x="51845" y="63216"/>
                        <a:pt x="62125" y="87784"/>
                        <a:pt x="61833" y="88045"/>
                      </a:cubicBezTo>
                      <a:cubicBezTo>
                        <a:pt x="61718" y="88149"/>
                        <a:pt x="44904" y="85604"/>
                        <a:pt x="31685" y="89703"/>
                      </a:cubicBezTo>
                      <a:cubicBezTo>
                        <a:pt x="18460" y="93808"/>
                        <a:pt x="10141" y="106456"/>
                        <a:pt x="8939" y="104452"/>
                      </a:cubicBezTo>
                      <a:cubicBezTo>
                        <a:pt x="8574" y="103839"/>
                        <a:pt x="4069" y="71717"/>
                        <a:pt x="2411" y="45692"/>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8" name="Google Shape;2228;p31"/>
                <p:cNvSpPr/>
                <p:nvPr/>
              </p:nvSpPr>
              <p:spPr>
                <a:xfrm>
                  <a:off x="2595770" y="3450857"/>
                  <a:ext cx="56781" cy="107880"/>
                </a:xfrm>
                <a:custGeom>
                  <a:rect b="b" l="l" r="r" t="t"/>
                  <a:pathLst>
                    <a:path extrusionOk="0" h="107880" w="56781">
                      <a:moveTo>
                        <a:pt x="0" y="94576"/>
                      </a:moveTo>
                      <a:cubicBezTo>
                        <a:pt x="0" y="94576"/>
                        <a:pt x="7129" y="63814"/>
                        <a:pt x="13322" y="49314"/>
                      </a:cubicBezTo>
                      <a:cubicBezTo>
                        <a:pt x="20961" y="31450"/>
                        <a:pt x="47849" y="-769"/>
                        <a:pt x="51814" y="14"/>
                      </a:cubicBezTo>
                      <a:cubicBezTo>
                        <a:pt x="54370" y="524"/>
                        <a:pt x="56739" y="48154"/>
                        <a:pt x="56781" y="68083"/>
                      </a:cubicBezTo>
                      <a:cubicBezTo>
                        <a:pt x="56787" y="71544"/>
                        <a:pt x="55755" y="107880"/>
                        <a:pt x="55755" y="107880"/>
                      </a:cubicBezTo>
                      <a:cubicBezTo>
                        <a:pt x="55755" y="107880"/>
                        <a:pt x="42615" y="95323"/>
                        <a:pt x="28679" y="91995"/>
                      </a:cubicBezTo>
                      <a:cubicBezTo>
                        <a:pt x="14737" y="88674"/>
                        <a:pt x="0" y="94576"/>
                        <a:pt x="0" y="94576"/>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9" name="Google Shape;2229;p31"/>
                <p:cNvSpPr/>
                <p:nvPr/>
              </p:nvSpPr>
              <p:spPr>
                <a:xfrm>
                  <a:off x="2332844" y="3636206"/>
                  <a:ext cx="102308" cy="111886"/>
                </a:xfrm>
                <a:custGeom>
                  <a:rect b="b" l="l" r="r" t="t"/>
                  <a:pathLst>
                    <a:path extrusionOk="0" h="111886" w="102308">
                      <a:moveTo>
                        <a:pt x="10767" y="18788"/>
                      </a:moveTo>
                      <a:cubicBezTo>
                        <a:pt x="1956" y="29402"/>
                        <a:pt x="-752" y="46647"/>
                        <a:pt x="171" y="60048"/>
                      </a:cubicBezTo>
                      <a:cubicBezTo>
                        <a:pt x="2120" y="88150"/>
                        <a:pt x="28838" y="117084"/>
                        <a:pt x="58871" y="111091"/>
                      </a:cubicBezTo>
                      <a:cubicBezTo>
                        <a:pt x="100818" y="102718"/>
                        <a:pt x="119921" y="28467"/>
                        <a:pt x="81599" y="5392"/>
                      </a:cubicBezTo>
                      <a:cubicBezTo>
                        <a:pt x="73420" y="468"/>
                        <a:pt x="57159" y="-1451"/>
                        <a:pt x="47783" y="1184"/>
                      </a:cubicBezTo>
                      <a:cubicBezTo>
                        <a:pt x="42925" y="2551"/>
                        <a:pt x="21509" y="5842"/>
                        <a:pt x="10767" y="18788"/>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0" name="Google Shape;2230;p31"/>
                <p:cNvSpPr/>
                <p:nvPr/>
              </p:nvSpPr>
              <p:spPr>
                <a:xfrm>
                  <a:off x="2571918" y="3608693"/>
                  <a:ext cx="105083" cy="107446"/>
                </a:xfrm>
                <a:custGeom>
                  <a:rect b="b" l="l" r="r" t="t"/>
                  <a:pathLst>
                    <a:path extrusionOk="0" h="107446" w="105083">
                      <a:moveTo>
                        <a:pt x="20118" y="100853"/>
                      </a:moveTo>
                      <a:cubicBezTo>
                        <a:pt x="29160" y="108613"/>
                        <a:pt x="82085" y="117333"/>
                        <a:pt x="100484" y="77153"/>
                      </a:cubicBezTo>
                      <a:cubicBezTo>
                        <a:pt x="111341" y="53441"/>
                        <a:pt x="102998" y="11331"/>
                        <a:pt x="75230" y="2308"/>
                      </a:cubicBezTo>
                      <a:cubicBezTo>
                        <a:pt x="59934" y="-2666"/>
                        <a:pt x="46447" y="795"/>
                        <a:pt x="29154" y="8902"/>
                      </a:cubicBezTo>
                      <a:cubicBezTo>
                        <a:pt x="11866" y="17002"/>
                        <a:pt x="-21658" y="65027"/>
                        <a:pt x="20118" y="100853"/>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1" name="Google Shape;2231;p31"/>
                <p:cNvSpPr/>
                <p:nvPr/>
              </p:nvSpPr>
              <p:spPr>
                <a:xfrm>
                  <a:off x="2364481" y="3636273"/>
                  <a:ext cx="70750" cy="111654"/>
                </a:xfrm>
                <a:custGeom>
                  <a:rect b="b" l="l" r="r" t="t"/>
                  <a:pathLst>
                    <a:path extrusionOk="0" h="111654" w="70750">
                      <a:moveTo>
                        <a:pt x="33567" y="340"/>
                      </a:moveTo>
                      <a:cubicBezTo>
                        <a:pt x="27853" y="-358"/>
                        <a:pt x="22297" y="79"/>
                        <a:pt x="17761" y="1099"/>
                      </a:cubicBezTo>
                      <a:cubicBezTo>
                        <a:pt x="17275" y="1852"/>
                        <a:pt x="16820" y="2332"/>
                        <a:pt x="16334" y="3121"/>
                      </a:cubicBezTo>
                      <a:cubicBezTo>
                        <a:pt x="176" y="29177"/>
                        <a:pt x="-6291" y="80736"/>
                        <a:pt x="7608" y="109658"/>
                      </a:cubicBezTo>
                      <a:cubicBezTo>
                        <a:pt x="13857" y="111498"/>
                        <a:pt x="20451" y="112348"/>
                        <a:pt x="27300" y="110981"/>
                      </a:cubicBezTo>
                      <a:cubicBezTo>
                        <a:pt x="69253" y="102608"/>
                        <a:pt x="88368" y="28382"/>
                        <a:pt x="50041" y="5307"/>
                      </a:cubicBezTo>
                      <a:cubicBezTo>
                        <a:pt x="45954" y="2848"/>
                        <a:pt x="39821" y="1105"/>
                        <a:pt x="33567" y="34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2" name="Google Shape;2232;p31"/>
                <p:cNvSpPr/>
                <p:nvPr/>
              </p:nvSpPr>
              <p:spPr>
                <a:xfrm>
                  <a:off x="2607621" y="3608623"/>
                  <a:ext cx="69448" cy="107029"/>
                </a:xfrm>
                <a:custGeom>
                  <a:rect b="b" l="l" r="r" t="t"/>
                  <a:pathLst>
                    <a:path extrusionOk="0" h="107029" w="69448">
                      <a:moveTo>
                        <a:pt x="17235" y="689"/>
                      </a:moveTo>
                      <a:cubicBezTo>
                        <a:pt x="14442" y="1163"/>
                        <a:pt x="11242" y="2966"/>
                        <a:pt x="8340" y="3871"/>
                      </a:cubicBezTo>
                      <a:cubicBezTo>
                        <a:pt x="6257" y="10089"/>
                        <a:pt x="3482" y="16003"/>
                        <a:pt x="2693" y="22598"/>
                      </a:cubicBezTo>
                      <a:cubicBezTo>
                        <a:pt x="1685" y="31032"/>
                        <a:pt x="1496" y="39685"/>
                        <a:pt x="1090" y="48168"/>
                      </a:cubicBezTo>
                      <a:cubicBezTo>
                        <a:pt x="258" y="65400"/>
                        <a:pt x="-1874" y="88092"/>
                        <a:pt x="3798" y="106430"/>
                      </a:cubicBezTo>
                      <a:cubicBezTo>
                        <a:pt x="23611" y="108841"/>
                        <a:pt x="52193" y="104900"/>
                        <a:pt x="64854" y="77254"/>
                      </a:cubicBezTo>
                      <a:cubicBezTo>
                        <a:pt x="75711" y="53548"/>
                        <a:pt x="67343" y="11358"/>
                        <a:pt x="39575" y="2335"/>
                      </a:cubicBezTo>
                      <a:cubicBezTo>
                        <a:pt x="31924" y="-155"/>
                        <a:pt x="24680" y="-568"/>
                        <a:pt x="17235" y="689"/>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3" name="Google Shape;2233;p31"/>
                <p:cNvSpPr/>
                <p:nvPr/>
              </p:nvSpPr>
              <p:spPr>
                <a:xfrm>
                  <a:off x="3123360" y="3937569"/>
                  <a:ext cx="608438" cy="394909"/>
                </a:xfrm>
                <a:custGeom>
                  <a:rect b="b" l="l" r="r" t="t"/>
                  <a:pathLst>
                    <a:path extrusionOk="0" h="394909" w="608438">
                      <a:moveTo>
                        <a:pt x="608438" y="232407"/>
                      </a:moveTo>
                      <a:cubicBezTo>
                        <a:pt x="485646" y="438582"/>
                        <a:pt x="15125" y="405434"/>
                        <a:pt x="2713" y="363639"/>
                      </a:cubicBezTo>
                      <a:cubicBezTo>
                        <a:pt x="-16706" y="298254"/>
                        <a:pt x="71487" y="309572"/>
                        <a:pt x="159649" y="301205"/>
                      </a:cubicBezTo>
                      <a:cubicBezTo>
                        <a:pt x="290650" y="288769"/>
                        <a:pt x="275840" y="260709"/>
                        <a:pt x="275840" y="260709"/>
                      </a:cubicBezTo>
                      <a:cubicBezTo>
                        <a:pt x="275840" y="260709"/>
                        <a:pt x="217596" y="183702"/>
                        <a:pt x="231689" y="118523"/>
                      </a:cubicBezTo>
                      <a:cubicBezTo>
                        <a:pt x="245783" y="53344"/>
                        <a:pt x="332208" y="0"/>
                        <a:pt x="332208" y="0"/>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4" name="Google Shape;2234;p31"/>
                <p:cNvSpPr/>
                <p:nvPr/>
              </p:nvSpPr>
              <p:spPr>
                <a:xfrm>
                  <a:off x="2926283" y="3975866"/>
                  <a:ext cx="855196" cy="426600"/>
                </a:xfrm>
                <a:custGeom>
                  <a:rect b="b" l="l" r="r" t="t"/>
                  <a:pathLst>
                    <a:path extrusionOk="0" h="426600" w="855196">
                      <a:moveTo>
                        <a:pt x="745212" y="87834"/>
                      </a:moveTo>
                      <a:cubicBezTo>
                        <a:pt x="764752" y="125919"/>
                        <a:pt x="767388" y="171497"/>
                        <a:pt x="751436" y="209843"/>
                      </a:cubicBezTo>
                      <a:cubicBezTo>
                        <a:pt x="737330" y="243756"/>
                        <a:pt x="729394" y="270625"/>
                        <a:pt x="670390" y="298849"/>
                      </a:cubicBezTo>
                      <a:cubicBezTo>
                        <a:pt x="612280" y="326647"/>
                        <a:pt x="540124" y="338785"/>
                        <a:pt x="512228" y="330035"/>
                      </a:cubicBezTo>
                      <a:cubicBezTo>
                        <a:pt x="444025" y="308637"/>
                        <a:pt x="443466" y="275574"/>
                        <a:pt x="385647" y="244187"/>
                      </a:cubicBezTo>
                      <a:cubicBezTo>
                        <a:pt x="322539" y="209927"/>
                        <a:pt x="282639" y="208343"/>
                        <a:pt x="233897" y="203230"/>
                      </a:cubicBezTo>
                      <a:cubicBezTo>
                        <a:pt x="184275" y="198026"/>
                        <a:pt x="22870" y="207845"/>
                        <a:pt x="1569" y="268263"/>
                      </a:cubicBezTo>
                      <a:cubicBezTo>
                        <a:pt x="-6871" y="292206"/>
                        <a:pt x="19907" y="330758"/>
                        <a:pt x="53863" y="326933"/>
                      </a:cubicBezTo>
                      <a:cubicBezTo>
                        <a:pt x="86264" y="323283"/>
                        <a:pt x="111731" y="298320"/>
                        <a:pt x="142748" y="291665"/>
                      </a:cubicBezTo>
                      <a:cubicBezTo>
                        <a:pt x="190851" y="281336"/>
                        <a:pt x="235713" y="276570"/>
                        <a:pt x="283155" y="295546"/>
                      </a:cubicBezTo>
                      <a:cubicBezTo>
                        <a:pt x="409195" y="345945"/>
                        <a:pt x="443102" y="405112"/>
                        <a:pt x="512313" y="421732"/>
                      </a:cubicBezTo>
                      <a:cubicBezTo>
                        <a:pt x="585264" y="439256"/>
                        <a:pt x="687908" y="407189"/>
                        <a:pt x="751108" y="362054"/>
                      </a:cubicBezTo>
                      <a:cubicBezTo>
                        <a:pt x="787389" y="336144"/>
                        <a:pt x="813390" y="286935"/>
                        <a:pt x="831929" y="234666"/>
                      </a:cubicBezTo>
                      <a:cubicBezTo>
                        <a:pt x="841577" y="207456"/>
                        <a:pt x="869667" y="141081"/>
                        <a:pt x="845858" y="60181"/>
                      </a:cubicBezTo>
                      <a:cubicBezTo>
                        <a:pt x="839112" y="37259"/>
                        <a:pt x="815795" y="0"/>
                        <a:pt x="815795" y="0"/>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5" name="Google Shape;2235;p31"/>
                <p:cNvSpPr/>
                <p:nvPr/>
              </p:nvSpPr>
              <p:spPr>
                <a:xfrm>
                  <a:off x="2476871" y="3730495"/>
                  <a:ext cx="62829" cy="32959"/>
                </a:xfrm>
                <a:custGeom>
                  <a:rect b="b" l="l" r="r" t="t"/>
                  <a:pathLst>
                    <a:path extrusionOk="0" h="32959" w="62829">
                      <a:moveTo>
                        <a:pt x="0" y="32960"/>
                      </a:moveTo>
                      <a:lnTo>
                        <a:pt x="30798" y="0"/>
                      </a:lnTo>
                      <a:lnTo>
                        <a:pt x="62829" y="32929"/>
                      </a:lnTo>
                    </a:path>
                  </a:pathLst>
                </a:custGeom>
                <a:noFill/>
                <a:ln cap="rnd" cmpd="sng" w="9525">
                  <a:solidFill>
                    <a:srgbClr val="E9E5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6" name="Google Shape;2236;p31"/>
                <p:cNvSpPr/>
                <p:nvPr/>
              </p:nvSpPr>
              <p:spPr>
                <a:xfrm>
                  <a:off x="2480115" y="3699632"/>
                  <a:ext cx="50737" cy="37783"/>
                </a:xfrm>
                <a:custGeom>
                  <a:rect b="b" l="l" r="r" t="t"/>
                  <a:pathLst>
                    <a:path extrusionOk="0" h="37783" w="50737">
                      <a:moveTo>
                        <a:pt x="442" y="8870"/>
                      </a:moveTo>
                      <a:cubicBezTo>
                        <a:pt x="5063" y="-1247"/>
                        <a:pt x="39341" y="-2370"/>
                        <a:pt x="46761" y="3775"/>
                      </a:cubicBezTo>
                      <a:cubicBezTo>
                        <a:pt x="59252" y="14110"/>
                        <a:pt x="39359" y="36456"/>
                        <a:pt x="27779" y="37731"/>
                      </a:cubicBezTo>
                      <a:cubicBezTo>
                        <a:pt x="16200" y="39006"/>
                        <a:pt x="-3171" y="16782"/>
                        <a:pt x="442" y="887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37" name="Google Shape;2237;p31"/>
              <p:cNvGrpSpPr/>
              <p:nvPr/>
            </p:nvGrpSpPr>
            <p:grpSpPr>
              <a:xfrm flipH="1">
                <a:off x="10544114" y="6422239"/>
                <a:ext cx="254469" cy="300724"/>
                <a:chOff x="2103777" y="3568819"/>
                <a:chExt cx="472815" cy="558758"/>
              </a:xfrm>
            </p:grpSpPr>
            <p:sp>
              <p:nvSpPr>
                <p:cNvPr id="2238" name="Google Shape;2238;p31"/>
                <p:cNvSpPr/>
                <p:nvPr/>
              </p:nvSpPr>
              <p:spPr>
                <a:xfrm>
                  <a:off x="2103777" y="3568819"/>
                  <a:ext cx="472815" cy="558758"/>
                </a:xfrm>
                <a:custGeom>
                  <a:rect b="b" l="l" r="r" t="t"/>
                  <a:pathLst>
                    <a:path extrusionOk="0" h="558758" w="472815">
                      <a:moveTo>
                        <a:pt x="272608" y="452832"/>
                      </a:moveTo>
                      <a:cubicBezTo>
                        <a:pt x="272608" y="452832"/>
                        <a:pt x="157874" y="480132"/>
                        <a:pt x="56517" y="374367"/>
                      </a:cubicBezTo>
                      <a:cubicBezTo>
                        <a:pt x="-44840" y="268601"/>
                        <a:pt x="5887" y="118303"/>
                        <a:pt x="85475" y="54557"/>
                      </a:cubicBezTo>
                      <a:cubicBezTo>
                        <a:pt x="191811" y="-30618"/>
                        <a:pt x="524513" y="-63092"/>
                        <a:pt x="465958" y="320258"/>
                      </a:cubicBezTo>
                      <a:cubicBezTo>
                        <a:pt x="451440" y="415299"/>
                        <a:pt x="468296" y="498446"/>
                        <a:pt x="438998" y="505800"/>
                      </a:cubicBezTo>
                      <a:cubicBezTo>
                        <a:pt x="404884" y="514361"/>
                        <a:pt x="380735" y="452121"/>
                        <a:pt x="380735" y="452121"/>
                      </a:cubicBezTo>
                      <a:cubicBezTo>
                        <a:pt x="380735" y="452121"/>
                        <a:pt x="394768" y="523038"/>
                        <a:pt x="364668" y="531515"/>
                      </a:cubicBezTo>
                      <a:cubicBezTo>
                        <a:pt x="333275" y="540356"/>
                        <a:pt x="324240" y="484480"/>
                        <a:pt x="324240" y="484480"/>
                      </a:cubicBezTo>
                      <a:cubicBezTo>
                        <a:pt x="324240" y="484480"/>
                        <a:pt x="330786" y="550108"/>
                        <a:pt x="303303" y="558196"/>
                      </a:cubicBezTo>
                      <a:cubicBezTo>
                        <a:pt x="270908" y="567736"/>
                        <a:pt x="272608" y="452832"/>
                        <a:pt x="272608" y="452832"/>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9" name="Google Shape;2239;p31"/>
                <p:cNvSpPr/>
                <p:nvPr/>
              </p:nvSpPr>
              <p:spPr>
                <a:xfrm>
                  <a:off x="2271535" y="3736043"/>
                  <a:ext cx="108591" cy="168121"/>
                </a:xfrm>
                <a:custGeom>
                  <a:rect b="b" l="l" r="r" t="t"/>
                  <a:pathLst>
                    <a:path extrusionOk="0" h="168121" w="108591">
                      <a:moveTo>
                        <a:pt x="55320" y="105"/>
                      </a:moveTo>
                      <a:cubicBezTo>
                        <a:pt x="97418" y="-2742"/>
                        <a:pt x="108524" y="52703"/>
                        <a:pt x="108591" y="94655"/>
                      </a:cubicBezTo>
                      <a:cubicBezTo>
                        <a:pt x="108658" y="136614"/>
                        <a:pt x="97279" y="164231"/>
                        <a:pt x="55587" y="167934"/>
                      </a:cubicBezTo>
                      <a:cubicBezTo>
                        <a:pt x="13895" y="171645"/>
                        <a:pt x="755" y="119187"/>
                        <a:pt x="27" y="84163"/>
                      </a:cubicBezTo>
                      <a:cubicBezTo>
                        <a:pt x="-696" y="49138"/>
                        <a:pt x="13215" y="2960"/>
                        <a:pt x="55320" y="105"/>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0" name="Google Shape;2240;p31"/>
                <p:cNvSpPr/>
                <p:nvPr/>
              </p:nvSpPr>
              <p:spPr>
                <a:xfrm>
                  <a:off x="2502210" y="3704582"/>
                  <a:ext cx="56749" cy="142323"/>
                </a:xfrm>
                <a:custGeom>
                  <a:rect b="b" l="l" r="r" t="t"/>
                  <a:pathLst>
                    <a:path extrusionOk="0" h="142323" w="56749">
                      <a:moveTo>
                        <a:pt x="17357" y="27"/>
                      </a:moveTo>
                      <a:cubicBezTo>
                        <a:pt x="30473" y="-1212"/>
                        <a:pt x="52096" y="40098"/>
                        <a:pt x="55867" y="78322"/>
                      </a:cubicBezTo>
                      <a:cubicBezTo>
                        <a:pt x="59638" y="116540"/>
                        <a:pt x="51355" y="142068"/>
                        <a:pt x="30303" y="142323"/>
                      </a:cubicBezTo>
                      <a:cubicBezTo>
                        <a:pt x="9251" y="142572"/>
                        <a:pt x="993" y="101566"/>
                        <a:pt x="100" y="75013"/>
                      </a:cubicBezTo>
                      <a:cubicBezTo>
                        <a:pt x="-793" y="48465"/>
                        <a:pt x="4241" y="1260"/>
                        <a:pt x="17357" y="27"/>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1" name="Google Shape;2241;p31"/>
                <p:cNvSpPr/>
                <p:nvPr/>
              </p:nvSpPr>
              <p:spPr>
                <a:xfrm>
                  <a:off x="2443490" y="3851550"/>
                  <a:ext cx="43059" cy="89992"/>
                </a:xfrm>
                <a:custGeom>
                  <a:rect b="b" l="l" r="r" t="t"/>
                  <a:pathLst>
                    <a:path extrusionOk="0" h="89992" w="43059">
                      <a:moveTo>
                        <a:pt x="10449" y="0"/>
                      </a:moveTo>
                      <a:cubicBezTo>
                        <a:pt x="10449" y="0"/>
                        <a:pt x="-3693" y="37320"/>
                        <a:pt x="928" y="59659"/>
                      </a:cubicBezTo>
                      <a:cubicBezTo>
                        <a:pt x="5543" y="81999"/>
                        <a:pt x="17651" y="92807"/>
                        <a:pt x="28915" y="89364"/>
                      </a:cubicBezTo>
                      <a:cubicBezTo>
                        <a:pt x="40179" y="85928"/>
                        <a:pt x="46099" y="74973"/>
                        <a:pt x="41484" y="52634"/>
                      </a:cubicBezTo>
                      <a:cubicBezTo>
                        <a:pt x="36863" y="30294"/>
                        <a:pt x="10449" y="0"/>
                        <a:pt x="10449" y="0"/>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42" name="Google Shape;2242;p31"/>
              <p:cNvGrpSpPr/>
              <p:nvPr/>
            </p:nvGrpSpPr>
            <p:grpSpPr>
              <a:xfrm flipH="1">
                <a:off x="9647800" y="5785731"/>
                <a:ext cx="658125" cy="770262"/>
                <a:chOff x="1618305" y="3965834"/>
                <a:chExt cx="1306842" cy="1529512"/>
              </a:xfrm>
            </p:grpSpPr>
            <p:grpSp>
              <p:nvGrpSpPr>
                <p:cNvPr id="2243" name="Google Shape;2243;p31"/>
                <p:cNvGrpSpPr/>
                <p:nvPr/>
              </p:nvGrpSpPr>
              <p:grpSpPr>
                <a:xfrm>
                  <a:off x="1618305" y="3965834"/>
                  <a:ext cx="1306842" cy="1529512"/>
                  <a:chOff x="1523459" y="2674136"/>
                  <a:chExt cx="1187606" cy="1389960"/>
                </a:xfrm>
              </p:grpSpPr>
              <p:grpSp>
                <p:nvGrpSpPr>
                  <p:cNvPr id="2244" name="Google Shape;2244;p31"/>
                  <p:cNvGrpSpPr/>
                  <p:nvPr/>
                </p:nvGrpSpPr>
                <p:grpSpPr>
                  <a:xfrm>
                    <a:off x="1523459" y="2986311"/>
                    <a:ext cx="1187606" cy="1077785"/>
                    <a:chOff x="1523459" y="2986311"/>
                    <a:chExt cx="1187606" cy="1077785"/>
                  </a:xfrm>
                </p:grpSpPr>
                <p:sp>
                  <p:nvSpPr>
                    <p:cNvPr id="2245" name="Google Shape;2245;p31"/>
                    <p:cNvSpPr/>
                    <p:nvPr/>
                  </p:nvSpPr>
                  <p:spPr>
                    <a:xfrm>
                      <a:off x="1523459" y="2986311"/>
                      <a:ext cx="1187606" cy="1077785"/>
                    </a:xfrm>
                    <a:custGeom>
                      <a:rect b="b" l="l" r="r" t="t"/>
                      <a:pathLst>
                        <a:path extrusionOk="0" h="1077785" w="1187606">
                          <a:moveTo>
                            <a:pt x="906621" y="116361"/>
                          </a:moveTo>
                          <a:cubicBezTo>
                            <a:pt x="1169523" y="356067"/>
                            <a:pt x="1382681" y="907064"/>
                            <a:pt x="897428" y="1020437"/>
                          </a:cubicBezTo>
                          <a:cubicBezTo>
                            <a:pt x="363622" y="1145148"/>
                            <a:pt x="-46208" y="1086400"/>
                            <a:pt x="4197" y="644514"/>
                          </a:cubicBezTo>
                          <a:cubicBezTo>
                            <a:pt x="14192" y="556862"/>
                            <a:pt x="23130" y="399228"/>
                            <a:pt x="69904" y="290955"/>
                          </a:cubicBezTo>
                          <a:cubicBezTo>
                            <a:pt x="107394" y="204165"/>
                            <a:pt x="211878" y="19067"/>
                            <a:pt x="473930" y="3607"/>
                          </a:cubicBezTo>
                          <a:cubicBezTo>
                            <a:pt x="678028" y="-8434"/>
                            <a:pt x="784510" y="5022"/>
                            <a:pt x="906621" y="1163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6" name="Google Shape;2246;p31"/>
                    <p:cNvSpPr/>
                    <p:nvPr/>
                  </p:nvSpPr>
                  <p:spPr>
                    <a:xfrm>
                      <a:off x="1662883" y="3101667"/>
                      <a:ext cx="243840" cy="479569"/>
                    </a:xfrm>
                    <a:custGeom>
                      <a:rect b="b" l="l" r="r" t="t"/>
                      <a:pathLst>
                        <a:path extrusionOk="0" h="479569" w="243840">
                          <a:moveTo>
                            <a:pt x="243380" y="1260"/>
                          </a:moveTo>
                          <a:cubicBezTo>
                            <a:pt x="249258" y="-5796"/>
                            <a:pt x="197001" y="18918"/>
                            <a:pt x="190133" y="22664"/>
                          </a:cubicBezTo>
                          <a:cubicBezTo>
                            <a:pt x="156214" y="41166"/>
                            <a:pt x="121086" y="55958"/>
                            <a:pt x="100350" y="90527"/>
                          </a:cubicBezTo>
                          <a:cubicBezTo>
                            <a:pt x="68331" y="143889"/>
                            <a:pt x="57377" y="212857"/>
                            <a:pt x="46058" y="273233"/>
                          </a:cubicBezTo>
                          <a:cubicBezTo>
                            <a:pt x="38687" y="312544"/>
                            <a:pt x="20081" y="347969"/>
                            <a:pt x="14732" y="388082"/>
                          </a:cubicBezTo>
                          <a:cubicBezTo>
                            <a:pt x="12279" y="406505"/>
                            <a:pt x="-6278" y="460894"/>
                            <a:pt x="2205" y="477872"/>
                          </a:cubicBezTo>
                          <a:cubicBezTo>
                            <a:pt x="6455" y="486373"/>
                            <a:pt x="10281" y="460639"/>
                            <a:pt x="13688" y="451768"/>
                          </a:cubicBezTo>
                          <a:cubicBezTo>
                            <a:pt x="18995" y="437984"/>
                            <a:pt x="22923" y="423064"/>
                            <a:pt x="27265" y="408965"/>
                          </a:cubicBezTo>
                          <a:cubicBezTo>
                            <a:pt x="39525" y="369107"/>
                            <a:pt x="54110" y="327464"/>
                            <a:pt x="70068" y="288893"/>
                          </a:cubicBezTo>
                          <a:cubicBezTo>
                            <a:pt x="94108" y="230807"/>
                            <a:pt x="115190" y="156149"/>
                            <a:pt x="148375" y="103054"/>
                          </a:cubicBezTo>
                          <a:cubicBezTo>
                            <a:pt x="174710" y="60913"/>
                            <a:pt x="216329" y="33740"/>
                            <a:pt x="243380" y="12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7" name="Google Shape;2247;p31"/>
                    <p:cNvSpPr/>
                    <p:nvPr/>
                  </p:nvSpPr>
                  <p:spPr>
                    <a:xfrm>
                      <a:off x="1908824" y="3165205"/>
                      <a:ext cx="92541" cy="498901"/>
                    </a:xfrm>
                    <a:custGeom>
                      <a:rect b="b" l="l" r="r" t="t"/>
                      <a:pathLst>
                        <a:path extrusionOk="0" h="498901" w="92541">
                          <a:moveTo>
                            <a:pt x="91928" y="2974"/>
                          </a:moveTo>
                          <a:cubicBezTo>
                            <a:pt x="83791" y="-21466"/>
                            <a:pt x="37017" y="112596"/>
                            <a:pt x="35026" y="117824"/>
                          </a:cubicBezTo>
                          <a:cubicBezTo>
                            <a:pt x="2618" y="202895"/>
                            <a:pt x="6480" y="287080"/>
                            <a:pt x="572" y="375703"/>
                          </a:cubicBezTo>
                          <a:cubicBezTo>
                            <a:pt x="-1268" y="403271"/>
                            <a:pt x="1750" y="430839"/>
                            <a:pt x="3705" y="458182"/>
                          </a:cubicBezTo>
                          <a:cubicBezTo>
                            <a:pt x="4677" y="471759"/>
                            <a:pt x="6838" y="498902"/>
                            <a:pt x="6838" y="498902"/>
                          </a:cubicBezTo>
                          <a:cubicBezTo>
                            <a:pt x="6838" y="498902"/>
                            <a:pt x="8988" y="470290"/>
                            <a:pt x="11016" y="456093"/>
                          </a:cubicBezTo>
                          <a:cubicBezTo>
                            <a:pt x="15194" y="426831"/>
                            <a:pt x="19195" y="397776"/>
                            <a:pt x="21454" y="368393"/>
                          </a:cubicBezTo>
                          <a:cubicBezTo>
                            <a:pt x="27733" y="286801"/>
                            <a:pt x="64257" y="209726"/>
                            <a:pt x="78879" y="129306"/>
                          </a:cubicBezTo>
                          <a:cubicBezTo>
                            <a:pt x="84083" y="100664"/>
                            <a:pt x="84672" y="71475"/>
                            <a:pt x="88273" y="42650"/>
                          </a:cubicBezTo>
                          <a:cubicBezTo>
                            <a:pt x="89402" y="33609"/>
                            <a:pt x="90118" y="24531"/>
                            <a:pt x="91406" y="15507"/>
                          </a:cubicBezTo>
                          <a:cubicBezTo>
                            <a:pt x="91807" y="12678"/>
                            <a:pt x="93404" y="7419"/>
                            <a:pt x="91928" y="29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8" name="Google Shape;2248;p31"/>
                    <p:cNvSpPr/>
                    <p:nvPr/>
                  </p:nvSpPr>
                  <p:spPr>
                    <a:xfrm>
                      <a:off x="1745526" y="3655742"/>
                      <a:ext cx="83730" cy="330973"/>
                    </a:xfrm>
                    <a:custGeom>
                      <a:rect b="b" l="l" r="r" t="t"/>
                      <a:pathLst>
                        <a:path extrusionOk="0" h="330973" w="83730">
                          <a:moveTo>
                            <a:pt x="19267" y="9"/>
                          </a:moveTo>
                          <a:cubicBezTo>
                            <a:pt x="7196" y="3604"/>
                            <a:pt x="3789" y="50439"/>
                            <a:pt x="2040" y="62656"/>
                          </a:cubicBezTo>
                          <a:cubicBezTo>
                            <a:pt x="-7833" y="131788"/>
                            <a:pt x="19966" y="199833"/>
                            <a:pt x="45894" y="262067"/>
                          </a:cubicBezTo>
                          <a:cubicBezTo>
                            <a:pt x="51128" y="274636"/>
                            <a:pt x="63527" y="330974"/>
                            <a:pt x="79303" y="330974"/>
                          </a:cubicBezTo>
                          <a:cubicBezTo>
                            <a:pt x="94623" y="330974"/>
                            <a:pt x="65410" y="241852"/>
                            <a:pt x="63643" y="235968"/>
                          </a:cubicBezTo>
                          <a:cubicBezTo>
                            <a:pt x="47861" y="183365"/>
                            <a:pt x="43046" y="129201"/>
                            <a:pt x="31278" y="76227"/>
                          </a:cubicBezTo>
                          <a:cubicBezTo>
                            <a:pt x="26839" y="56262"/>
                            <a:pt x="23967" y="33006"/>
                            <a:pt x="23967" y="12542"/>
                          </a:cubicBezTo>
                          <a:cubicBezTo>
                            <a:pt x="23967" y="8468"/>
                            <a:pt x="20391" y="-325"/>
                            <a:pt x="19267" y="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9" name="Google Shape;2249;p31"/>
                    <p:cNvSpPr/>
                    <p:nvPr/>
                  </p:nvSpPr>
                  <p:spPr>
                    <a:xfrm>
                      <a:off x="1678454" y="3800818"/>
                      <a:ext cx="48941" cy="93274"/>
                    </a:xfrm>
                    <a:custGeom>
                      <a:rect b="b" l="l" r="r" t="t"/>
                      <a:pathLst>
                        <a:path extrusionOk="0" h="93274" w="48941">
                          <a:moveTo>
                            <a:pt x="3339" y="58"/>
                          </a:moveTo>
                          <a:cubicBezTo>
                            <a:pt x="-13020" y="21633"/>
                            <a:pt x="35606" y="98616"/>
                            <a:pt x="44059" y="92981"/>
                          </a:cubicBezTo>
                          <a:cubicBezTo>
                            <a:pt x="66338" y="78128"/>
                            <a:pt x="5258" y="-2474"/>
                            <a:pt x="3339" y="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0" name="Google Shape;2250;p31"/>
                    <p:cNvSpPr/>
                    <p:nvPr/>
                  </p:nvSpPr>
                  <p:spPr>
                    <a:xfrm>
                      <a:off x="1649428" y="3849410"/>
                      <a:ext cx="46664" cy="96861"/>
                    </a:xfrm>
                    <a:custGeom>
                      <a:rect b="b" l="l" r="r" t="t"/>
                      <a:pathLst>
                        <a:path extrusionOk="0" h="96861" w="46664">
                          <a:moveTo>
                            <a:pt x="0" y="14"/>
                          </a:moveTo>
                          <a:cubicBezTo>
                            <a:pt x="0" y="33381"/>
                            <a:pt x="17263" y="61325"/>
                            <a:pt x="33409" y="88237"/>
                          </a:cubicBezTo>
                          <a:cubicBezTo>
                            <a:pt x="34508" y="90064"/>
                            <a:pt x="39997" y="98462"/>
                            <a:pt x="42809" y="96592"/>
                          </a:cubicBezTo>
                          <a:cubicBezTo>
                            <a:pt x="58311" y="86251"/>
                            <a:pt x="22437" y="35621"/>
                            <a:pt x="16705" y="25596"/>
                          </a:cubicBezTo>
                          <a:cubicBezTo>
                            <a:pt x="13936" y="20744"/>
                            <a:pt x="0" y="-624"/>
                            <a:pt x="0" y="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1" name="Google Shape;2251;p31"/>
                    <p:cNvSpPr/>
                    <p:nvPr/>
                  </p:nvSpPr>
                  <p:spPr>
                    <a:xfrm>
                      <a:off x="1581300" y="3749709"/>
                      <a:ext cx="42323" cy="142471"/>
                    </a:xfrm>
                    <a:custGeom>
                      <a:rect b="b" l="l" r="r" t="t"/>
                      <a:pathLst>
                        <a:path extrusionOk="0" h="142471" w="42323">
                          <a:moveTo>
                            <a:pt x="7576" y="1576"/>
                          </a:moveTo>
                          <a:cubicBezTo>
                            <a:pt x="7855" y="-5049"/>
                            <a:pt x="1807" y="11139"/>
                            <a:pt x="1309" y="14625"/>
                          </a:cubicBezTo>
                          <a:cubicBezTo>
                            <a:pt x="-4022" y="51933"/>
                            <a:pt x="7169" y="105477"/>
                            <a:pt x="30541" y="134690"/>
                          </a:cubicBezTo>
                          <a:cubicBezTo>
                            <a:pt x="32131" y="136676"/>
                            <a:pt x="37317" y="144442"/>
                            <a:pt x="40985" y="142001"/>
                          </a:cubicBezTo>
                          <a:cubicBezTo>
                            <a:pt x="50457" y="135686"/>
                            <a:pt x="6525" y="26156"/>
                            <a:pt x="7576" y="15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2" name="Google Shape;2252;p31"/>
                    <p:cNvSpPr/>
                    <p:nvPr/>
                  </p:nvSpPr>
                  <p:spPr>
                    <a:xfrm>
                      <a:off x="1523618" y="2999305"/>
                      <a:ext cx="403526" cy="831343"/>
                    </a:xfrm>
                    <a:custGeom>
                      <a:rect b="b" l="l" r="r" t="t"/>
                      <a:pathLst>
                        <a:path extrusionOk="0" h="831343" w="403526">
                          <a:moveTo>
                            <a:pt x="390751" y="25"/>
                          </a:moveTo>
                          <a:cubicBezTo>
                            <a:pt x="384515" y="681"/>
                            <a:pt x="378261" y="3590"/>
                            <a:pt x="371399" y="7045"/>
                          </a:cubicBezTo>
                          <a:cubicBezTo>
                            <a:pt x="363918" y="10815"/>
                            <a:pt x="356073" y="15291"/>
                            <a:pt x="352424" y="17483"/>
                          </a:cubicBezTo>
                          <a:cubicBezTo>
                            <a:pt x="339781" y="25067"/>
                            <a:pt x="323660" y="27587"/>
                            <a:pt x="306882" y="29251"/>
                          </a:cubicBezTo>
                          <a:cubicBezTo>
                            <a:pt x="164180" y="91715"/>
                            <a:pt x="97902" y="212704"/>
                            <a:pt x="69684" y="278016"/>
                          </a:cubicBezTo>
                          <a:cubicBezTo>
                            <a:pt x="22910" y="386289"/>
                            <a:pt x="14027" y="543881"/>
                            <a:pt x="4032" y="631533"/>
                          </a:cubicBezTo>
                          <a:cubicBezTo>
                            <a:pt x="-4925" y="710034"/>
                            <a:pt x="1378" y="775911"/>
                            <a:pt x="19589" y="831344"/>
                          </a:cubicBezTo>
                          <a:cubicBezTo>
                            <a:pt x="31077" y="800078"/>
                            <a:pt x="34296" y="750426"/>
                            <a:pt x="34957" y="743109"/>
                          </a:cubicBezTo>
                          <a:cubicBezTo>
                            <a:pt x="40708" y="679892"/>
                            <a:pt x="53271" y="618247"/>
                            <a:pt x="61147" y="555254"/>
                          </a:cubicBezTo>
                          <a:cubicBezTo>
                            <a:pt x="72204" y="466794"/>
                            <a:pt x="77268" y="371430"/>
                            <a:pt x="122628" y="292061"/>
                          </a:cubicBezTo>
                          <a:cubicBezTo>
                            <a:pt x="161393" y="224216"/>
                            <a:pt x="210857" y="168346"/>
                            <a:pt x="268931" y="116727"/>
                          </a:cubicBezTo>
                          <a:cubicBezTo>
                            <a:pt x="287840" y="99913"/>
                            <a:pt x="314989" y="91023"/>
                            <a:pt x="337808" y="81241"/>
                          </a:cubicBezTo>
                          <a:cubicBezTo>
                            <a:pt x="342732" y="79127"/>
                            <a:pt x="379919" y="69491"/>
                            <a:pt x="374812" y="70238"/>
                          </a:cubicBezTo>
                          <a:cubicBezTo>
                            <a:pt x="357901" y="72691"/>
                            <a:pt x="415107" y="16602"/>
                            <a:pt x="401378" y="2873"/>
                          </a:cubicBezTo>
                          <a:cubicBezTo>
                            <a:pt x="400024" y="1519"/>
                            <a:pt x="397643" y="1762"/>
                            <a:pt x="395688" y="1355"/>
                          </a:cubicBezTo>
                          <a:cubicBezTo>
                            <a:pt x="393988" y="1003"/>
                            <a:pt x="392767" y="-187"/>
                            <a:pt x="390751" y="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3" name="Google Shape;2253;p31"/>
                    <p:cNvSpPr/>
                    <p:nvPr/>
                  </p:nvSpPr>
                  <p:spPr>
                    <a:xfrm>
                      <a:off x="2223916" y="3685779"/>
                      <a:ext cx="29463" cy="217985"/>
                    </a:xfrm>
                    <a:custGeom>
                      <a:rect b="b" l="l" r="r" t="t"/>
                      <a:pathLst>
                        <a:path extrusionOk="0" h="217985" w="29463">
                          <a:moveTo>
                            <a:pt x="785" y="254"/>
                          </a:moveTo>
                          <a:cubicBezTo>
                            <a:pt x="2261" y="-2071"/>
                            <a:pt x="1829" y="12198"/>
                            <a:pt x="1829" y="16959"/>
                          </a:cubicBezTo>
                          <a:cubicBezTo>
                            <a:pt x="1829" y="29832"/>
                            <a:pt x="1829" y="42711"/>
                            <a:pt x="1829" y="55584"/>
                          </a:cubicBezTo>
                          <a:cubicBezTo>
                            <a:pt x="1829" y="71687"/>
                            <a:pt x="-8414" y="228611"/>
                            <a:pt x="19578" y="217414"/>
                          </a:cubicBezTo>
                          <a:cubicBezTo>
                            <a:pt x="41833" y="208512"/>
                            <a:pt x="20410" y="68305"/>
                            <a:pt x="14356" y="44102"/>
                          </a:cubicBezTo>
                          <a:cubicBezTo>
                            <a:pt x="12164" y="35333"/>
                            <a:pt x="-715" y="2610"/>
                            <a:pt x="785" y="25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4" name="Google Shape;2254;p31"/>
                    <p:cNvSpPr/>
                    <p:nvPr/>
                  </p:nvSpPr>
                  <p:spPr>
                    <a:xfrm>
                      <a:off x="2275049" y="3430367"/>
                      <a:ext cx="64080" cy="449855"/>
                    </a:xfrm>
                    <a:custGeom>
                      <a:rect b="b" l="l" r="r" t="t"/>
                      <a:pathLst>
                        <a:path extrusionOk="0" h="449855" w="64080">
                          <a:moveTo>
                            <a:pt x="288" y="914"/>
                          </a:moveTo>
                          <a:cubicBezTo>
                            <a:pt x="-1807" y="-5814"/>
                            <a:pt x="8188" y="26539"/>
                            <a:pt x="9165" y="34323"/>
                          </a:cubicBezTo>
                          <a:cubicBezTo>
                            <a:pt x="12390" y="60124"/>
                            <a:pt x="12693" y="87668"/>
                            <a:pt x="11248" y="113675"/>
                          </a:cubicBezTo>
                          <a:cubicBezTo>
                            <a:pt x="7544" y="180347"/>
                            <a:pt x="-1613" y="276749"/>
                            <a:pt x="23781" y="340234"/>
                          </a:cubicBezTo>
                          <a:cubicBezTo>
                            <a:pt x="33047" y="363393"/>
                            <a:pt x="38628" y="388132"/>
                            <a:pt x="44663" y="412275"/>
                          </a:cubicBezTo>
                          <a:cubicBezTo>
                            <a:pt x="47791" y="424802"/>
                            <a:pt x="54057" y="449855"/>
                            <a:pt x="54057" y="449855"/>
                          </a:cubicBezTo>
                          <a:cubicBezTo>
                            <a:pt x="54057" y="449855"/>
                            <a:pt x="51968" y="441561"/>
                            <a:pt x="51968" y="437328"/>
                          </a:cubicBezTo>
                          <a:cubicBezTo>
                            <a:pt x="51968" y="421960"/>
                            <a:pt x="52059" y="406682"/>
                            <a:pt x="53013" y="391392"/>
                          </a:cubicBezTo>
                          <a:cubicBezTo>
                            <a:pt x="55174" y="356775"/>
                            <a:pt x="59285" y="322406"/>
                            <a:pt x="62412" y="288032"/>
                          </a:cubicBezTo>
                          <a:cubicBezTo>
                            <a:pt x="69875" y="205936"/>
                            <a:pt x="51209" y="133762"/>
                            <a:pt x="27959" y="56250"/>
                          </a:cubicBezTo>
                          <a:cubicBezTo>
                            <a:pt x="21510" y="34761"/>
                            <a:pt x="6226" y="19975"/>
                            <a:pt x="288" y="9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5" name="Google Shape;2255;p31"/>
                    <p:cNvSpPr/>
                    <p:nvPr/>
                  </p:nvSpPr>
                  <p:spPr>
                    <a:xfrm>
                      <a:off x="2424437" y="3535118"/>
                      <a:ext cx="91902" cy="403424"/>
                    </a:xfrm>
                    <a:custGeom>
                      <a:rect b="b" l="l" r="r" t="t"/>
                      <a:pathLst>
                        <a:path extrusionOk="0" h="403424" w="91902">
                          <a:moveTo>
                            <a:pt x="58903" y="744"/>
                          </a:moveTo>
                          <a:cubicBezTo>
                            <a:pt x="56717" y="-3470"/>
                            <a:pt x="58180" y="11486"/>
                            <a:pt x="58417" y="13678"/>
                          </a:cubicBezTo>
                          <a:cubicBezTo>
                            <a:pt x="59692" y="25458"/>
                            <a:pt x="60488" y="37099"/>
                            <a:pt x="60129" y="48970"/>
                          </a:cubicBezTo>
                          <a:cubicBezTo>
                            <a:pt x="59146" y="81498"/>
                            <a:pt x="54865" y="113584"/>
                            <a:pt x="50043" y="145736"/>
                          </a:cubicBezTo>
                          <a:cubicBezTo>
                            <a:pt x="42344" y="197064"/>
                            <a:pt x="-21001" y="349179"/>
                            <a:pt x="7180" y="388502"/>
                          </a:cubicBezTo>
                          <a:cubicBezTo>
                            <a:pt x="48786" y="446571"/>
                            <a:pt x="78461" y="317707"/>
                            <a:pt x="81509" y="299247"/>
                          </a:cubicBezTo>
                          <a:cubicBezTo>
                            <a:pt x="95992" y="211528"/>
                            <a:pt x="100825" y="81486"/>
                            <a:pt x="58903" y="74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6" name="Google Shape;2256;p31"/>
                    <p:cNvSpPr/>
                    <p:nvPr/>
                  </p:nvSpPr>
                  <p:spPr>
                    <a:xfrm>
                      <a:off x="2247472" y="3102352"/>
                      <a:ext cx="177808" cy="299542"/>
                    </a:xfrm>
                    <a:custGeom>
                      <a:rect b="b" l="l" r="r" t="t"/>
                      <a:pathLst>
                        <a:path extrusionOk="0" h="299542" w="177808">
                          <a:moveTo>
                            <a:pt x="540" y="217"/>
                          </a:moveTo>
                          <a:cubicBezTo>
                            <a:pt x="-2575" y="-1550"/>
                            <a:pt x="8780" y="8050"/>
                            <a:pt x="9496" y="8511"/>
                          </a:cubicBezTo>
                          <a:cubicBezTo>
                            <a:pt x="18088" y="14067"/>
                            <a:pt x="25982" y="21160"/>
                            <a:pt x="33670" y="27894"/>
                          </a:cubicBezTo>
                          <a:cubicBezTo>
                            <a:pt x="54005" y="45710"/>
                            <a:pt x="70388" y="71766"/>
                            <a:pt x="81020" y="96443"/>
                          </a:cubicBezTo>
                          <a:cubicBezTo>
                            <a:pt x="97100" y="133787"/>
                            <a:pt x="127600" y="278129"/>
                            <a:pt x="159983" y="296934"/>
                          </a:cubicBezTo>
                          <a:cubicBezTo>
                            <a:pt x="200011" y="320185"/>
                            <a:pt x="160584" y="180567"/>
                            <a:pt x="157330" y="172248"/>
                          </a:cubicBezTo>
                          <a:cubicBezTo>
                            <a:pt x="132476" y="108836"/>
                            <a:pt x="100306" y="66288"/>
                            <a:pt x="45844" y="24846"/>
                          </a:cubicBezTo>
                          <a:cubicBezTo>
                            <a:pt x="31581" y="13989"/>
                            <a:pt x="15101" y="8493"/>
                            <a:pt x="540" y="21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7" name="Google Shape;2257;p31"/>
                    <p:cNvSpPr/>
                    <p:nvPr/>
                  </p:nvSpPr>
                  <p:spPr>
                    <a:xfrm>
                      <a:off x="2164659" y="2989086"/>
                      <a:ext cx="364234" cy="377361"/>
                    </a:xfrm>
                    <a:custGeom>
                      <a:rect b="b" l="l" r="r" t="t"/>
                      <a:pathLst>
                        <a:path extrusionOk="0" h="377361" w="364234">
                          <a:moveTo>
                            <a:pt x="0" y="0"/>
                          </a:moveTo>
                          <a:cubicBezTo>
                            <a:pt x="10268" y="31296"/>
                            <a:pt x="43963" y="50703"/>
                            <a:pt x="71160" y="66035"/>
                          </a:cubicBezTo>
                          <a:cubicBezTo>
                            <a:pt x="95163" y="79564"/>
                            <a:pt x="122573" y="80869"/>
                            <a:pt x="148580" y="89371"/>
                          </a:cubicBezTo>
                          <a:cubicBezTo>
                            <a:pt x="186446" y="101752"/>
                            <a:pt x="223001" y="126793"/>
                            <a:pt x="251808" y="154082"/>
                          </a:cubicBezTo>
                          <a:cubicBezTo>
                            <a:pt x="309044" y="208294"/>
                            <a:pt x="307714" y="236840"/>
                            <a:pt x="332452" y="303039"/>
                          </a:cubicBezTo>
                          <a:cubicBezTo>
                            <a:pt x="338427" y="319027"/>
                            <a:pt x="340808" y="337529"/>
                            <a:pt x="348009" y="352563"/>
                          </a:cubicBezTo>
                          <a:cubicBezTo>
                            <a:pt x="351713" y="360287"/>
                            <a:pt x="349454" y="381455"/>
                            <a:pt x="356553" y="376664"/>
                          </a:cubicBezTo>
                          <a:cubicBezTo>
                            <a:pt x="373100" y="365491"/>
                            <a:pt x="357913" y="297738"/>
                            <a:pt x="356929" y="280839"/>
                          </a:cubicBezTo>
                          <a:cubicBezTo>
                            <a:pt x="355186" y="250836"/>
                            <a:pt x="349375" y="220918"/>
                            <a:pt x="339660" y="192221"/>
                          </a:cubicBezTo>
                          <a:cubicBezTo>
                            <a:pt x="315663" y="163761"/>
                            <a:pt x="290997" y="136940"/>
                            <a:pt x="265470" y="113659"/>
                          </a:cubicBezTo>
                          <a:cubicBezTo>
                            <a:pt x="181990" y="37550"/>
                            <a:pt x="105043" y="7748"/>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8" name="Google Shape;2258;p31"/>
                    <p:cNvSpPr/>
                    <p:nvPr/>
                  </p:nvSpPr>
                  <p:spPr>
                    <a:xfrm>
                      <a:off x="2504117" y="3417348"/>
                      <a:ext cx="34318" cy="90394"/>
                    </a:xfrm>
                    <a:custGeom>
                      <a:rect b="b" l="l" r="r" t="t"/>
                      <a:pathLst>
                        <a:path extrusionOk="0" h="90394" w="34318">
                          <a:moveTo>
                            <a:pt x="2588" y="987"/>
                          </a:moveTo>
                          <a:cubicBezTo>
                            <a:pt x="-4243" y="-5195"/>
                            <a:pt x="4513" y="19319"/>
                            <a:pt x="5375" y="28494"/>
                          </a:cubicBezTo>
                          <a:cubicBezTo>
                            <a:pt x="6201" y="37317"/>
                            <a:pt x="8466" y="90266"/>
                            <a:pt x="23160" y="90394"/>
                          </a:cubicBezTo>
                          <a:cubicBezTo>
                            <a:pt x="54499" y="90667"/>
                            <a:pt x="10403" y="17922"/>
                            <a:pt x="5357" y="9439"/>
                          </a:cubicBezTo>
                          <a:cubicBezTo>
                            <a:pt x="4331" y="7721"/>
                            <a:pt x="2266" y="6288"/>
                            <a:pt x="2284" y="4284"/>
                          </a:cubicBezTo>
                          <a:cubicBezTo>
                            <a:pt x="2296" y="2887"/>
                            <a:pt x="3408" y="1728"/>
                            <a:pt x="2588" y="9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9" name="Google Shape;2259;p31"/>
                    <p:cNvSpPr/>
                    <p:nvPr/>
                  </p:nvSpPr>
                  <p:spPr>
                    <a:xfrm>
                      <a:off x="2481931" y="3411364"/>
                      <a:ext cx="220687" cy="576973"/>
                    </a:xfrm>
                    <a:custGeom>
                      <a:rect b="b" l="l" r="r" t="t"/>
                      <a:pathLst>
                        <a:path extrusionOk="0" h="576973" w="220687">
                          <a:moveTo>
                            <a:pt x="102280" y="2204"/>
                          </a:moveTo>
                          <a:cubicBezTo>
                            <a:pt x="99687" y="-8671"/>
                            <a:pt x="107745" y="23840"/>
                            <a:pt x="108917" y="31423"/>
                          </a:cubicBezTo>
                          <a:cubicBezTo>
                            <a:pt x="112038" y="51632"/>
                            <a:pt x="107308" y="72132"/>
                            <a:pt x="107399" y="92340"/>
                          </a:cubicBezTo>
                          <a:cubicBezTo>
                            <a:pt x="107690" y="153863"/>
                            <a:pt x="114321" y="215374"/>
                            <a:pt x="114613" y="276971"/>
                          </a:cubicBezTo>
                          <a:cubicBezTo>
                            <a:pt x="115019" y="363791"/>
                            <a:pt x="82709" y="432139"/>
                            <a:pt x="44782" y="507526"/>
                          </a:cubicBezTo>
                          <a:cubicBezTo>
                            <a:pt x="40933" y="515176"/>
                            <a:pt x="15472" y="550274"/>
                            <a:pt x="0" y="576973"/>
                          </a:cubicBezTo>
                          <a:cubicBezTo>
                            <a:pt x="133193" y="529331"/>
                            <a:pt x="199726" y="441746"/>
                            <a:pt x="220688" y="337505"/>
                          </a:cubicBezTo>
                          <a:cubicBezTo>
                            <a:pt x="217937" y="248012"/>
                            <a:pt x="184163" y="152709"/>
                            <a:pt x="148198" y="80572"/>
                          </a:cubicBezTo>
                          <a:cubicBezTo>
                            <a:pt x="134244" y="52585"/>
                            <a:pt x="107411" y="23712"/>
                            <a:pt x="102280" y="220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0" name="Google Shape;2260;p31"/>
                    <p:cNvSpPr/>
                    <p:nvPr/>
                  </p:nvSpPr>
                  <p:spPr>
                    <a:xfrm>
                      <a:off x="2545249" y="3236904"/>
                      <a:ext cx="145601" cy="292035"/>
                    </a:xfrm>
                    <a:custGeom>
                      <a:rect b="b" l="l" r="r" t="t"/>
                      <a:pathLst>
                        <a:path extrusionOk="0" h="292035" w="145601">
                          <a:moveTo>
                            <a:pt x="2529" y="0"/>
                          </a:moveTo>
                          <a:cubicBezTo>
                            <a:pt x="1181" y="2137"/>
                            <a:pt x="197" y="4651"/>
                            <a:pt x="58" y="7590"/>
                          </a:cubicBezTo>
                          <a:cubicBezTo>
                            <a:pt x="-1096" y="32456"/>
                            <a:pt x="15317" y="56757"/>
                            <a:pt x="25488" y="78179"/>
                          </a:cubicBezTo>
                          <a:cubicBezTo>
                            <a:pt x="60099" y="151100"/>
                            <a:pt x="98227" y="220481"/>
                            <a:pt x="143137" y="287481"/>
                          </a:cubicBezTo>
                          <a:cubicBezTo>
                            <a:pt x="143562" y="288113"/>
                            <a:pt x="145080" y="291155"/>
                            <a:pt x="145602" y="292036"/>
                          </a:cubicBezTo>
                          <a:cubicBezTo>
                            <a:pt x="118617" y="190296"/>
                            <a:pt x="66257" y="88059"/>
                            <a:pt x="252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61" name="Google Shape;2261;p31"/>
                  <p:cNvGrpSpPr/>
                  <p:nvPr/>
                </p:nvGrpSpPr>
                <p:grpSpPr>
                  <a:xfrm>
                    <a:off x="1895911" y="2674136"/>
                    <a:ext cx="317021" cy="431602"/>
                    <a:chOff x="1895911" y="2674136"/>
                    <a:chExt cx="317021" cy="431602"/>
                  </a:xfrm>
                </p:grpSpPr>
                <p:sp>
                  <p:nvSpPr>
                    <p:cNvPr id="2262" name="Google Shape;2262;p31"/>
                    <p:cNvSpPr/>
                    <p:nvPr/>
                  </p:nvSpPr>
                  <p:spPr>
                    <a:xfrm>
                      <a:off x="1895911" y="2674136"/>
                      <a:ext cx="317021" cy="431602"/>
                    </a:xfrm>
                    <a:custGeom>
                      <a:rect b="b" l="l" r="r" t="t"/>
                      <a:pathLst>
                        <a:path extrusionOk="0" h="431602" w="317021">
                          <a:moveTo>
                            <a:pt x="685" y="388648"/>
                          </a:moveTo>
                          <a:cubicBezTo>
                            <a:pt x="-3219" y="390731"/>
                            <a:pt x="10109" y="367189"/>
                            <a:pt x="26826" y="349616"/>
                          </a:cubicBezTo>
                          <a:cubicBezTo>
                            <a:pt x="43543" y="332049"/>
                            <a:pt x="67546" y="318375"/>
                            <a:pt x="67546" y="318375"/>
                          </a:cubicBezTo>
                          <a:cubicBezTo>
                            <a:pt x="67546" y="318375"/>
                            <a:pt x="85252" y="202274"/>
                            <a:pt x="110877" y="149349"/>
                          </a:cubicBezTo>
                          <a:cubicBezTo>
                            <a:pt x="139016" y="91250"/>
                            <a:pt x="202518" y="9270"/>
                            <a:pt x="210528" y="7667"/>
                          </a:cubicBezTo>
                          <a:cubicBezTo>
                            <a:pt x="219976" y="5778"/>
                            <a:pt x="260344" y="-2073"/>
                            <a:pt x="264230" y="520"/>
                          </a:cubicBezTo>
                          <a:cubicBezTo>
                            <a:pt x="266155" y="1801"/>
                            <a:pt x="232552" y="52941"/>
                            <a:pt x="222120" y="83842"/>
                          </a:cubicBezTo>
                          <a:cubicBezTo>
                            <a:pt x="205457" y="133234"/>
                            <a:pt x="201426" y="136573"/>
                            <a:pt x="200162" y="215931"/>
                          </a:cubicBezTo>
                          <a:cubicBezTo>
                            <a:pt x="199422" y="262893"/>
                            <a:pt x="209660" y="310554"/>
                            <a:pt x="209660" y="310554"/>
                          </a:cubicBezTo>
                          <a:lnTo>
                            <a:pt x="258796" y="311483"/>
                          </a:lnTo>
                          <a:cubicBezTo>
                            <a:pt x="258796" y="311483"/>
                            <a:pt x="277528" y="327070"/>
                            <a:pt x="293802" y="343180"/>
                          </a:cubicBezTo>
                          <a:cubicBezTo>
                            <a:pt x="304422" y="353690"/>
                            <a:pt x="317022" y="378198"/>
                            <a:pt x="317022" y="378198"/>
                          </a:cubicBezTo>
                          <a:cubicBezTo>
                            <a:pt x="317022" y="378198"/>
                            <a:pt x="203703" y="371348"/>
                            <a:pt x="183094" y="376431"/>
                          </a:cubicBezTo>
                          <a:cubicBezTo>
                            <a:pt x="169146" y="379868"/>
                            <a:pt x="146994" y="431603"/>
                            <a:pt x="143770" y="431603"/>
                          </a:cubicBezTo>
                          <a:cubicBezTo>
                            <a:pt x="135870" y="431603"/>
                            <a:pt x="124667" y="413319"/>
                            <a:pt x="102892" y="408292"/>
                          </a:cubicBezTo>
                          <a:cubicBezTo>
                            <a:pt x="84329" y="404011"/>
                            <a:pt x="48765" y="415323"/>
                            <a:pt x="48419" y="413599"/>
                          </a:cubicBezTo>
                          <a:cubicBezTo>
                            <a:pt x="48400" y="413514"/>
                            <a:pt x="74936" y="390791"/>
                            <a:pt x="73436" y="388162"/>
                          </a:cubicBezTo>
                          <a:cubicBezTo>
                            <a:pt x="72003" y="385660"/>
                            <a:pt x="11487" y="382879"/>
                            <a:pt x="685" y="388648"/>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3" name="Google Shape;2263;p31"/>
                    <p:cNvSpPr/>
                    <p:nvPr/>
                  </p:nvSpPr>
                  <p:spPr>
                    <a:xfrm>
                      <a:off x="1971677" y="2759739"/>
                      <a:ext cx="73141" cy="322777"/>
                    </a:xfrm>
                    <a:custGeom>
                      <a:rect b="b" l="l" r="r" t="t"/>
                      <a:pathLst>
                        <a:path extrusionOk="0" h="322777" w="73141">
                          <a:moveTo>
                            <a:pt x="73141" y="0"/>
                          </a:moveTo>
                          <a:cubicBezTo>
                            <a:pt x="58756" y="21435"/>
                            <a:pt x="44887" y="43732"/>
                            <a:pt x="35190" y="63758"/>
                          </a:cubicBezTo>
                          <a:cubicBezTo>
                            <a:pt x="22572" y="89814"/>
                            <a:pt x="11867" y="131129"/>
                            <a:pt x="4258" y="166414"/>
                          </a:cubicBezTo>
                          <a:cubicBezTo>
                            <a:pt x="4252" y="166481"/>
                            <a:pt x="4264" y="166542"/>
                            <a:pt x="4258" y="166609"/>
                          </a:cubicBezTo>
                          <a:cubicBezTo>
                            <a:pt x="463" y="201141"/>
                            <a:pt x="-1116" y="235643"/>
                            <a:pt x="846" y="267747"/>
                          </a:cubicBezTo>
                          <a:cubicBezTo>
                            <a:pt x="1969" y="286182"/>
                            <a:pt x="3596" y="304453"/>
                            <a:pt x="4829" y="322773"/>
                          </a:cubicBezTo>
                          <a:cubicBezTo>
                            <a:pt x="4890" y="322767"/>
                            <a:pt x="4956" y="322785"/>
                            <a:pt x="5017" y="322773"/>
                          </a:cubicBezTo>
                          <a:cubicBezTo>
                            <a:pt x="10227" y="322142"/>
                            <a:pt x="14915" y="322172"/>
                            <a:pt x="19627" y="322397"/>
                          </a:cubicBezTo>
                          <a:cubicBezTo>
                            <a:pt x="20070" y="322415"/>
                            <a:pt x="20525" y="322366"/>
                            <a:pt x="20957" y="322397"/>
                          </a:cubicBezTo>
                          <a:cubicBezTo>
                            <a:pt x="21685" y="308983"/>
                            <a:pt x="21400" y="295576"/>
                            <a:pt x="22663" y="281980"/>
                          </a:cubicBezTo>
                          <a:cubicBezTo>
                            <a:pt x="31049" y="192051"/>
                            <a:pt x="48464" y="99596"/>
                            <a:pt x="70864" y="12333"/>
                          </a:cubicBezTo>
                          <a:cubicBezTo>
                            <a:pt x="71896" y="8307"/>
                            <a:pt x="72327" y="4099"/>
                            <a:pt x="73141"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4" name="Google Shape;2264;p31"/>
                    <p:cNvSpPr/>
                    <p:nvPr/>
                  </p:nvSpPr>
                  <p:spPr>
                    <a:xfrm>
                      <a:off x="2070101" y="2780421"/>
                      <a:ext cx="59539" cy="270212"/>
                    </a:xfrm>
                    <a:custGeom>
                      <a:rect b="b" l="l" r="r" t="t"/>
                      <a:pathLst>
                        <a:path extrusionOk="0" h="270212" w="59539">
                          <a:moveTo>
                            <a:pt x="41129" y="0"/>
                          </a:moveTo>
                          <a:cubicBezTo>
                            <a:pt x="29282" y="19880"/>
                            <a:pt x="19160" y="42420"/>
                            <a:pt x="16652" y="50290"/>
                          </a:cubicBezTo>
                          <a:cubicBezTo>
                            <a:pt x="-6702" y="123551"/>
                            <a:pt x="-2154" y="196599"/>
                            <a:pt x="10009" y="270212"/>
                          </a:cubicBezTo>
                          <a:cubicBezTo>
                            <a:pt x="17994" y="268482"/>
                            <a:pt x="37795" y="268287"/>
                            <a:pt x="59540" y="268694"/>
                          </a:cubicBezTo>
                          <a:cubicBezTo>
                            <a:pt x="54481" y="247089"/>
                            <a:pt x="50285" y="225557"/>
                            <a:pt x="48531" y="204372"/>
                          </a:cubicBezTo>
                          <a:lnTo>
                            <a:pt x="35439" y="204177"/>
                          </a:lnTo>
                          <a:cubicBezTo>
                            <a:pt x="35439" y="204177"/>
                            <a:pt x="25201" y="156650"/>
                            <a:pt x="25948" y="109682"/>
                          </a:cubicBezTo>
                          <a:cubicBezTo>
                            <a:pt x="26956" y="46525"/>
                            <a:pt x="31644" y="28394"/>
                            <a:pt x="41129"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265" name="Google Shape;2265;p31"/>
                <p:cNvGrpSpPr/>
                <p:nvPr/>
              </p:nvGrpSpPr>
              <p:grpSpPr>
                <a:xfrm>
                  <a:off x="1679720" y="4055443"/>
                  <a:ext cx="407586" cy="566739"/>
                  <a:chOff x="1579270" y="2755569"/>
                  <a:chExt cx="370398" cy="515030"/>
                </a:xfrm>
              </p:grpSpPr>
              <p:sp>
                <p:nvSpPr>
                  <p:cNvPr id="2266" name="Google Shape;2266;p31"/>
                  <p:cNvSpPr/>
                  <p:nvPr/>
                </p:nvSpPr>
                <p:spPr>
                  <a:xfrm>
                    <a:off x="1579270" y="2755569"/>
                    <a:ext cx="349214" cy="268104"/>
                  </a:xfrm>
                  <a:custGeom>
                    <a:rect b="b" l="l" r="r" t="t"/>
                    <a:pathLst>
                      <a:path extrusionOk="0" h="268104" w="349214">
                        <a:moveTo>
                          <a:pt x="348386" y="242917"/>
                        </a:moveTo>
                        <a:cubicBezTo>
                          <a:pt x="348386" y="242917"/>
                          <a:pt x="355666" y="201213"/>
                          <a:pt x="327084" y="172218"/>
                        </a:cubicBezTo>
                        <a:cubicBezTo>
                          <a:pt x="292673" y="137303"/>
                          <a:pt x="287160" y="143618"/>
                          <a:pt x="264802" y="98259"/>
                        </a:cubicBezTo>
                        <a:cubicBezTo>
                          <a:pt x="253465" y="75245"/>
                          <a:pt x="235783" y="16327"/>
                          <a:pt x="235783" y="16327"/>
                        </a:cubicBezTo>
                        <a:lnTo>
                          <a:pt x="227810" y="75154"/>
                        </a:lnTo>
                        <a:cubicBezTo>
                          <a:pt x="227810" y="75154"/>
                          <a:pt x="158265" y="6842"/>
                          <a:pt x="97489" y="1954"/>
                        </a:cubicBezTo>
                        <a:cubicBezTo>
                          <a:pt x="30713" y="-3420"/>
                          <a:pt x="0" y="3994"/>
                          <a:pt x="0" y="3994"/>
                        </a:cubicBezTo>
                        <a:cubicBezTo>
                          <a:pt x="0" y="3994"/>
                          <a:pt x="1712" y="43215"/>
                          <a:pt x="3200" y="53416"/>
                        </a:cubicBezTo>
                        <a:cubicBezTo>
                          <a:pt x="7870" y="85343"/>
                          <a:pt x="10298" y="106147"/>
                          <a:pt x="18435" y="137242"/>
                        </a:cubicBezTo>
                        <a:cubicBezTo>
                          <a:pt x="29687" y="180258"/>
                          <a:pt x="42007" y="211930"/>
                          <a:pt x="85879" y="232740"/>
                        </a:cubicBezTo>
                        <a:cubicBezTo>
                          <a:pt x="100228" y="239541"/>
                          <a:pt x="160445" y="243354"/>
                          <a:pt x="160445" y="243354"/>
                        </a:cubicBezTo>
                        <a:lnTo>
                          <a:pt x="126557" y="268104"/>
                        </a:lnTo>
                        <a:cubicBezTo>
                          <a:pt x="126557" y="268104"/>
                          <a:pt x="176604" y="263465"/>
                          <a:pt x="186768" y="260496"/>
                        </a:cubicBezTo>
                        <a:cubicBezTo>
                          <a:pt x="245559" y="243348"/>
                          <a:pt x="348386" y="242917"/>
                          <a:pt x="348386" y="24291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7" name="Google Shape;2267;p31"/>
                  <p:cNvSpPr/>
                  <p:nvPr/>
                </p:nvSpPr>
                <p:spPr>
                  <a:xfrm>
                    <a:off x="1645092" y="2811523"/>
                    <a:ext cx="304576" cy="459076"/>
                  </a:xfrm>
                  <a:custGeom>
                    <a:rect b="b" l="l" r="r" t="t"/>
                    <a:pathLst>
                      <a:path extrusionOk="0" h="459076" w="304576">
                        <a:moveTo>
                          <a:pt x="0" y="0"/>
                        </a:moveTo>
                        <a:cubicBezTo>
                          <a:pt x="61869" y="76400"/>
                          <a:pt x="165400" y="80706"/>
                          <a:pt x="237526" y="144403"/>
                        </a:cubicBezTo>
                        <a:cubicBezTo>
                          <a:pt x="270000" y="173088"/>
                          <a:pt x="282083" y="194195"/>
                          <a:pt x="304575" y="209788"/>
                        </a:cubicBezTo>
                        <a:cubicBezTo>
                          <a:pt x="305115" y="210164"/>
                          <a:pt x="183866" y="207851"/>
                          <a:pt x="156243" y="273922"/>
                        </a:cubicBezTo>
                        <a:cubicBezTo>
                          <a:pt x="107891" y="389592"/>
                          <a:pt x="267620" y="380368"/>
                          <a:pt x="253095" y="323095"/>
                        </a:cubicBezTo>
                        <a:cubicBezTo>
                          <a:pt x="239615" y="269939"/>
                          <a:pt x="83742" y="345052"/>
                          <a:pt x="99013" y="424221"/>
                        </a:cubicBezTo>
                        <a:cubicBezTo>
                          <a:pt x="107010" y="465682"/>
                          <a:pt x="157361" y="458620"/>
                          <a:pt x="157361" y="458620"/>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68" name="Google Shape;2268;p31"/>
                <p:cNvGrpSpPr/>
                <p:nvPr/>
              </p:nvGrpSpPr>
              <p:grpSpPr>
                <a:xfrm>
                  <a:off x="1937626" y="4638599"/>
                  <a:ext cx="641173" cy="614685"/>
                  <a:chOff x="1937626" y="4638599"/>
                  <a:chExt cx="641173" cy="614685"/>
                </a:xfrm>
              </p:grpSpPr>
              <p:sp>
                <p:nvSpPr>
                  <p:cNvPr id="2269" name="Google Shape;2269;p31"/>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0" name="Google Shape;2270;p31"/>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1" name="Google Shape;2271;p31"/>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72" name="Google Shape;2272;p31"/>
                <p:cNvGrpSpPr/>
                <p:nvPr/>
              </p:nvGrpSpPr>
              <p:grpSpPr>
                <a:xfrm>
                  <a:off x="1951148" y="4608576"/>
                  <a:ext cx="641173" cy="614685"/>
                  <a:chOff x="1937626" y="4638599"/>
                  <a:chExt cx="641173" cy="614685"/>
                </a:xfrm>
              </p:grpSpPr>
              <p:sp>
                <p:nvSpPr>
                  <p:cNvPr id="2273" name="Google Shape;2273;p31"/>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4" name="Google Shape;2274;p31"/>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5" name="Google Shape;2275;p31"/>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sp>
        <p:nvSpPr>
          <p:cNvPr id="2276" name="Google Shape;2276;p31"/>
          <p:cNvSpPr/>
          <p:nvPr/>
        </p:nvSpPr>
        <p:spPr>
          <a:xfrm>
            <a:off x="-1100" y="0"/>
            <a:ext cx="3129200" cy="2152727"/>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6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0" name="Shape 2280"/>
        <p:cNvGrpSpPr/>
        <p:nvPr/>
      </p:nvGrpSpPr>
      <p:grpSpPr>
        <a:xfrm>
          <a:off x="0" y="0"/>
          <a:ext cx="0" cy="0"/>
          <a:chOff x="0" y="0"/>
          <a:chExt cx="0" cy="0"/>
        </a:xfrm>
      </p:grpSpPr>
      <p:sp>
        <p:nvSpPr>
          <p:cNvPr id="2281" name="Google Shape;2281;p32"/>
          <p:cNvSpPr txBox="1"/>
          <p:nvPr>
            <p:ph type="title"/>
          </p:nvPr>
        </p:nvSpPr>
        <p:spPr>
          <a:xfrm>
            <a:off x="4908900" y="1567175"/>
            <a:ext cx="5581500" cy="896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6000"/>
              <a:t>Thank you!</a:t>
            </a:r>
            <a:endParaRPr sz="6000"/>
          </a:p>
        </p:txBody>
      </p:sp>
      <p:sp>
        <p:nvSpPr>
          <p:cNvPr id="2282" name="Google Shape;2282;p32"/>
          <p:cNvSpPr/>
          <p:nvPr/>
        </p:nvSpPr>
        <p:spPr>
          <a:xfrm>
            <a:off x="7593615" y="461965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83" name="Google Shape;2283;p32"/>
          <p:cNvGrpSpPr/>
          <p:nvPr/>
        </p:nvGrpSpPr>
        <p:grpSpPr>
          <a:xfrm>
            <a:off x="8126718" y="4610001"/>
            <a:ext cx="411849" cy="411917"/>
            <a:chOff x="5162200" y="4097750"/>
            <a:chExt cx="338385" cy="338414"/>
          </a:xfrm>
        </p:grpSpPr>
        <p:sp>
          <p:nvSpPr>
            <p:cNvPr id="2284" name="Google Shape;2284;p32"/>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5" name="Google Shape;2285;p32"/>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6" name="Google Shape;2286;p32"/>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87" name="Google Shape;2287;p32"/>
          <p:cNvSpPr/>
          <p:nvPr/>
        </p:nvSpPr>
        <p:spPr>
          <a:xfrm>
            <a:off x="6860725" y="466103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8" name="Google Shape;2288;p32"/>
          <p:cNvSpPr txBox="1"/>
          <p:nvPr>
            <p:ph idx="1" type="body"/>
          </p:nvPr>
        </p:nvSpPr>
        <p:spPr>
          <a:xfrm>
            <a:off x="4909000" y="2625200"/>
            <a:ext cx="5581500" cy="198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t>Do you have any questions?</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grpSp>
        <p:nvGrpSpPr>
          <p:cNvPr id="2289" name="Google Shape;2289;p32"/>
          <p:cNvGrpSpPr/>
          <p:nvPr/>
        </p:nvGrpSpPr>
        <p:grpSpPr>
          <a:xfrm>
            <a:off x="76200" y="2262985"/>
            <a:ext cx="4926377" cy="4264531"/>
            <a:chOff x="76200" y="2262985"/>
            <a:chExt cx="4926377" cy="4264531"/>
          </a:xfrm>
        </p:grpSpPr>
        <p:sp>
          <p:nvSpPr>
            <p:cNvPr id="2290" name="Google Shape;2290;p32"/>
            <p:cNvSpPr/>
            <p:nvPr/>
          </p:nvSpPr>
          <p:spPr>
            <a:xfrm>
              <a:off x="2379398" y="2909838"/>
              <a:ext cx="1369134" cy="596792"/>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sp>
          <p:nvSpPr>
            <p:cNvPr id="2291" name="Google Shape;2291;p32"/>
            <p:cNvSpPr/>
            <p:nvPr/>
          </p:nvSpPr>
          <p:spPr>
            <a:xfrm>
              <a:off x="391224" y="2844699"/>
              <a:ext cx="2083754" cy="816082"/>
            </a:xfrm>
            <a:custGeom>
              <a:rect b="b" l="l" r="r" t="t"/>
              <a:pathLst>
                <a:path extrusionOk="0" h="417433" w="1065859">
                  <a:moveTo>
                    <a:pt x="524116" y="569"/>
                  </a:moveTo>
                  <a:cubicBezTo>
                    <a:pt x="429997" y="5152"/>
                    <a:pt x="332174" y="38293"/>
                    <a:pt x="327377" y="89551"/>
                  </a:cubicBezTo>
                  <a:cubicBezTo>
                    <a:pt x="325313" y="111215"/>
                    <a:pt x="353184" y="139344"/>
                    <a:pt x="353184" y="139344"/>
                  </a:cubicBezTo>
                  <a:cubicBezTo>
                    <a:pt x="353184" y="139344"/>
                    <a:pt x="209698" y="130713"/>
                    <a:pt x="198343" y="210950"/>
                  </a:cubicBezTo>
                  <a:cubicBezTo>
                    <a:pt x="193060" y="248517"/>
                    <a:pt x="211763" y="269026"/>
                    <a:pt x="215710" y="274089"/>
                  </a:cubicBezTo>
                  <a:cubicBezTo>
                    <a:pt x="216803" y="275499"/>
                    <a:pt x="133493" y="280824"/>
                    <a:pt x="130335" y="281120"/>
                  </a:cubicBezTo>
                  <a:cubicBezTo>
                    <a:pt x="111936" y="282857"/>
                    <a:pt x="-62700" y="317469"/>
                    <a:pt x="24011" y="379416"/>
                  </a:cubicBezTo>
                  <a:cubicBezTo>
                    <a:pt x="106775" y="438546"/>
                    <a:pt x="298534" y="413342"/>
                    <a:pt x="554660" y="404387"/>
                  </a:cubicBezTo>
                  <a:cubicBezTo>
                    <a:pt x="743383" y="397790"/>
                    <a:pt x="959067" y="435389"/>
                    <a:pt x="1041831" y="376259"/>
                  </a:cubicBezTo>
                  <a:cubicBezTo>
                    <a:pt x="1128542" y="314312"/>
                    <a:pt x="954088" y="279700"/>
                    <a:pt x="935629" y="277963"/>
                  </a:cubicBezTo>
                  <a:cubicBezTo>
                    <a:pt x="932532" y="277668"/>
                    <a:pt x="849161" y="272342"/>
                    <a:pt x="850254" y="270932"/>
                  </a:cubicBezTo>
                  <a:cubicBezTo>
                    <a:pt x="854200" y="265869"/>
                    <a:pt x="872782" y="245360"/>
                    <a:pt x="867499" y="207793"/>
                  </a:cubicBezTo>
                  <a:cubicBezTo>
                    <a:pt x="856144" y="127556"/>
                    <a:pt x="712780" y="136187"/>
                    <a:pt x="712780" y="136187"/>
                  </a:cubicBezTo>
                  <a:cubicBezTo>
                    <a:pt x="712780" y="136187"/>
                    <a:pt x="740651" y="108059"/>
                    <a:pt x="738647" y="86394"/>
                  </a:cubicBezTo>
                  <a:cubicBezTo>
                    <a:pt x="733850" y="35400"/>
                    <a:pt x="645318" y="-5330"/>
                    <a:pt x="524116" y="569"/>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2" name="Google Shape;2292;p32"/>
            <p:cNvSpPr/>
            <p:nvPr/>
          </p:nvSpPr>
          <p:spPr>
            <a:xfrm>
              <a:off x="76200" y="5334525"/>
              <a:ext cx="4926377" cy="1192992"/>
            </a:xfrm>
            <a:custGeom>
              <a:rect b="b" l="l" r="r" t="t"/>
              <a:pathLst>
                <a:path extrusionOk="0" h="1321875" w="5458590">
                  <a:moveTo>
                    <a:pt x="1869466" y="64287"/>
                  </a:moveTo>
                  <a:cubicBezTo>
                    <a:pt x="1591712" y="89317"/>
                    <a:pt x="1282049" y="137566"/>
                    <a:pt x="1020362" y="208830"/>
                  </a:cubicBezTo>
                  <a:cubicBezTo>
                    <a:pt x="718914" y="290920"/>
                    <a:pt x="384119" y="433725"/>
                    <a:pt x="173567" y="618781"/>
                  </a:cubicBezTo>
                  <a:cubicBezTo>
                    <a:pt x="134136" y="653441"/>
                    <a:pt x="-49691" y="759304"/>
                    <a:pt x="12864" y="815745"/>
                  </a:cubicBezTo>
                  <a:cubicBezTo>
                    <a:pt x="103262" y="897307"/>
                    <a:pt x="381536" y="871603"/>
                    <a:pt x="515313" y="897877"/>
                  </a:cubicBezTo>
                  <a:cubicBezTo>
                    <a:pt x="646856" y="923715"/>
                    <a:pt x="145798" y="1065882"/>
                    <a:pt x="318385" y="1197309"/>
                  </a:cubicBezTo>
                  <a:cubicBezTo>
                    <a:pt x="455223" y="1301520"/>
                    <a:pt x="1274361" y="1318364"/>
                    <a:pt x="1274361" y="1318364"/>
                  </a:cubicBezTo>
                  <a:cubicBezTo>
                    <a:pt x="1274361" y="1318364"/>
                    <a:pt x="3025817" y="1326264"/>
                    <a:pt x="3184004" y="1318364"/>
                  </a:cubicBezTo>
                  <a:cubicBezTo>
                    <a:pt x="3380889" y="1308527"/>
                    <a:pt x="4132765" y="1318364"/>
                    <a:pt x="4543792" y="1318364"/>
                  </a:cubicBezTo>
                  <a:cubicBezTo>
                    <a:pt x="5302954" y="1318364"/>
                    <a:pt x="5280087" y="1241144"/>
                    <a:pt x="5347968" y="1149321"/>
                  </a:cubicBezTo>
                  <a:cubicBezTo>
                    <a:pt x="5427137" y="1042225"/>
                    <a:pt x="4977631" y="894252"/>
                    <a:pt x="5076808" y="769845"/>
                  </a:cubicBezTo>
                  <a:cubicBezTo>
                    <a:pt x="5163482" y="661117"/>
                    <a:pt x="5566809" y="625704"/>
                    <a:pt x="5430841" y="480506"/>
                  </a:cubicBezTo>
                  <a:cubicBezTo>
                    <a:pt x="5182834" y="215661"/>
                    <a:pt x="4609802" y="278629"/>
                    <a:pt x="4387809" y="224441"/>
                  </a:cubicBezTo>
                  <a:cubicBezTo>
                    <a:pt x="3894608" y="104048"/>
                    <a:pt x="3225100" y="-52505"/>
                    <a:pt x="2709074" y="17240"/>
                  </a:cubicBezTo>
                  <a:cubicBezTo>
                    <a:pt x="2505631" y="44735"/>
                    <a:pt x="2042706" y="48676"/>
                    <a:pt x="1869466" y="64287"/>
                  </a:cubicBezTo>
                  <a:close/>
                </a:path>
              </a:pathLst>
            </a:custGeom>
            <a:solidFill>
              <a:srgbClr val="6D5F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3" name="Google Shape;2293;p32"/>
            <p:cNvSpPr/>
            <p:nvPr/>
          </p:nvSpPr>
          <p:spPr>
            <a:xfrm>
              <a:off x="600790" y="5285229"/>
              <a:ext cx="3715329" cy="1090040"/>
            </a:xfrm>
            <a:custGeom>
              <a:rect b="b" l="l" r="r" t="t"/>
              <a:pathLst>
                <a:path extrusionOk="0" h="1207801" w="4116708">
                  <a:moveTo>
                    <a:pt x="1530090" y="12861"/>
                  </a:moveTo>
                  <a:cubicBezTo>
                    <a:pt x="1308006" y="23919"/>
                    <a:pt x="1059119" y="55409"/>
                    <a:pt x="846866" y="110733"/>
                  </a:cubicBezTo>
                  <a:cubicBezTo>
                    <a:pt x="602357" y="174460"/>
                    <a:pt x="327523" y="293876"/>
                    <a:pt x="148649" y="458675"/>
                  </a:cubicBezTo>
                  <a:cubicBezTo>
                    <a:pt x="115155" y="489540"/>
                    <a:pt x="-37488" y="580963"/>
                    <a:pt x="8596" y="636943"/>
                  </a:cubicBezTo>
                  <a:cubicBezTo>
                    <a:pt x="75194" y="717836"/>
                    <a:pt x="297733" y="706165"/>
                    <a:pt x="402266" y="736939"/>
                  </a:cubicBezTo>
                  <a:cubicBezTo>
                    <a:pt x="505056" y="767203"/>
                    <a:pt x="395744" y="872804"/>
                    <a:pt x="486961" y="905029"/>
                  </a:cubicBezTo>
                  <a:cubicBezTo>
                    <a:pt x="584523" y="939495"/>
                    <a:pt x="710624" y="861735"/>
                    <a:pt x="808878" y="923465"/>
                  </a:cubicBezTo>
                  <a:cubicBezTo>
                    <a:pt x="880597" y="968520"/>
                    <a:pt x="882540" y="1117556"/>
                    <a:pt x="980277" y="1129804"/>
                  </a:cubicBezTo>
                  <a:cubicBezTo>
                    <a:pt x="1265938" y="1165605"/>
                    <a:pt x="1573124" y="1063058"/>
                    <a:pt x="1858097" y="1098775"/>
                  </a:cubicBezTo>
                  <a:cubicBezTo>
                    <a:pt x="1936756" y="1108630"/>
                    <a:pt x="2015221" y="1148215"/>
                    <a:pt x="2090310" y="1170323"/>
                  </a:cubicBezTo>
                  <a:cubicBezTo>
                    <a:pt x="2211286" y="1205943"/>
                    <a:pt x="2372363" y="1208092"/>
                    <a:pt x="2498440" y="1207777"/>
                  </a:cubicBezTo>
                  <a:cubicBezTo>
                    <a:pt x="2655363" y="1207388"/>
                    <a:pt x="2832307" y="1140563"/>
                    <a:pt x="2989061" y="1120009"/>
                  </a:cubicBezTo>
                  <a:cubicBezTo>
                    <a:pt x="3177863" y="1095247"/>
                    <a:pt x="3805703" y="1239206"/>
                    <a:pt x="3920200" y="1079228"/>
                  </a:cubicBezTo>
                  <a:cubicBezTo>
                    <a:pt x="3989830" y="981934"/>
                    <a:pt x="3634285" y="942379"/>
                    <a:pt x="3720899" y="829680"/>
                  </a:cubicBezTo>
                  <a:cubicBezTo>
                    <a:pt x="3796601" y="731177"/>
                    <a:pt x="4210518" y="590022"/>
                    <a:pt x="4097192" y="463296"/>
                  </a:cubicBezTo>
                  <a:cubicBezTo>
                    <a:pt x="3970885" y="322057"/>
                    <a:pt x="3691947" y="338245"/>
                    <a:pt x="3519150" y="277202"/>
                  </a:cubicBezTo>
                  <a:cubicBezTo>
                    <a:pt x="3135249" y="141586"/>
                    <a:pt x="2613672" y="-36038"/>
                    <a:pt x="2199603" y="6394"/>
                  </a:cubicBezTo>
                  <a:cubicBezTo>
                    <a:pt x="2036352" y="23123"/>
                    <a:pt x="1668609" y="5969"/>
                    <a:pt x="1530090" y="12861"/>
                  </a:cubicBezTo>
                  <a:close/>
                </a:path>
              </a:pathLst>
            </a:custGeom>
            <a:solidFill>
              <a:srgbClr val="8C7B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294" name="Google Shape;2294;p32"/>
            <p:cNvGrpSpPr/>
            <p:nvPr/>
          </p:nvGrpSpPr>
          <p:grpSpPr>
            <a:xfrm>
              <a:off x="674373" y="3676014"/>
              <a:ext cx="912937" cy="1141898"/>
              <a:chOff x="1057461" y="1495369"/>
              <a:chExt cx="1012574" cy="1266524"/>
            </a:xfrm>
          </p:grpSpPr>
          <p:grpSp>
            <p:nvGrpSpPr>
              <p:cNvPr id="2295" name="Google Shape;2295;p32"/>
              <p:cNvGrpSpPr/>
              <p:nvPr/>
            </p:nvGrpSpPr>
            <p:grpSpPr>
              <a:xfrm>
                <a:off x="1057461" y="1495369"/>
                <a:ext cx="1012574" cy="1146178"/>
                <a:chOff x="1057461" y="1495369"/>
                <a:chExt cx="1012574" cy="1146178"/>
              </a:xfrm>
            </p:grpSpPr>
            <p:sp>
              <p:nvSpPr>
                <p:cNvPr id="2296" name="Google Shape;2296;p32"/>
                <p:cNvSpPr/>
                <p:nvPr/>
              </p:nvSpPr>
              <p:spPr>
                <a:xfrm>
                  <a:off x="1057461" y="1509138"/>
                  <a:ext cx="262306" cy="214901"/>
                </a:xfrm>
                <a:custGeom>
                  <a:rect b="b" l="l" r="r" t="t"/>
                  <a:pathLst>
                    <a:path extrusionOk="0" h="214901" w="262306">
                      <a:moveTo>
                        <a:pt x="255074" y="93266"/>
                      </a:moveTo>
                      <a:cubicBezTo>
                        <a:pt x="244478" y="57324"/>
                        <a:pt x="219127" y="34548"/>
                        <a:pt x="219127" y="34548"/>
                      </a:cubicBezTo>
                      <a:lnTo>
                        <a:pt x="211816" y="71952"/>
                      </a:lnTo>
                      <a:cubicBezTo>
                        <a:pt x="211816" y="71952"/>
                        <a:pt x="189458" y="31293"/>
                        <a:pt x="136503" y="13471"/>
                      </a:cubicBezTo>
                      <a:cubicBezTo>
                        <a:pt x="83547" y="-4357"/>
                        <a:pt x="0" y="647"/>
                        <a:pt x="0" y="647"/>
                      </a:cubicBezTo>
                      <a:cubicBezTo>
                        <a:pt x="0" y="647"/>
                        <a:pt x="14889" y="59043"/>
                        <a:pt x="38637" y="98694"/>
                      </a:cubicBezTo>
                      <a:cubicBezTo>
                        <a:pt x="62386" y="138352"/>
                        <a:pt x="94999" y="159270"/>
                        <a:pt x="94999" y="159270"/>
                      </a:cubicBezTo>
                      <a:lnTo>
                        <a:pt x="50842" y="189097"/>
                      </a:lnTo>
                      <a:cubicBezTo>
                        <a:pt x="50842" y="189097"/>
                        <a:pt x="88660" y="217412"/>
                        <a:pt x="141324" y="214722"/>
                      </a:cubicBezTo>
                      <a:cubicBezTo>
                        <a:pt x="193988" y="212026"/>
                        <a:pt x="261499" y="178319"/>
                        <a:pt x="261499" y="178319"/>
                      </a:cubicBezTo>
                      <a:cubicBezTo>
                        <a:pt x="261499" y="178319"/>
                        <a:pt x="265664" y="129207"/>
                        <a:pt x="255074" y="932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7" name="Google Shape;2297;p32"/>
                <p:cNvSpPr/>
                <p:nvPr/>
              </p:nvSpPr>
              <p:spPr>
                <a:xfrm>
                  <a:off x="1139466" y="1815956"/>
                  <a:ext cx="293736" cy="187611"/>
                </a:xfrm>
                <a:custGeom>
                  <a:rect b="b" l="l" r="r" t="t"/>
                  <a:pathLst>
                    <a:path extrusionOk="0" h="187611" w="293736">
                      <a:moveTo>
                        <a:pt x="293736" y="100440"/>
                      </a:moveTo>
                      <a:cubicBezTo>
                        <a:pt x="293736" y="100440"/>
                        <a:pt x="274797" y="66351"/>
                        <a:pt x="243811" y="41236"/>
                      </a:cubicBezTo>
                      <a:cubicBezTo>
                        <a:pt x="212818" y="16128"/>
                        <a:pt x="169784" y="0"/>
                        <a:pt x="169784" y="0"/>
                      </a:cubicBezTo>
                      <a:lnTo>
                        <a:pt x="174569" y="32662"/>
                      </a:lnTo>
                      <a:cubicBezTo>
                        <a:pt x="174569" y="32662"/>
                        <a:pt x="117357" y="13268"/>
                        <a:pt x="73716" y="24993"/>
                      </a:cubicBezTo>
                      <a:cubicBezTo>
                        <a:pt x="30076" y="36719"/>
                        <a:pt x="0" y="79558"/>
                        <a:pt x="0" y="79558"/>
                      </a:cubicBezTo>
                      <a:cubicBezTo>
                        <a:pt x="0" y="79558"/>
                        <a:pt x="50861" y="125943"/>
                        <a:pt x="86419" y="143638"/>
                      </a:cubicBezTo>
                      <a:cubicBezTo>
                        <a:pt x="121978" y="161338"/>
                        <a:pt x="142241" y="150341"/>
                        <a:pt x="142241" y="150341"/>
                      </a:cubicBezTo>
                      <a:lnTo>
                        <a:pt x="128998" y="187606"/>
                      </a:lnTo>
                      <a:cubicBezTo>
                        <a:pt x="128998" y="187606"/>
                        <a:pt x="198524" y="188493"/>
                        <a:pt x="239712" y="166700"/>
                      </a:cubicBezTo>
                      <a:cubicBezTo>
                        <a:pt x="280893" y="144907"/>
                        <a:pt x="293736" y="100440"/>
                        <a:pt x="293736" y="1004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8" name="Google Shape;2298;p32"/>
                <p:cNvSpPr/>
                <p:nvPr/>
              </p:nvSpPr>
              <p:spPr>
                <a:xfrm>
                  <a:off x="1345046" y="2055929"/>
                  <a:ext cx="340854" cy="224203"/>
                </a:xfrm>
                <a:custGeom>
                  <a:rect b="b" l="l" r="r" t="t"/>
                  <a:pathLst>
                    <a:path extrusionOk="0" h="224203" w="340854">
                      <a:moveTo>
                        <a:pt x="340704" y="95874"/>
                      </a:moveTo>
                      <a:cubicBezTo>
                        <a:pt x="340704" y="95874"/>
                        <a:pt x="324668" y="61262"/>
                        <a:pt x="301618" y="37295"/>
                      </a:cubicBezTo>
                      <a:cubicBezTo>
                        <a:pt x="278562" y="13328"/>
                        <a:pt x="248498" y="0"/>
                        <a:pt x="248498" y="0"/>
                      </a:cubicBezTo>
                      <a:lnTo>
                        <a:pt x="266253" y="52160"/>
                      </a:lnTo>
                      <a:cubicBezTo>
                        <a:pt x="266253" y="52160"/>
                        <a:pt x="178771" y="36057"/>
                        <a:pt x="112208" y="45687"/>
                      </a:cubicBezTo>
                      <a:cubicBezTo>
                        <a:pt x="45645" y="55318"/>
                        <a:pt x="0" y="90676"/>
                        <a:pt x="0" y="90676"/>
                      </a:cubicBezTo>
                      <a:cubicBezTo>
                        <a:pt x="0" y="90676"/>
                        <a:pt x="83845" y="165783"/>
                        <a:pt x="145131" y="188554"/>
                      </a:cubicBezTo>
                      <a:cubicBezTo>
                        <a:pt x="206418" y="211318"/>
                        <a:pt x="245146" y="181753"/>
                        <a:pt x="245146" y="181753"/>
                      </a:cubicBezTo>
                      <a:lnTo>
                        <a:pt x="218362" y="224203"/>
                      </a:lnTo>
                      <a:cubicBezTo>
                        <a:pt x="218362" y="224203"/>
                        <a:pt x="283322" y="197990"/>
                        <a:pt x="313914" y="165910"/>
                      </a:cubicBezTo>
                      <a:cubicBezTo>
                        <a:pt x="344499" y="133825"/>
                        <a:pt x="340704" y="95874"/>
                        <a:pt x="340704" y="9587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9" name="Google Shape;2299;p32"/>
                <p:cNvSpPr/>
                <p:nvPr/>
              </p:nvSpPr>
              <p:spPr>
                <a:xfrm>
                  <a:off x="1374186" y="1495369"/>
                  <a:ext cx="194659" cy="342714"/>
                </a:xfrm>
                <a:custGeom>
                  <a:rect b="b" l="l" r="r" t="t"/>
                  <a:pathLst>
                    <a:path extrusionOk="0" h="342714" w="194659">
                      <a:moveTo>
                        <a:pt x="132113" y="342714"/>
                      </a:moveTo>
                      <a:cubicBezTo>
                        <a:pt x="132113" y="342714"/>
                        <a:pt x="181473" y="268968"/>
                        <a:pt x="192203" y="215545"/>
                      </a:cubicBezTo>
                      <a:cubicBezTo>
                        <a:pt x="202933" y="162127"/>
                        <a:pt x="175037" y="129034"/>
                        <a:pt x="175037" y="129034"/>
                      </a:cubicBezTo>
                      <a:lnTo>
                        <a:pt x="150396" y="159620"/>
                      </a:lnTo>
                      <a:cubicBezTo>
                        <a:pt x="150396" y="159620"/>
                        <a:pt x="143304" y="101266"/>
                        <a:pt x="117964" y="61359"/>
                      </a:cubicBezTo>
                      <a:cubicBezTo>
                        <a:pt x="92619" y="21459"/>
                        <a:pt x="49033" y="0"/>
                        <a:pt x="49033" y="0"/>
                      </a:cubicBezTo>
                      <a:cubicBezTo>
                        <a:pt x="49033" y="0"/>
                        <a:pt x="38461" y="35012"/>
                        <a:pt x="35146" y="64201"/>
                      </a:cubicBezTo>
                      <a:cubicBezTo>
                        <a:pt x="31830" y="93396"/>
                        <a:pt x="35765" y="116774"/>
                        <a:pt x="35765" y="116774"/>
                      </a:cubicBezTo>
                      <a:lnTo>
                        <a:pt x="0" y="118377"/>
                      </a:lnTo>
                      <a:cubicBezTo>
                        <a:pt x="0" y="118377"/>
                        <a:pt x="6315" y="180866"/>
                        <a:pt x="39342" y="236955"/>
                      </a:cubicBezTo>
                      <a:cubicBezTo>
                        <a:pt x="72374" y="293038"/>
                        <a:pt x="132113" y="342714"/>
                        <a:pt x="132113" y="3427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0" name="Google Shape;2300;p32"/>
                <p:cNvSpPr/>
                <p:nvPr/>
              </p:nvSpPr>
              <p:spPr>
                <a:xfrm>
                  <a:off x="1632843" y="1681986"/>
                  <a:ext cx="206506" cy="355071"/>
                </a:xfrm>
                <a:custGeom>
                  <a:rect b="b" l="l" r="r" t="t"/>
                  <a:pathLst>
                    <a:path extrusionOk="0" h="355071" w="206506">
                      <a:moveTo>
                        <a:pt x="110642" y="355071"/>
                      </a:moveTo>
                      <a:cubicBezTo>
                        <a:pt x="110642" y="355071"/>
                        <a:pt x="161436" y="316665"/>
                        <a:pt x="185372" y="273212"/>
                      </a:cubicBezTo>
                      <a:cubicBezTo>
                        <a:pt x="209309" y="229753"/>
                        <a:pt x="206394" y="181243"/>
                        <a:pt x="206394" y="181243"/>
                      </a:cubicBezTo>
                      <a:lnTo>
                        <a:pt x="161812" y="205537"/>
                      </a:lnTo>
                      <a:cubicBezTo>
                        <a:pt x="161812" y="205537"/>
                        <a:pt x="169500" y="115857"/>
                        <a:pt x="153669" y="64474"/>
                      </a:cubicBezTo>
                      <a:cubicBezTo>
                        <a:pt x="137839" y="13086"/>
                        <a:pt x="98479" y="0"/>
                        <a:pt x="98479" y="0"/>
                      </a:cubicBezTo>
                      <a:cubicBezTo>
                        <a:pt x="98479" y="0"/>
                        <a:pt x="55342" y="50326"/>
                        <a:pt x="43447" y="89109"/>
                      </a:cubicBezTo>
                      <a:cubicBezTo>
                        <a:pt x="31546" y="127899"/>
                        <a:pt x="50892" y="155144"/>
                        <a:pt x="50892" y="155144"/>
                      </a:cubicBezTo>
                      <a:lnTo>
                        <a:pt x="577" y="120569"/>
                      </a:lnTo>
                      <a:cubicBezTo>
                        <a:pt x="577" y="120569"/>
                        <a:pt x="-5531" y="207796"/>
                        <a:pt x="21988" y="266423"/>
                      </a:cubicBezTo>
                      <a:cubicBezTo>
                        <a:pt x="49501" y="325044"/>
                        <a:pt x="110642" y="355071"/>
                        <a:pt x="110642" y="35507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1" name="Google Shape;2301;p32"/>
                <p:cNvSpPr/>
                <p:nvPr/>
              </p:nvSpPr>
              <p:spPr>
                <a:xfrm>
                  <a:off x="1821963" y="2186621"/>
                  <a:ext cx="248072" cy="228431"/>
                </a:xfrm>
                <a:custGeom>
                  <a:rect b="b" l="l" r="r" t="t"/>
                  <a:pathLst>
                    <a:path extrusionOk="0" h="228431" w="248072">
                      <a:moveTo>
                        <a:pt x="7686" y="223645"/>
                      </a:moveTo>
                      <a:cubicBezTo>
                        <a:pt x="7686" y="223645"/>
                        <a:pt x="67515" y="233318"/>
                        <a:pt x="121078" y="225163"/>
                      </a:cubicBezTo>
                      <a:cubicBezTo>
                        <a:pt x="174641" y="217008"/>
                        <a:pt x="221931" y="191025"/>
                        <a:pt x="221931" y="191025"/>
                      </a:cubicBezTo>
                      <a:lnTo>
                        <a:pt x="174641" y="162237"/>
                      </a:lnTo>
                      <a:cubicBezTo>
                        <a:pt x="174641" y="162237"/>
                        <a:pt x="220152" y="126040"/>
                        <a:pt x="237761" y="85508"/>
                      </a:cubicBezTo>
                      <a:cubicBezTo>
                        <a:pt x="255376" y="44983"/>
                        <a:pt x="245084" y="121"/>
                        <a:pt x="245084" y="121"/>
                      </a:cubicBezTo>
                      <a:cubicBezTo>
                        <a:pt x="245084" y="121"/>
                        <a:pt x="172503" y="-2301"/>
                        <a:pt x="133417" y="14512"/>
                      </a:cubicBezTo>
                      <a:cubicBezTo>
                        <a:pt x="94324" y="31332"/>
                        <a:pt x="88737" y="67383"/>
                        <a:pt x="88737" y="67383"/>
                      </a:cubicBezTo>
                      <a:lnTo>
                        <a:pt x="79799" y="14561"/>
                      </a:lnTo>
                      <a:cubicBezTo>
                        <a:pt x="79799" y="14561"/>
                        <a:pt x="26157" y="61110"/>
                        <a:pt x="8129" y="113380"/>
                      </a:cubicBezTo>
                      <a:cubicBezTo>
                        <a:pt x="-9899" y="165649"/>
                        <a:pt x="7686" y="223645"/>
                        <a:pt x="7686" y="22364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2" name="Google Shape;2302;p32"/>
                <p:cNvSpPr/>
                <p:nvPr/>
              </p:nvSpPr>
              <p:spPr>
                <a:xfrm>
                  <a:off x="1458833" y="2423582"/>
                  <a:ext cx="333933" cy="217965"/>
                </a:xfrm>
                <a:custGeom>
                  <a:rect b="b" l="l" r="r" t="t"/>
                  <a:pathLst>
                    <a:path extrusionOk="0" h="217965" w="333933">
                      <a:moveTo>
                        <a:pt x="333934" y="134165"/>
                      </a:moveTo>
                      <a:cubicBezTo>
                        <a:pt x="333934" y="134165"/>
                        <a:pt x="290415" y="195646"/>
                        <a:pt x="237878" y="212521"/>
                      </a:cubicBezTo>
                      <a:cubicBezTo>
                        <a:pt x="185341" y="229395"/>
                        <a:pt x="123788" y="201657"/>
                        <a:pt x="123788" y="201657"/>
                      </a:cubicBezTo>
                      <a:lnTo>
                        <a:pt x="164338" y="176907"/>
                      </a:lnTo>
                      <a:cubicBezTo>
                        <a:pt x="164338" y="176907"/>
                        <a:pt x="121480" y="177029"/>
                        <a:pt x="80396" y="146194"/>
                      </a:cubicBezTo>
                      <a:cubicBezTo>
                        <a:pt x="39305" y="115360"/>
                        <a:pt x="0" y="53563"/>
                        <a:pt x="0" y="53563"/>
                      </a:cubicBezTo>
                      <a:cubicBezTo>
                        <a:pt x="0" y="53563"/>
                        <a:pt x="88053" y="6953"/>
                        <a:pt x="146255" y="3352"/>
                      </a:cubicBezTo>
                      <a:cubicBezTo>
                        <a:pt x="204463" y="-249"/>
                        <a:pt x="232826" y="39172"/>
                        <a:pt x="232826" y="39172"/>
                      </a:cubicBezTo>
                      <a:lnTo>
                        <a:pt x="225788" y="0"/>
                      </a:lnTo>
                      <a:cubicBezTo>
                        <a:pt x="225788" y="0"/>
                        <a:pt x="269059" y="24556"/>
                        <a:pt x="296092" y="58099"/>
                      </a:cubicBezTo>
                      <a:cubicBezTo>
                        <a:pt x="323131" y="91635"/>
                        <a:pt x="333934" y="134165"/>
                        <a:pt x="333934" y="1341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03" name="Google Shape;2303;p32"/>
              <p:cNvSpPr/>
              <p:nvPr/>
            </p:nvSpPr>
            <p:spPr>
              <a:xfrm>
                <a:off x="1142320" y="1590551"/>
                <a:ext cx="878888" cy="1171342"/>
              </a:xfrm>
              <a:custGeom>
                <a:rect b="b" l="l" r="r" t="t"/>
                <a:pathLst>
                  <a:path extrusionOk="0" h="1171342" w="878888">
                    <a:moveTo>
                      <a:pt x="878888" y="1171240"/>
                    </a:moveTo>
                    <a:cubicBezTo>
                      <a:pt x="849754" y="1173796"/>
                      <a:pt x="822059" y="1128036"/>
                      <a:pt x="806787" y="1108976"/>
                    </a:cubicBezTo>
                    <a:cubicBezTo>
                      <a:pt x="734783" y="1019119"/>
                      <a:pt x="702297" y="916506"/>
                      <a:pt x="662955" y="809993"/>
                    </a:cubicBezTo>
                    <a:cubicBezTo>
                      <a:pt x="627330" y="713543"/>
                      <a:pt x="613206" y="609684"/>
                      <a:pt x="568600" y="516470"/>
                    </a:cubicBezTo>
                    <a:cubicBezTo>
                      <a:pt x="473576" y="317903"/>
                      <a:pt x="204171" y="80627"/>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4" name="Google Shape;2304;p32"/>
              <p:cNvSpPr/>
              <p:nvPr/>
            </p:nvSpPr>
            <p:spPr>
              <a:xfrm>
                <a:off x="1560020" y="2472208"/>
                <a:ext cx="321904" cy="120490"/>
              </a:xfrm>
              <a:custGeom>
                <a:rect b="b" l="l" r="r" t="t"/>
                <a:pathLst>
                  <a:path extrusionOk="0" h="120490" w="321904">
                    <a:moveTo>
                      <a:pt x="321905" y="120490"/>
                    </a:moveTo>
                    <a:cubicBezTo>
                      <a:pt x="321905" y="120490"/>
                      <a:pt x="254388" y="93087"/>
                      <a:pt x="235516" y="86486"/>
                    </a:cubicBezTo>
                    <a:cubicBezTo>
                      <a:pt x="160713" y="60333"/>
                      <a:pt x="58172" y="59896"/>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5" name="Google Shape;2305;p32"/>
              <p:cNvSpPr/>
              <p:nvPr/>
            </p:nvSpPr>
            <p:spPr>
              <a:xfrm>
                <a:off x="1440422" y="2141402"/>
                <a:ext cx="296498" cy="29770"/>
              </a:xfrm>
              <a:custGeom>
                <a:rect b="b" l="l" r="r" t="t"/>
                <a:pathLst>
                  <a:path extrusionOk="0" h="29770" w="296498">
                    <a:moveTo>
                      <a:pt x="296499" y="29771"/>
                    </a:moveTo>
                    <a:cubicBezTo>
                      <a:pt x="296499" y="29771"/>
                      <a:pt x="259228" y="6496"/>
                      <a:pt x="185105" y="667"/>
                    </a:cubicBezTo>
                    <a:cubicBezTo>
                      <a:pt x="110981" y="-5156"/>
                      <a:pt x="27811" y="29710"/>
                      <a:pt x="0" y="6466"/>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6" name="Google Shape;2306;p32"/>
              <p:cNvSpPr/>
              <p:nvPr/>
            </p:nvSpPr>
            <p:spPr>
              <a:xfrm>
                <a:off x="1216662" y="1888317"/>
                <a:ext cx="417128" cy="95019"/>
              </a:xfrm>
              <a:custGeom>
                <a:rect b="b" l="l" r="r" t="t"/>
                <a:pathLst>
                  <a:path extrusionOk="0" h="95019" w="417128">
                    <a:moveTo>
                      <a:pt x="417129" y="95019"/>
                    </a:moveTo>
                    <a:cubicBezTo>
                      <a:pt x="417129" y="95019"/>
                      <a:pt x="349485" y="61191"/>
                      <a:pt x="289662" y="45537"/>
                    </a:cubicBezTo>
                    <a:cubicBezTo>
                      <a:pt x="230251" y="29992"/>
                      <a:pt x="47903" y="-12179"/>
                      <a:pt x="0" y="3396"/>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7" name="Google Shape;2307;p32"/>
              <p:cNvSpPr/>
              <p:nvPr/>
            </p:nvSpPr>
            <p:spPr>
              <a:xfrm>
                <a:off x="1457582" y="1612605"/>
                <a:ext cx="50453" cy="229783"/>
              </a:xfrm>
              <a:custGeom>
                <a:rect b="b" l="l" r="r" t="t"/>
                <a:pathLst>
                  <a:path extrusionOk="0" h="229783" w="50453">
                    <a:moveTo>
                      <a:pt x="50454" y="229784"/>
                    </a:moveTo>
                    <a:cubicBezTo>
                      <a:pt x="50454" y="229784"/>
                      <a:pt x="25594" y="170671"/>
                      <a:pt x="14695" y="108455"/>
                    </a:cubicBezTo>
                    <a:cubicBezTo>
                      <a:pt x="3795" y="46234"/>
                      <a:pt x="0" y="0"/>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8" name="Google Shape;2308;p32"/>
              <p:cNvSpPr/>
              <p:nvPr/>
            </p:nvSpPr>
            <p:spPr>
              <a:xfrm>
                <a:off x="1735038" y="1779110"/>
                <a:ext cx="8880" cy="391898"/>
              </a:xfrm>
              <a:custGeom>
                <a:rect b="b" l="l" r="r" t="t"/>
                <a:pathLst>
                  <a:path extrusionOk="0" h="391898" w="8880">
                    <a:moveTo>
                      <a:pt x="383" y="391899"/>
                    </a:moveTo>
                    <a:cubicBezTo>
                      <a:pt x="383" y="391899"/>
                      <a:pt x="15612" y="302383"/>
                      <a:pt x="5295" y="217245"/>
                    </a:cubicBezTo>
                    <a:cubicBezTo>
                      <a:pt x="-7171" y="114370"/>
                      <a:pt x="11744" y="75678"/>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9" name="Google Shape;2309;p32"/>
              <p:cNvSpPr/>
              <p:nvPr/>
            </p:nvSpPr>
            <p:spPr>
              <a:xfrm>
                <a:off x="1823037" y="2258182"/>
                <a:ext cx="163826" cy="191164"/>
              </a:xfrm>
              <a:custGeom>
                <a:rect b="b" l="l" r="r" t="t"/>
                <a:pathLst>
                  <a:path extrusionOk="0" h="191164" w="163826">
                    <a:moveTo>
                      <a:pt x="66" y="191165"/>
                    </a:moveTo>
                    <a:cubicBezTo>
                      <a:pt x="-3413" y="99384"/>
                      <a:pt x="131407" y="21283"/>
                      <a:pt x="163827"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10" name="Google Shape;2310;p32"/>
            <p:cNvGrpSpPr/>
            <p:nvPr/>
          </p:nvGrpSpPr>
          <p:grpSpPr>
            <a:xfrm>
              <a:off x="3070341" y="4812469"/>
              <a:ext cx="938820" cy="1059307"/>
              <a:chOff x="3778311" y="2924392"/>
              <a:chExt cx="1041282" cy="1174919"/>
            </a:xfrm>
          </p:grpSpPr>
          <p:sp>
            <p:nvSpPr>
              <p:cNvPr id="2311" name="Google Shape;2311;p32"/>
              <p:cNvSpPr/>
              <p:nvPr/>
            </p:nvSpPr>
            <p:spPr>
              <a:xfrm>
                <a:off x="3778311" y="2924392"/>
                <a:ext cx="1041282" cy="794746"/>
              </a:xfrm>
              <a:custGeom>
                <a:rect b="b" l="l" r="r" t="t"/>
                <a:pathLst>
                  <a:path extrusionOk="0" h="794746" w="1041282">
                    <a:moveTo>
                      <a:pt x="1041283" y="794746"/>
                    </a:moveTo>
                    <a:cubicBezTo>
                      <a:pt x="1041283" y="794746"/>
                      <a:pt x="658856" y="562606"/>
                      <a:pt x="439438" y="398366"/>
                    </a:cubicBezTo>
                    <a:cubicBezTo>
                      <a:pt x="220019" y="234125"/>
                      <a:pt x="0" y="0"/>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2" name="Google Shape;2312;p32"/>
              <p:cNvSpPr/>
              <p:nvPr/>
            </p:nvSpPr>
            <p:spPr>
              <a:xfrm>
                <a:off x="3778311" y="2924392"/>
                <a:ext cx="777166" cy="873393"/>
              </a:xfrm>
              <a:custGeom>
                <a:rect b="b" l="l" r="r" t="t"/>
                <a:pathLst>
                  <a:path extrusionOk="0" h="873393" w="777166">
                    <a:moveTo>
                      <a:pt x="777167" y="873393"/>
                    </a:moveTo>
                    <a:cubicBezTo>
                      <a:pt x="777167" y="873393"/>
                      <a:pt x="574678" y="753273"/>
                      <a:pt x="380386" y="534923"/>
                    </a:cubicBezTo>
                    <a:cubicBezTo>
                      <a:pt x="186094" y="316574"/>
                      <a:pt x="0" y="0"/>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3" name="Google Shape;2313;p32"/>
              <p:cNvSpPr/>
              <p:nvPr/>
            </p:nvSpPr>
            <p:spPr>
              <a:xfrm>
                <a:off x="3778311" y="2924392"/>
                <a:ext cx="508721" cy="1041525"/>
              </a:xfrm>
              <a:custGeom>
                <a:rect b="b" l="l" r="r" t="t"/>
                <a:pathLst>
                  <a:path extrusionOk="0" h="1041525" w="508721">
                    <a:moveTo>
                      <a:pt x="508722" y="1041526"/>
                    </a:moveTo>
                    <a:cubicBezTo>
                      <a:pt x="508722" y="1041526"/>
                      <a:pt x="384806" y="912115"/>
                      <a:pt x="257625" y="651734"/>
                    </a:cubicBezTo>
                    <a:cubicBezTo>
                      <a:pt x="130449" y="391353"/>
                      <a:pt x="64408" y="162935"/>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4" name="Google Shape;2314;p32"/>
              <p:cNvSpPr/>
              <p:nvPr/>
            </p:nvSpPr>
            <p:spPr>
              <a:xfrm>
                <a:off x="3778311" y="2924392"/>
                <a:ext cx="220244" cy="1174919"/>
              </a:xfrm>
              <a:custGeom>
                <a:rect b="b" l="l" r="r" t="t"/>
                <a:pathLst>
                  <a:path extrusionOk="0" h="1174919" w="220244">
                    <a:moveTo>
                      <a:pt x="220244" y="1174920"/>
                    </a:moveTo>
                    <a:cubicBezTo>
                      <a:pt x="220244" y="1174920"/>
                      <a:pt x="131596" y="976232"/>
                      <a:pt x="76534" y="682502"/>
                    </a:cubicBezTo>
                    <a:cubicBezTo>
                      <a:pt x="21477" y="388772"/>
                      <a:pt x="0" y="0"/>
                      <a:pt x="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5" name="Google Shape;2315;p32"/>
              <p:cNvSpPr/>
              <p:nvPr/>
            </p:nvSpPr>
            <p:spPr>
              <a:xfrm>
                <a:off x="3810585" y="3168238"/>
                <a:ext cx="231174" cy="131505"/>
              </a:xfrm>
              <a:custGeom>
                <a:rect b="b" l="l" r="r" t="t"/>
                <a:pathLst>
                  <a:path extrusionOk="0" h="131505" w="231174">
                    <a:moveTo>
                      <a:pt x="231174" y="9977"/>
                    </a:moveTo>
                    <a:cubicBezTo>
                      <a:pt x="231174" y="9977"/>
                      <a:pt x="184303" y="-6691"/>
                      <a:pt x="165862" y="3061"/>
                    </a:cubicBezTo>
                    <a:cubicBezTo>
                      <a:pt x="147420" y="12807"/>
                      <a:pt x="157403" y="48979"/>
                      <a:pt x="157403" y="48979"/>
                    </a:cubicBezTo>
                    <a:cubicBezTo>
                      <a:pt x="157403" y="48979"/>
                      <a:pt x="130515" y="40866"/>
                      <a:pt x="115214" y="53011"/>
                    </a:cubicBezTo>
                    <a:cubicBezTo>
                      <a:pt x="99912" y="65161"/>
                      <a:pt x="96195" y="97568"/>
                      <a:pt x="96195" y="97568"/>
                    </a:cubicBezTo>
                    <a:cubicBezTo>
                      <a:pt x="96195" y="97568"/>
                      <a:pt x="67025" y="75247"/>
                      <a:pt x="42979" y="83730"/>
                    </a:cubicBezTo>
                    <a:cubicBezTo>
                      <a:pt x="18927" y="92213"/>
                      <a:pt x="0" y="131506"/>
                      <a:pt x="0" y="131506"/>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6" name="Google Shape;2316;p32"/>
              <p:cNvSpPr/>
              <p:nvPr/>
            </p:nvSpPr>
            <p:spPr>
              <a:xfrm>
                <a:off x="3834218" y="3231328"/>
                <a:ext cx="280832" cy="251674"/>
              </a:xfrm>
              <a:custGeom>
                <a:rect b="b" l="l" r="r" t="t"/>
                <a:pathLst>
                  <a:path extrusionOk="0" h="251674" w="280832">
                    <a:moveTo>
                      <a:pt x="280833" y="9340"/>
                    </a:moveTo>
                    <a:cubicBezTo>
                      <a:pt x="280833" y="9340"/>
                      <a:pt x="233160" y="-11931"/>
                      <a:pt x="215830" y="9728"/>
                    </a:cubicBezTo>
                    <a:cubicBezTo>
                      <a:pt x="198506" y="31394"/>
                      <a:pt x="217998" y="98540"/>
                      <a:pt x="217998" y="98540"/>
                    </a:cubicBezTo>
                    <a:cubicBezTo>
                      <a:pt x="217998" y="98540"/>
                      <a:pt x="162079" y="80493"/>
                      <a:pt x="139290" y="97216"/>
                    </a:cubicBezTo>
                    <a:cubicBezTo>
                      <a:pt x="116501" y="113939"/>
                      <a:pt x="120308" y="164259"/>
                      <a:pt x="120308" y="164259"/>
                    </a:cubicBezTo>
                    <a:cubicBezTo>
                      <a:pt x="120308" y="164259"/>
                      <a:pt x="70037" y="153427"/>
                      <a:pt x="40453" y="176082"/>
                    </a:cubicBezTo>
                    <a:cubicBezTo>
                      <a:pt x="10869" y="198737"/>
                      <a:pt x="0" y="251675"/>
                      <a:pt x="0" y="251675"/>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7" name="Google Shape;2317;p32"/>
              <p:cNvSpPr/>
              <p:nvPr/>
            </p:nvSpPr>
            <p:spPr>
              <a:xfrm>
                <a:off x="3854845" y="3319987"/>
                <a:ext cx="362904" cy="286905"/>
              </a:xfrm>
              <a:custGeom>
                <a:rect b="b" l="l" r="r" t="t"/>
                <a:pathLst>
                  <a:path extrusionOk="0" h="286905" w="362904">
                    <a:moveTo>
                      <a:pt x="362904" y="2770"/>
                    </a:moveTo>
                    <a:cubicBezTo>
                      <a:pt x="362904" y="2770"/>
                      <a:pt x="296505" y="-9672"/>
                      <a:pt x="276248" y="18181"/>
                    </a:cubicBezTo>
                    <a:cubicBezTo>
                      <a:pt x="255991" y="46028"/>
                      <a:pt x="281877" y="114164"/>
                      <a:pt x="281877" y="114164"/>
                    </a:cubicBezTo>
                    <a:cubicBezTo>
                      <a:pt x="281877" y="114164"/>
                      <a:pt x="221404" y="95231"/>
                      <a:pt x="193678" y="125695"/>
                    </a:cubicBezTo>
                    <a:cubicBezTo>
                      <a:pt x="165947" y="156153"/>
                      <a:pt x="169147" y="231394"/>
                      <a:pt x="169147" y="231394"/>
                    </a:cubicBezTo>
                    <a:cubicBezTo>
                      <a:pt x="169147" y="231394"/>
                      <a:pt x="117509" y="209959"/>
                      <a:pt x="75319" y="224435"/>
                    </a:cubicBezTo>
                    <a:cubicBezTo>
                      <a:pt x="33136" y="238911"/>
                      <a:pt x="0" y="286906"/>
                      <a:pt x="0" y="286906"/>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8" name="Google Shape;2318;p32"/>
              <p:cNvSpPr/>
              <p:nvPr/>
            </p:nvSpPr>
            <p:spPr>
              <a:xfrm>
                <a:off x="3921712" y="3418875"/>
                <a:ext cx="429249" cy="463525"/>
              </a:xfrm>
              <a:custGeom>
                <a:rect b="b" l="l" r="r" t="t"/>
                <a:pathLst>
                  <a:path extrusionOk="0" h="463525" w="429249">
                    <a:moveTo>
                      <a:pt x="429249" y="1718"/>
                    </a:moveTo>
                    <a:cubicBezTo>
                      <a:pt x="429249" y="1718"/>
                      <a:pt x="356170" y="-10038"/>
                      <a:pt x="335622" y="27961"/>
                    </a:cubicBezTo>
                    <a:cubicBezTo>
                      <a:pt x="315068" y="65961"/>
                      <a:pt x="351209" y="157918"/>
                      <a:pt x="351209" y="157918"/>
                    </a:cubicBezTo>
                    <a:cubicBezTo>
                      <a:pt x="351209" y="157918"/>
                      <a:pt x="264499" y="133047"/>
                      <a:pt x="227956" y="179511"/>
                    </a:cubicBezTo>
                    <a:cubicBezTo>
                      <a:pt x="191420" y="225969"/>
                      <a:pt x="201651" y="318923"/>
                      <a:pt x="201651" y="318923"/>
                    </a:cubicBezTo>
                    <a:cubicBezTo>
                      <a:pt x="201651" y="318923"/>
                      <a:pt x="131408" y="268274"/>
                      <a:pt x="77785" y="306329"/>
                    </a:cubicBezTo>
                    <a:cubicBezTo>
                      <a:pt x="24167" y="344389"/>
                      <a:pt x="0" y="463525"/>
                      <a:pt x="0" y="463525"/>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9" name="Google Shape;2319;p32"/>
              <p:cNvSpPr/>
              <p:nvPr/>
            </p:nvSpPr>
            <p:spPr>
              <a:xfrm>
                <a:off x="3978493" y="3530160"/>
                <a:ext cx="564361" cy="519760"/>
              </a:xfrm>
              <a:custGeom>
                <a:rect b="b" l="l" r="r" t="t"/>
                <a:pathLst>
                  <a:path extrusionOk="0" h="519760" w="564361">
                    <a:moveTo>
                      <a:pt x="564361" y="15034"/>
                    </a:moveTo>
                    <a:cubicBezTo>
                      <a:pt x="564361" y="15034"/>
                      <a:pt x="475313" y="-24466"/>
                      <a:pt x="449627" y="24586"/>
                    </a:cubicBezTo>
                    <a:cubicBezTo>
                      <a:pt x="423942" y="73637"/>
                      <a:pt x="468888" y="193435"/>
                      <a:pt x="468888" y="193435"/>
                    </a:cubicBezTo>
                    <a:cubicBezTo>
                      <a:pt x="468888" y="193435"/>
                      <a:pt x="351264" y="160432"/>
                      <a:pt x="297476" y="207274"/>
                    </a:cubicBezTo>
                    <a:cubicBezTo>
                      <a:pt x="243683" y="254114"/>
                      <a:pt x="247860" y="361805"/>
                      <a:pt x="247860" y="361805"/>
                    </a:cubicBezTo>
                    <a:cubicBezTo>
                      <a:pt x="247860" y="361805"/>
                      <a:pt x="153997" y="321479"/>
                      <a:pt x="92158" y="360912"/>
                    </a:cubicBezTo>
                    <a:cubicBezTo>
                      <a:pt x="30318" y="400351"/>
                      <a:pt x="0" y="519760"/>
                      <a:pt x="0" y="51976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20" name="Google Shape;2320;p32"/>
            <p:cNvSpPr/>
            <p:nvPr/>
          </p:nvSpPr>
          <p:spPr>
            <a:xfrm>
              <a:off x="1332801" y="2952903"/>
              <a:ext cx="1934528" cy="2875274"/>
            </a:xfrm>
            <a:custGeom>
              <a:rect b="b" l="l" r="r" t="t"/>
              <a:pathLst>
                <a:path extrusionOk="0" h="3185899" w="2143521">
                  <a:moveTo>
                    <a:pt x="1582806" y="573110"/>
                  </a:moveTo>
                  <a:cubicBezTo>
                    <a:pt x="1582806" y="573110"/>
                    <a:pt x="1968827" y="393798"/>
                    <a:pt x="2123237" y="725030"/>
                  </a:cubicBezTo>
                  <a:cubicBezTo>
                    <a:pt x="2216172" y="924398"/>
                    <a:pt x="1959057" y="1104876"/>
                    <a:pt x="1969039" y="1233035"/>
                  </a:cubicBezTo>
                  <a:cubicBezTo>
                    <a:pt x="1978743" y="1357576"/>
                    <a:pt x="2056291" y="1365342"/>
                    <a:pt x="2056291" y="1365342"/>
                  </a:cubicBezTo>
                  <a:lnTo>
                    <a:pt x="1855071" y="3074784"/>
                  </a:lnTo>
                  <a:cubicBezTo>
                    <a:pt x="1855071" y="3074784"/>
                    <a:pt x="1423605" y="3022746"/>
                    <a:pt x="1115818" y="3049135"/>
                  </a:cubicBezTo>
                  <a:cubicBezTo>
                    <a:pt x="814097" y="3075009"/>
                    <a:pt x="379535" y="3185899"/>
                    <a:pt x="379535" y="3185899"/>
                  </a:cubicBezTo>
                  <a:lnTo>
                    <a:pt x="58644" y="1487114"/>
                  </a:lnTo>
                  <a:cubicBezTo>
                    <a:pt x="58644" y="1487114"/>
                    <a:pt x="195815" y="1369653"/>
                    <a:pt x="191012" y="1287746"/>
                  </a:cubicBezTo>
                  <a:cubicBezTo>
                    <a:pt x="185529" y="1194198"/>
                    <a:pt x="-31309" y="1019397"/>
                    <a:pt x="3855" y="857027"/>
                  </a:cubicBezTo>
                  <a:cubicBezTo>
                    <a:pt x="88532" y="466021"/>
                    <a:pt x="516888" y="575600"/>
                    <a:pt x="516888" y="575600"/>
                  </a:cubicBezTo>
                  <a:cubicBezTo>
                    <a:pt x="516888" y="575600"/>
                    <a:pt x="521327" y="-15339"/>
                    <a:pt x="1122073" y="305"/>
                  </a:cubicBezTo>
                  <a:cubicBezTo>
                    <a:pt x="1600239" y="12757"/>
                    <a:pt x="1582806" y="573110"/>
                    <a:pt x="1582806" y="573110"/>
                  </a:cubicBezTo>
                  <a:close/>
                </a:path>
              </a:pathLst>
            </a:custGeom>
            <a:solidFill>
              <a:srgbClr val="C6BB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1" name="Google Shape;2321;p32"/>
            <p:cNvSpPr/>
            <p:nvPr/>
          </p:nvSpPr>
          <p:spPr>
            <a:xfrm>
              <a:off x="1332772" y="2952894"/>
              <a:ext cx="1254493" cy="2875299"/>
            </a:xfrm>
            <a:custGeom>
              <a:rect b="b" l="l" r="r" t="t"/>
              <a:pathLst>
                <a:path extrusionOk="0" h="3185927" w="1390020">
                  <a:moveTo>
                    <a:pt x="1122086" y="305"/>
                  </a:moveTo>
                  <a:cubicBezTo>
                    <a:pt x="521346" y="-15339"/>
                    <a:pt x="516956" y="575646"/>
                    <a:pt x="516956" y="575646"/>
                  </a:cubicBezTo>
                  <a:cubicBezTo>
                    <a:pt x="516956" y="575646"/>
                    <a:pt x="88532" y="466049"/>
                    <a:pt x="3856" y="857056"/>
                  </a:cubicBezTo>
                  <a:cubicBezTo>
                    <a:pt x="-31308" y="1019426"/>
                    <a:pt x="185469" y="1194250"/>
                    <a:pt x="190952" y="1287798"/>
                  </a:cubicBezTo>
                  <a:cubicBezTo>
                    <a:pt x="195755" y="1369706"/>
                    <a:pt x="58694" y="1487045"/>
                    <a:pt x="58694" y="1487045"/>
                  </a:cubicBezTo>
                  <a:lnTo>
                    <a:pt x="379572" y="3185928"/>
                  </a:lnTo>
                  <a:cubicBezTo>
                    <a:pt x="379572" y="3185928"/>
                    <a:pt x="434878" y="3172514"/>
                    <a:pt x="507465" y="3155755"/>
                  </a:cubicBezTo>
                  <a:lnTo>
                    <a:pt x="193423" y="1536758"/>
                  </a:lnTo>
                  <a:cubicBezTo>
                    <a:pt x="193423" y="1536758"/>
                    <a:pt x="309293" y="1476826"/>
                    <a:pt x="310313" y="1324802"/>
                  </a:cubicBezTo>
                  <a:cubicBezTo>
                    <a:pt x="311327" y="1172779"/>
                    <a:pt x="41473" y="1038444"/>
                    <a:pt x="149588" y="799176"/>
                  </a:cubicBezTo>
                  <a:cubicBezTo>
                    <a:pt x="323878" y="413452"/>
                    <a:pt x="672173" y="661604"/>
                    <a:pt x="672173" y="661604"/>
                  </a:cubicBezTo>
                  <a:cubicBezTo>
                    <a:pt x="672173" y="661604"/>
                    <a:pt x="663976" y="293538"/>
                    <a:pt x="879386" y="148505"/>
                  </a:cubicBezTo>
                  <a:cubicBezTo>
                    <a:pt x="1058765" y="27736"/>
                    <a:pt x="1249972" y="46969"/>
                    <a:pt x="1390021" y="91009"/>
                  </a:cubicBezTo>
                  <a:cubicBezTo>
                    <a:pt x="1324976" y="39108"/>
                    <a:pt x="1238380" y="3334"/>
                    <a:pt x="1122086" y="305"/>
                  </a:cubicBezTo>
                  <a:close/>
                </a:path>
              </a:pathLst>
            </a:custGeom>
            <a:solidFill>
              <a:srgbClr val="000000">
                <a:alpha val="1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322" name="Google Shape;2322;p32"/>
            <p:cNvGrpSpPr/>
            <p:nvPr/>
          </p:nvGrpSpPr>
          <p:grpSpPr>
            <a:xfrm>
              <a:off x="1361330" y="2850245"/>
              <a:ext cx="1519281" cy="816303"/>
              <a:chOff x="1882779" y="748012"/>
              <a:chExt cx="1685094" cy="905394"/>
            </a:xfrm>
          </p:grpSpPr>
          <p:sp>
            <p:nvSpPr>
              <p:cNvPr id="2323" name="Google Shape;2323;p32"/>
              <p:cNvSpPr/>
              <p:nvPr/>
            </p:nvSpPr>
            <p:spPr>
              <a:xfrm>
                <a:off x="1882779" y="748012"/>
                <a:ext cx="566478" cy="905394"/>
              </a:xfrm>
              <a:custGeom>
                <a:rect b="b" l="l" r="r" t="t"/>
                <a:pathLst>
                  <a:path extrusionOk="0" h="905394" w="566478">
                    <a:moveTo>
                      <a:pt x="217440" y="478384"/>
                    </a:moveTo>
                    <a:cubicBezTo>
                      <a:pt x="217440" y="478384"/>
                      <a:pt x="201677" y="466859"/>
                      <a:pt x="196188" y="460003"/>
                    </a:cubicBezTo>
                    <a:cubicBezTo>
                      <a:pt x="181475" y="441605"/>
                      <a:pt x="162633" y="421172"/>
                      <a:pt x="156518" y="379808"/>
                    </a:cubicBezTo>
                    <a:cubicBezTo>
                      <a:pt x="148248" y="323847"/>
                      <a:pt x="150112" y="277059"/>
                      <a:pt x="147380" y="244257"/>
                    </a:cubicBezTo>
                    <a:cubicBezTo>
                      <a:pt x="146487" y="233555"/>
                      <a:pt x="137245" y="207981"/>
                      <a:pt x="131993" y="175620"/>
                    </a:cubicBezTo>
                    <a:cubicBezTo>
                      <a:pt x="124657" y="130415"/>
                      <a:pt x="122247" y="76188"/>
                      <a:pt x="135940" y="68048"/>
                    </a:cubicBezTo>
                    <a:cubicBezTo>
                      <a:pt x="146614" y="61702"/>
                      <a:pt x="195550" y="127679"/>
                      <a:pt x="217440" y="160328"/>
                    </a:cubicBezTo>
                    <a:cubicBezTo>
                      <a:pt x="236197" y="188301"/>
                      <a:pt x="245579" y="209926"/>
                      <a:pt x="245579" y="209926"/>
                    </a:cubicBezTo>
                    <a:cubicBezTo>
                      <a:pt x="245579" y="209926"/>
                      <a:pt x="287259" y="188301"/>
                      <a:pt x="333328" y="177685"/>
                    </a:cubicBezTo>
                    <a:cubicBezTo>
                      <a:pt x="370247" y="169179"/>
                      <a:pt x="413663" y="167824"/>
                      <a:pt x="413663" y="167824"/>
                    </a:cubicBezTo>
                    <a:cubicBezTo>
                      <a:pt x="413663" y="167824"/>
                      <a:pt x="429250" y="106436"/>
                      <a:pt x="450181" y="68048"/>
                    </a:cubicBezTo>
                    <a:cubicBezTo>
                      <a:pt x="471112" y="29661"/>
                      <a:pt x="486335" y="-298"/>
                      <a:pt x="493482" y="2"/>
                    </a:cubicBezTo>
                    <a:cubicBezTo>
                      <a:pt x="501376" y="333"/>
                      <a:pt x="510545" y="54709"/>
                      <a:pt x="513259" y="68048"/>
                    </a:cubicBezTo>
                    <a:cubicBezTo>
                      <a:pt x="522592" y="113898"/>
                      <a:pt x="512889" y="142970"/>
                      <a:pt x="527833" y="172858"/>
                    </a:cubicBezTo>
                    <a:cubicBezTo>
                      <a:pt x="559541" y="236268"/>
                      <a:pt x="573295" y="279572"/>
                      <a:pt x="563233" y="350030"/>
                    </a:cubicBezTo>
                    <a:cubicBezTo>
                      <a:pt x="559560" y="375715"/>
                      <a:pt x="548727" y="413660"/>
                      <a:pt x="542552" y="438368"/>
                    </a:cubicBezTo>
                    <a:cubicBezTo>
                      <a:pt x="536425" y="462863"/>
                      <a:pt x="520436" y="497177"/>
                      <a:pt x="504570" y="553630"/>
                    </a:cubicBezTo>
                    <a:cubicBezTo>
                      <a:pt x="487149" y="615652"/>
                      <a:pt x="489638" y="641112"/>
                      <a:pt x="486117" y="672827"/>
                    </a:cubicBezTo>
                    <a:cubicBezTo>
                      <a:pt x="484866" y="684073"/>
                      <a:pt x="485661" y="707190"/>
                      <a:pt x="485661" y="707190"/>
                    </a:cubicBezTo>
                    <a:cubicBezTo>
                      <a:pt x="463127" y="718454"/>
                      <a:pt x="422419" y="743174"/>
                      <a:pt x="399983" y="755634"/>
                    </a:cubicBezTo>
                    <a:cubicBezTo>
                      <a:pt x="361096" y="777239"/>
                      <a:pt x="326558" y="794271"/>
                      <a:pt x="289050" y="817716"/>
                    </a:cubicBezTo>
                    <a:cubicBezTo>
                      <a:pt x="266176" y="832016"/>
                      <a:pt x="247389" y="852297"/>
                      <a:pt x="226871" y="869396"/>
                    </a:cubicBezTo>
                    <a:cubicBezTo>
                      <a:pt x="214368" y="879816"/>
                      <a:pt x="172658" y="915745"/>
                      <a:pt x="155006" y="902502"/>
                    </a:cubicBezTo>
                    <a:cubicBezTo>
                      <a:pt x="137354" y="889264"/>
                      <a:pt x="144392" y="869633"/>
                      <a:pt x="152583" y="853244"/>
                    </a:cubicBezTo>
                    <a:cubicBezTo>
                      <a:pt x="162086" y="834238"/>
                      <a:pt x="178500" y="823296"/>
                      <a:pt x="192957" y="808832"/>
                    </a:cubicBezTo>
                    <a:cubicBezTo>
                      <a:pt x="207798" y="793992"/>
                      <a:pt x="222997" y="780250"/>
                      <a:pt x="239792" y="767651"/>
                    </a:cubicBezTo>
                    <a:cubicBezTo>
                      <a:pt x="250886" y="759332"/>
                      <a:pt x="269163" y="728521"/>
                      <a:pt x="247868" y="722437"/>
                    </a:cubicBezTo>
                    <a:cubicBezTo>
                      <a:pt x="218449" y="714027"/>
                      <a:pt x="160587" y="754268"/>
                      <a:pt x="160587" y="754268"/>
                    </a:cubicBezTo>
                    <a:cubicBezTo>
                      <a:pt x="160587" y="754268"/>
                      <a:pt x="103508" y="797817"/>
                      <a:pt x="64567" y="841944"/>
                    </a:cubicBezTo>
                    <a:cubicBezTo>
                      <a:pt x="52866" y="855199"/>
                      <a:pt x="37631" y="877011"/>
                      <a:pt x="9541" y="863427"/>
                    </a:cubicBezTo>
                    <a:cubicBezTo>
                      <a:pt x="-13406" y="852327"/>
                      <a:pt x="11047" y="809124"/>
                      <a:pt x="20447" y="799724"/>
                    </a:cubicBezTo>
                    <a:cubicBezTo>
                      <a:pt x="41681" y="778489"/>
                      <a:pt x="62405" y="755792"/>
                      <a:pt x="84994" y="736427"/>
                    </a:cubicBezTo>
                    <a:cubicBezTo>
                      <a:pt x="109841" y="715132"/>
                      <a:pt x="136146" y="695689"/>
                      <a:pt x="162694" y="676726"/>
                    </a:cubicBezTo>
                    <a:cubicBezTo>
                      <a:pt x="209079" y="643596"/>
                      <a:pt x="224739" y="605997"/>
                      <a:pt x="217440" y="547607"/>
                    </a:cubicBezTo>
                    <a:cubicBezTo>
                      <a:pt x="215971" y="535845"/>
                      <a:pt x="217440" y="478384"/>
                      <a:pt x="217440" y="4783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4" name="Google Shape;2324;p32"/>
              <p:cNvSpPr/>
              <p:nvPr/>
            </p:nvSpPr>
            <p:spPr>
              <a:xfrm>
                <a:off x="2036283" y="871752"/>
                <a:ext cx="65587" cy="104285"/>
              </a:xfrm>
              <a:custGeom>
                <a:rect b="b" l="l" r="r" t="t"/>
                <a:pathLst>
                  <a:path extrusionOk="0" h="104285" w="65587">
                    <a:moveTo>
                      <a:pt x="4205" y="45710"/>
                    </a:moveTo>
                    <a:cubicBezTo>
                      <a:pt x="1302" y="19795"/>
                      <a:pt x="-2286" y="2851"/>
                      <a:pt x="1928" y="434"/>
                    </a:cubicBezTo>
                    <a:cubicBezTo>
                      <a:pt x="8553" y="-3366"/>
                      <a:pt x="22592" y="18478"/>
                      <a:pt x="38507" y="39660"/>
                    </a:cubicBezTo>
                    <a:cubicBezTo>
                      <a:pt x="54422" y="60843"/>
                      <a:pt x="65862" y="84887"/>
                      <a:pt x="65583" y="85165"/>
                    </a:cubicBezTo>
                    <a:cubicBezTo>
                      <a:pt x="65479" y="85271"/>
                      <a:pt x="48562" y="83536"/>
                      <a:pt x="35550" y="88267"/>
                    </a:cubicBezTo>
                    <a:cubicBezTo>
                      <a:pt x="22537" y="92998"/>
                      <a:pt x="14837" y="106031"/>
                      <a:pt x="13544" y="104089"/>
                    </a:cubicBezTo>
                    <a:cubicBezTo>
                      <a:pt x="13143" y="103493"/>
                      <a:pt x="7107" y="71624"/>
                      <a:pt x="4205" y="45710"/>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5" name="Google Shape;2325;p32"/>
              <p:cNvSpPr/>
              <p:nvPr/>
            </p:nvSpPr>
            <p:spPr>
              <a:xfrm>
                <a:off x="2323713" y="812538"/>
                <a:ext cx="56325" cy="107557"/>
              </a:xfrm>
              <a:custGeom>
                <a:rect b="b" l="l" r="r" t="t"/>
                <a:pathLst>
                  <a:path extrusionOk="0" h="107557" w="56325">
                    <a:moveTo>
                      <a:pt x="0" y="96946"/>
                    </a:moveTo>
                    <a:cubicBezTo>
                      <a:pt x="0" y="96946"/>
                      <a:pt x="5647" y="65874"/>
                      <a:pt x="11142" y="51097"/>
                    </a:cubicBezTo>
                    <a:cubicBezTo>
                      <a:pt x="17907" y="32887"/>
                      <a:pt x="43222" y="-585"/>
                      <a:pt x="47223" y="8"/>
                    </a:cubicBezTo>
                    <a:cubicBezTo>
                      <a:pt x="49804" y="391"/>
                      <a:pt x="54449" y="47855"/>
                      <a:pt x="55445" y="67760"/>
                    </a:cubicBezTo>
                    <a:cubicBezTo>
                      <a:pt x="55615" y="71218"/>
                      <a:pt x="56326" y="107557"/>
                      <a:pt x="56326" y="107557"/>
                    </a:cubicBezTo>
                    <a:cubicBezTo>
                      <a:pt x="56326" y="107557"/>
                      <a:pt x="42602" y="95647"/>
                      <a:pt x="28521" y="92994"/>
                    </a:cubicBezTo>
                    <a:cubicBezTo>
                      <a:pt x="14440" y="90341"/>
                      <a:pt x="0" y="96946"/>
                      <a:pt x="0" y="96946"/>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6" name="Google Shape;2326;p32"/>
              <p:cNvSpPr/>
              <p:nvPr/>
            </p:nvSpPr>
            <p:spPr>
              <a:xfrm>
                <a:off x="2067989" y="1009919"/>
                <a:ext cx="101973" cy="112203"/>
              </a:xfrm>
              <a:custGeom>
                <a:rect b="b" l="l" r="r" t="t"/>
                <a:pathLst>
                  <a:path extrusionOk="0" h="112203" w="101973">
                    <a:moveTo>
                      <a:pt x="9108" y="21085"/>
                    </a:moveTo>
                    <a:cubicBezTo>
                      <a:pt x="814" y="32112"/>
                      <a:pt x="-1063" y="49467"/>
                      <a:pt x="504" y="62808"/>
                    </a:cubicBezTo>
                    <a:cubicBezTo>
                      <a:pt x="3795" y="90788"/>
                      <a:pt x="31867" y="118405"/>
                      <a:pt x="61578" y="110978"/>
                    </a:cubicBezTo>
                    <a:cubicBezTo>
                      <a:pt x="103075" y="100601"/>
                      <a:pt x="118602" y="25518"/>
                      <a:pt x="79218" y="4311"/>
                    </a:cubicBezTo>
                    <a:cubicBezTo>
                      <a:pt x="70808" y="-215"/>
                      <a:pt x="54474" y="-1349"/>
                      <a:pt x="45238" y="1731"/>
                    </a:cubicBezTo>
                    <a:cubicBezTo>
                      <a:pt x="40453" y="3325"/>
                      <a:pt x="19218" y="7642"/>
                      <a:pt x="9108" y="21085"/>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7" name="Google Shape;2327;p32"/>
              <p:cNvSpPr/>
              <p:nvPr/>
            </p:nvSpPr>
            <p:spPr>
              <a:xfrm>
                <a:off x="2305769" y="970835"/>
                <a:ext cx="104775" cy="108068"/>
              </a:xfrm>
              <a:custGeom>
                <a:rect b="b" l="l" r="r" t="t"/>
                <a:pathLst>
                  <a:path extrusionOk="0" h="108068" w="104775">
                    <a:moveTo>
                      <a:pt x="22079" y="102747"/>
                    </a:moveTo>
                    <a:cubicBezTo>
                      <a:pt x="31491" y="110064"/>
                      <a:pt x="84768" y="116240"/>
                      <a:pt x="101218" y="75223"/>
                    </a:cubicBezTo>
                    <a:cubicBezTo>
                      <a:pt x="110927" y="51020"/>
                      <a:pt x="100580" y="9358"/>
                      <a:pt x="72405" y="1674"/>
                    </a:cubicBezTo>
                    <a:cubicBezTo>
                      <a:pt x="56891" y="-2557"/>
                      <a:pt x="43581" y="1544"/>
                      <a:pt x="26700" y="10469"/>
                    </a:cubicBezTo>
                    <a:cubicBezTo>
                      <a:pt x="9819" y="19394"/>
                      <a:pt x="-21361" y="68968"/>
                      <a:pt x="22079" y="102747"/>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8" name="Google Shape;2328;p32"/>
              <p:cNvSpPr/>
              <p:nvPr/>
            </p:nvSpPr>
            <p:spPr>
              <a:xfrm>
                <a:off x="2206987" y="1105516"/>
                <a:ext cx="75774" cy="30057"/>
              </a:xfrm>
              <a:custGeom>
                <a:rect b="b" l="l" r="r" t="t"/>
                <a:pathLst>
                  <a:path extrusionOk="0" h="30057" w="75774">
                    <a:moveTo>
                      <a:pt x="0" y="8926"/>
                    </a:moveTo>
                    <a:cubicBezTo>
                      <a:pt x="0" y="8926"/>
                      <a:pt x="3558" y="31618"/>
                      <a:pt x="19832" y="29972"/>
                    </a:cubicBezTo>
                    <a:cubicBezTo>
                      <a:pt x="31934" y="28752"/>
                      <a:pt x="37787" y="0"/>
                      <a:pt x="37787" y="0"/>
                    </a:cubicBezTo>
                    <a:cubicBezTo>
                      <a:pt x="37787" y="0"/>
                      <a:pt x="49604" y="29225"/>
                      <a:pt x="67213" y="22576"/>
                    </a:cubicBezTo>
                    <a:cubicBezTo>
                      <a:pt x="74961" y="19650"/>
                      <a:pt x="75775" y="3801"/>
                      <a:pt x="75775" y="0"/>
                    </a:cubicBezTo>
                  </a:path>
                </a:pathLst>
              </a:custGeom>
              <a:noFill/>
              <a:ln cap="rnd" cmpd="sng" w="9525">
                <a:solidFill>
                  <a:srgbClr val="E9E5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9" name="Google Shape;2329;p32"/>
              <p:cNvSpPr/>
              <p:nvPr/>
            </p:nvSpPr>
            <p:spPr>
              <a:xfrm>
                <a:off x="2100218" y="1009911"/>
                <a:ext cx="69821" cy="111989"/>
              </a:xfrm>
              <a:custGeom>
                <a:rect b="b" l="l" r="r" t="t"/>
                <a:pathLst>
                  <a:path extrusionOk="0" h="111989" w="69821">
                    <a:moveTo>
                      <a:pt x="30369" y="124"/>
                    </a:moveTo>
                    <a:cubicBezTo>
                      <a:pt x="24636" y="-300"/>
                      <a:pt x="19105" y="406"/>
                      <a:pt x="14617" y="1642"/>
                    </a:cubicBezTo>
                    <a:cubicBezTo>
                      <a:pt x="14174" y="2414"/>
                      <a:pt x="13743" y="2917"/>
                      <a:pt x="13287" y="3729"/>
                    </a:cubicBezTo>
                    <a:cubicBezTo>
                      <a:pt x="-1602" y="30532"/>
                      <a:pt x="-5585" y="82337"/>
                      <a:pt x="9687" y="110561"/>
                    </a:cubicBezTo>
                    <a:cubicBezTo>
                      <a:pt x="16014" y="112103"/>
                      <a:pt x="22645" y="112638"/>
                      <a:pt x="29421" y="110943"/>
                    </a:cubicBezTo>
                    <a:cubicBezTo>
                      <a:pt x="70919" y="100566"/>
                      <a:pt x="86451" y="25506"/>
                      <a:pt x="47067" y="4298"/>
                    </a:cubicBezTo>
                    <a:cubicBezTo>
                      <a:pt x="42865" y="2035"/>
                      <a:pt x="36659" y="587"/>
                      <a:pt x="30369" y="124"/>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0" name="Google Shape;2330;p32"/>
              <p:cNvSpPr/>
              <p:nvPr/>
            </p:nvSpPr>
            <p:spPr>
              <a:xfrm>
                <a:off x="2216111" y="1067605"/>
                <a:ext cx="50749" cy="37913"/>
              </a:xfrm>
              <a:custGeom>
                <a:rect b="b" l="l" r="r" t="t"/>
                <a:pathLst>
                  <a:path extrusionOk="0" h="37913" w="50749">
                    <a:moveTo>
                      <a:pt x="342" y="10283"/>
                    </a:moveTo>
                    <a:cubicBezTo>
                      <a:pt x="4471" y="-45"/>
                      <a:pt x="38652" y="-2808"/>
                      <a:pt x="46363" y="2972"/>
                    </a:cubicBezTo>
                    <a:cubicBezTo>
                      <a:pt x="59327" y="12694"/>
                      <a:pt x="40534" y="35975"/>
                      <a:pt x="29027" y="37803"/>
                    </a:cubicBezTo>
                    <a:cubicBezTo>
                      <a:pt x="17527" y="39630"/>
                      <a:pt x="-2888" y="18353"/>
                      <a:pt x="342" y="10283"/>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1" name="Google Shape;2331;p32"/>
              <p:cNvSpPr/>
              <p:nvPr/>
            </p:nvSpPr>
            <p:spPr>
              <a:xfrm>
                <a:off x="2341911" y="970770"/>
                <a:ext cx="68701" cy="107604"/>
              </a:xfrm>
              <a:custGeom>
                <a:rect b="b" l="l" r="r" t="t"/>
                <a:pathLst>
                  <a:path extrusionOk="0" h="107604" w="68701">
                    <a:moveTo>
                      <a:pt x="13918" y="1124"/>
                    </a:moveTo>
                    <a:cubicBezTo>
                      <a:pt x="11149" y="1728"/>
                      <a:pt x="8040" y="3686"/>
                      <a:pt x="5186" y="4729"/>
                    </a:cubicBezTo>
                    <a:cubicBezTo>
                      <a:pt x="3407" y="11039"/>
                      <a:pt x="917" y="17080"/>
                      <a:pt x="444" y="23705"/>
                    </a:cubicBezTo>
                    <a:cubicBezTo>
                      <a:pt x="-164" y="32175"/>
                      <a:pt x="61" y="40828"/>
                      <a:pt x="61" y="49322"/>
                    </a:cubicBezTo>
                    <a:cubicBezTo>
                      <a:pt x="61" y="66576"/>
                      <a:pt x="-983" y="89338"/>
                      <a:pt x="5569" y="107385"/>
                    </a:cubicBezTo>
                    <a:cubicBezTo>
                      <a:pt x="25467" y="108848"/>
                      <a:pt x="53830" y="103541"/>
                      <a:pt x="65149" y="75318"/>
                    </a:cubicBezTo>
                    <a:cubicBezTo>
                      <a:pt x="74858" y="51115"/>
                      <a:pt x="64481" y="9377"/>
                      <a:pt x="36306" y="1693"/>
                    </a:cubicBezTo>
                    <a:cubicBezTo>
                      <a:pt x="28552" y="-423"/>
                      <a:pt x="21289" y="-489"/>
                      <a:pt x="13918" y="1124"/>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2" name="Google Shape;2332;p32"/>
              <p:cNvSpPr/>
              <p:nvPr/>
            </p:nvSpPr>
            <p:spPr>
              <a:xfrm>
                <a:off x="2655932" y="1105698"/>
                <a:ext cx="911941" cy="494641"/>
              </a:xfrm>
              <a:custGeom>
                <a:rect b="b" l="l" r="r" t="t"/>
                <a:pathLst>
                  <a:path extrusionOk="0" h="494641" w="911941">
                    <a:moveTo>
                      <a:pt x="706021" y="1"/>
                    </a:moveTo>
                    <a:cubicBezTo>
                      <a:pt x="744756" y="-181"/>
                      <a:pt x="788688" y="26439"/>
                      <a:pt x="813778" y="42342"/>
                    </a:cubicBezTo>
                    <a:cubicBezTo>
                      <a:pt x="852489" y="66892"/>
                      <a:pt x="893367" y="175560"/>
                      <a:pt x="901163" y="222407"/>
                    </a:cubicBezTo>
                    <a:cubicBezTo>
                      <a:pt x="903185" y="234576"/>
                      <a:pt x="911942" y="289426"/>
                      <a:pt x="911942" y="289426"/>
                    </a:cubicBezTo>
                    <a:cubicBezTo>
                      <a:pt x="911942" y="289426"/>
                      <a:pt x="857207" y="297374"/>
                      <a:pt x="847771" y="304448"/>
                    </a:cubicBezTo>
                    <a:cubicBezTo>
                      <a:pt x="835007" y="314012"/>
                      <a:pt x="829080" y="353202"/>
                      <a:pt x="809406" y="379634"/>
                    </a:cubicBezTo>
                    <a:cubicBezTo>
                      <a:pt x="776283" y="424119"/>
                      <a:pt x="736935" y="463473"/>
                      <a:pt x="694624" y="477536"/>
                    </a:cubicBezTo>
                    <a:cubicBezTo>
                      <a:pt x="620932" y="502037"/>
                      <a:pt x="513393" y="502426"/>
                      <a:pt x="448846" y="464183"/>
                    </a:cubicBezTo>
                    <a:cubicBezTo>
                      <a:pt x="387608" y="427896"/>
                      <a:pt x="372646" y="361363"/>
                      <a:pt x="267063" y="276055"/>
                    </a:cubicBezTo>
                    <a:cubicBezTo>
                      <a:pt x="227321" y="243939"/>
                      <a:pt x="183048" y="235268"/>
                      <a:pt x="134040" y="230963"/>
                    </a:cubicBezTo>
                    <a:cubicBezTo>
                      <a:pt x="102440" y="228182"/>
                      <a:pt x="70743" y="244522"/>
                      <a:pt x="38706" y="238462"/>
                    </a:cubicBezTo>
                    <a:cubicBezTo>
                      <a:pt x="5133" y="232116"/>
                      <a:pt x="-9094" y="187383"/>
                      <a:pt x="6026" y="166986"/>
                    </a:cubicBezTo>
                    <a:cubicBezTo>
                      <a:pt x="44195" y="115530"/>
                      <a:pt x="201319" y="153724"/>
                      <a:pt x="247207" y="173325"/>
                    </a:cubicBezTo>
                    <a:cubicBezTo>
                      <a:pt x="292275" y="192574"/>
                      <a:pt x="329934" y="205854"/>
                      <a:pt x="380139" y="257188"/>
                    </a:cubicBezTo>
                    <a:cubicBezTo>
                      <a:pt x="426142" y="304224"/>
                      <a:pt x="416931" y="335987"/>
                      <a:pt x="475794" y="376531"/>
                    </a:cubicBezTo>
                    <a:cubicBezTo>
                      <a:pt x="499877" y="393114"/>
                      <a:pt x="572397" y="402781"/>
                      <a:pt x="636125" y="393351"/>
                    </a:cubicBezTo>
                    <a:cubicBezTo>
                      <a:pt x="700824" y="383775"/>
                      <a:pt x="716326" y="360440"/>
                      <a:pt x="739801" y="332186"/>
                    </a:cubicBezTo>
                    <a:cubicBezTo>
                      <a:pt x="766349" y="300246"/>
                      <a:pt x="777260" y="255913"/>
                      <a:pt x="769816" y="213766"/>
                    </a:cubicBezTo>
                    <a:cubicBezTo>
                      <a:pt x="760544" y="161236"/>
                      <a:pt x="748405" y="112646"/>
                      <a:pt x="736103" y="72217"/>
                    </a:cubicBezTo>
                    <a:cubicBezTo>
                      <a:pt x="723807" y="31789"/>
                      <a:pt x="702087" y="19"/>
                      <a:pt x="706021" y="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33" name="Google Shape;2333;p32"/>
            <p:cNvGrpSpPr/>
            <p:nvPr/>
          </p:nvGrpSpPr>
          <p:grpSpPr>
            <a:xfrm>
              <a:off x="2500075" y="4904637"/>
              <a:ext cx="874341" cy="1266062"/>
              <a:chOff x="3145806" y="3026620"/>
              <a:chExt cx="969766" cy="1404239"/>
            </a:xfrm>
          </p:grpSpPr>
          <p:sp>
            <p:nvSpPr>
              <p:cNvPr id="2334" name="Google Shape;2334;p32"/>
              <p:cNvSpPr/>
              <p:nvPr/>
            </p:nvSpPr>
            <p:spPr>
              <a:xfrm>
                <a:off x="3145806" y="3026620"/>
                <a:ext cx="969766" cy="1404239"/>
              </a:xfrm>
              <a:custGeom>
                <a:rect b="b" l="l" r="r" t="t"/>
                <a:pathLst>
                  <a:path extrusionOk="0" h="1404239" w="969766">
                    <a:moveTo>
                      <a:pt x="383600" y="1310527"/>
                    </a:moveTo>
                    <a:cubicBezTo>
                      <a:pt x="383600" y="1310527"/>
                      <a:pt x="357781" y="1112046"/>
                      <a:pt x="377418" y="1013877"/>
                    </a:cubicBezTo>
                    <a:cubicBezTo>
                      <a:pt x="393309" y="934410"/>
                      <a:pt x="446247" y="875036"/>
                      <a:pt x="480384" y="800366"/>
                    </a:cubicBezTo>
                    <a:cubicBezTo>
                      <a:pt x="516283" y="721834"/>
                      <a:pt x="533425" y="628013"/>
                      <a:pt x="550227" y="544029"/>
                    </a:cubicBezTo>
                    <a:cubicBezTo>
                      <a:pt x="567454" y="457864"/>
                      <a:pt x="461178" y="440820"/>
                      <a:pt x="461178" y="349858"/>
                    </a:cubicBezTo>
                    <a:cubicBezTo>
                      <a:pt x="461178" y="312855"/>
                      <a:pt x="518736" y="232799"/>
                      <a:pt x="516350" y="220873"/>
                    </a:cubicBezTo>
                    <a:cubicBezTo>
                      <a:pt x="511571" y="196973"/>
                      <a:pt x="514686" y="16957"/>
                      <a:pt x="548697" y="5620"/>
                    </a:cubicBezTo>
                    <a:cubicBezTo>
                      <a:pt x="552370" y="4393"/>
                      <a:pt x="588342" y="41507"/>
                      <a:pt x="611495" y="86198"/>
                    </a:cubicBezTo>
                    <a:cubicBezTo>
                      <a:pt x="634351" y="130319"/>
                      <a:pt x="644413" y="182017"/>
                      <a:pt x="644413" y="182017"/>
                    </a:cubicBezTo>
                    <a:cubicBezTo>
                      <a:pt x="644413" y="182017"/>
                      <a:pt x="690901" y="181641"/>
                      <a:pt x="727753" y="182825"/>
                    </a:cubicBezTo>
                    <a:cubicBezTo>
                      <a:pt x="764605" y="184009"/>
                      <a:pt x="791815" y="186747"/>
                      <a:pt x="791815" y="186747"/>
                    </a:cubicBezTo>
                    <a:cubicBezTo>
                      <a:pt x="791815" y="186747"/>
                      <a:pt x="886741" y="-10301"/>
                      <a:pt x="920418" y="422"/>
                    </a:cubicBezTo>
                    <a:cubicBezTo>
                      <a:pt x="935307" y="5165"/>
                      <a:pt x="934286" y="67137"/>
                      <a:pt x="931184" y="127034"/>
                    </a:cubicBezTo>
                    <a:cubicBezTo>
                      <a:pt x="928597" y="177068"/>
                      <a:pt x="924055" y="225397"/>
                      <a:pt x="930947" y="240110"/>
                    </a:cubicBezTo>
                    <a:cubicBezTo>
                      <a:pt x="946224" y="272748"/>
                      <a:pt x="983829" y="338935"/>
                      <a:pt x="964240" y="396730"/>
                    </a:cubicBezTo>
                    <a:cubicBezTo>
                      <a:pt x="951926" y="433072"/>
                      <a:pt x="887919" y="451361"/>
                      <a:pt x="880232" y="519874"/>
                    </a:cubicBezTo>
                    <a:cubicBezTo>
                      <a:pt x="872672" y="587281"/>
                      <a:pt x="890087" y="630090"/>
                      <a:pt x="891599" y="679615"/>
                    </a:cubicBezTo>
                    <a:cubicBezTo>
                      <a:pt x="896159" y="828796"/>
                      <a:pt x="923514" y="983291"/>
                      <a:pt x="904314" y="1136905"/>
                    </a:cubicBezTo>
                    <a:cubicBezTo>
                      <a:pt x="897125" y="1194427"/>
                      <a:pt x="875004" y="1358394"/>
                      <a:pt x="817852" y="1386970"/>
                    </a:cubicBezTo>
                    <a:cubicBezTo>
                      <a:pt x="755388" y="1418199"/>
                      <a:pt x="552546" y="1397535"/>
                      <a:pt x="552546" y="1397535"/>
                    </a:cubicBezTo>
                    <a:cubicBezTo>
                      <a:pt x="552546" y="1397535"/>
                      <a:pt x="335854" y="1409510"/>
                      <a:pt x="244984" y="1370563"/>
                    </a:cubicBezTo>
                    <a:cubicBezTo>
                      <a:pt x="126649" y="1319848"/>
                      <a:pt x="37194" y="1233119"/>
                      <a:pt x="6189" y="1097539"/>
                    </a:cubicBezTo>
                    <a:cubicBezTo>
                      <a:pt x="-28058" y="947781"/>
                      <a:pt x="86202" y="769732"/>
                      <a:pt x="192010" y="720760"/>
                    </a:cubicBezTo>
                    <a:cubicBezTo>
                      <a:pt x="261373" y="688656"/>
                      <a:pt x="455106" y="667798"/>
                      <a:pt x="402138" y="747247"/>
                    </a:cubicBezTo>
                    <a:cubicBezTo>
                      <a:pt x="373915" y="789582"/>
                      <a:pt x="314668" y="761377"/>
                      <a:pt x="253540" y="778895"/>
                    </a:cubicBezTo>
                    <a:cubicBezTo>
                      <a:pt x="179058" y="800245"/>
                      <a:pt x="81156" y="917602"/>
                      <a:pt x="76068" y="1001167"/>
                    </a:cubicBezTo>
                    <a:cubicBezTo>
                      <a:pt x="68204" y="1130129"/>
                      <a:pt x="95189" y="1174164"/>
                      <a:pt x="164849" y="1245518"/>
                    </a:cubicBezTo>
                    <a:cubicBezTo>
                      <a:pt x="277075" y="1360459"/>
                      <a:pt x="383600" y="1310527"/>
                      <a:pt x="383600" y="13105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5" name="Google Shape;2335;p32"/>
              <p:cNvSpPr/>
              <p:nvPr/>
            </p:nvSpPr>
            <p:spPr>
              <a:xfrm>
                <a:off x="3980879" y="3098518"/>
                <a:ext cx="75454" cy="127473"/>
              </a:xfrm>
              <a:custGeom>
                <a:rect b="b" l="l" r="r" t="t"/>
                <a:pathLst>
                  <a:path extrusionOk="0" h="127473" w="75454">
                    <a:moveTo>
                      <a:pt x="0" y="120569"/>
                    </a:moveTo>
                    <a:cubicBezTo>
                      <a:pt x="0" y="120569"/>
                      <a:pt x="50235" y="-1706"/>
                      <a:pt x="67438" y="18"/>
                    </a:cubicBezTo>
                    <a:cubicBezTo>
                      <a:pt x="84640" y="1743"/>
                      <a:pt x="68804" y="127473"/>
                      <a:pt x="68804" y="127473"/>
                    </a:cubicBezTo>
                    <a:cubicBezTo>
                      <a:pt x="68804" y="127473"/>
                      <a:pt x="56240" y="121432"/>
                      <a:pt x="39038" y="119707"/>
                    </a:cubicBezTo>
                    <a:cubicBezTo>
                      <a:pt x="21842" y="117982"/>
                      <a:pt x="0" y="120569"/>
                      <a:pt x="0" y="120569"/>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6" name="Google Shape;2336;p32"/>
              <p:cNvSpPr/>
              <p:nvPr/>
            </p:nvSpPr>
            <p:spPr>
              <a:xfrm>
                <a:off x="3691330" y="3104863"/>
                <a:ext cx="83975" cy="152466"/>
              </a:xfrm>
              <a:custGeom>
                <a:rect b="b" l="l" r="r" t="t"/>
                <a:pathLst>
                  <a:path extrusionOk="0" h="152466" w="83975">
                    <a:moveTo>
                      <a:pt x="2754" y="152467"/>
                    </a:moveTo>
                    <a:cubicBezTo>
                      <a:pt x="2754" y="152467"/>
                      <a:pt x="-7824" y="11792"/>
                      <a:pt x="12482" y="729"/>
                    </a:cubicBezTo>
                    <a:cubicBezTo>
                      <a:pt x="32787" y="-10335"/>
                      <a:pt x="83976" y="108207"/>
                      <a:pt x="83976" y="108207"/>
                    </a:cubicBezTo>
                    <a:cubicBezTo>
                      <a:pt x="83976" y="108207"/>
                      <a:pt x="63877" y="108759"/>
                      <a:pt x="43571" y="119823"/>
                    </a:cubicBezTo>
                    <a:cubicBezTo>
                      <a:pt x="23272" y="130892"/>
                      <a:pt x="2754" y="152467"/>
                      <a:pt x="2754" y="152467"/>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7" name="Google Shape;2337;p32"/>
              <p:cNvSpPr/>
              <p:nvPr/>
            </p:nvSpPr>
            <p:spPr>
              <a:xfrm>
                <a:off x="3962477" y="3289158"/>
                <a:ext cx="129584" cy="121812"/>
              </a:xfrm>
              <a:custGeom>
                <a:rect b="b" l="l" r="r" t="t"/>
                <a:pathLst>
                  <a:path extrusionOk="0" h="121812" w="129584">
                    <a:moveTo>
                      <a:pt x="556" y="75655"/>
                    </a:moveTo>
                    <a:cubicBezTo>
                      <a:pt x="-4429" y="45379"/>
                      <a:pt x="24870" y="3918"/>
                      <a:pt x="56973" y="269"/>
                    </a:cubicBezTo>
                    <a:cubicBezTo>
                      <a:pt x="89071" y="-3380"/>
                      <a:pt x="123961" y="30788"/>
                      <a:pt x="128947" y="61064"/>
                    </a:cubicBezTo>
                    <a:cubicBezTo>
                      <a:pt x="133932" y="91340"/>
                      <a:pt x="109012" y="117723"/>
                      <a:pt x="76908" y="121367"/>
                    </a:cubicBezTo>
                    <a:cubicBezTo>
                      <a:pt x="44811" y="125016"/>
                      <a:pt x="5542" y="105925"/>
                      <a:pt x="556" y="75655"/>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8" name="Google Shape;2338;p32"/>
              <p:cNvSpPr/>
              <p:nvPr/>
            </p:nvSpPr>
            <p:spPr>
              <a:xfrm>
                <a:off x="3676985" y="3304893"/>
                <a:ext cx="136313" cy="126666"/>
              </a:xfrm>
              <a:custGeom>
                <a:rect b="b" l="l" r="r" t="t"/>
                <a:pathLst>
                  <a:path extrusionOk="0" h="126666" w="136313">
                    <a:moveTo>
                      <a:pt x="57467" y="98"/>
                    </a:moveTo>
                    <a:cubicBezTo>
                      <a:pt x="91508" y="-1967"/>
                      <a:pt x="134432" y="29038"/>
                      <a:pt x="136254" y="62835"/>
                    </a:cubicBezTo>
                    <a:cubicBezTo>
                      <a:pt x="138076" y="96639"/>
                      <a:pt x="98187" y="124480"/>
                      <a:pt x="64140" y="126551"/>
                    </a:cubicBezTo>
                    <a:cubicBezTo>
                      <a:pt x="30100" y="128616"/>
                      <a:pt x="1749" y="102718"/>
                      <a:pt x="79" y="71106"/>
                    </a:cubicBezTo>
                    <a:cubicBezTo>
                      <a:pt x="-1591" y="39494"/>
                      <a:pt x="23420" y="2162"/>
                      <a:pt x="57467" y="98"/>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9" name="Google Shape;2339;p32"/>
              <p:cNvSpPr/>
              <p:nvPr/>
            </p:nvSpPr>
            <p:spPr>
              <a:xfrm>
                <a:off x="3849589" y="3385460"/>
                <a:ext cx="73552" cy="46463"/>
              </a:xfrm>
              <a:custGeom>
                <a:rect b="b" l="l" r="r" t="t"/>
                <a:pathLst>
                  <a:path extrusionOk="0" h="46463" w="73552">
                    <a:moveTo>
                      <a:pt x="34657" y="46463"/>
                    </a:moveTo>
                    <a:cubicBezTo>
                      <a:pt x="17145" y="46463"/>
                      <a:pt x="-7290" y="16558"/>
                      <a:pt x="2068" y="6587"/>
                    </a:cubicBezTo>
                    <a:cubicBezTo>
                      <a:pt x="6652" y="1705"/>
                      <a:pt x="21718" y="108"/>
                      <a:pt x="36716" y="5"/>
                    </a:cubicBezTo>
                    <a:cubicBezTo>
                      <a:pt x="52358" y="-104"/>
                      <a:pt x="67945" y="1499"/>
                      <a:pt x="72104" y="6587"/>
                    </a:cubicBezTo>
                    <a:cubicBezTo>
                      <a:pt x="80247" y="16558"/>
                      <a:pt x="52163" y="46463"/>
                      <a:pt x="34657" y="46463"/>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0" name="Google Shape;2340;p32"/>
              <p:cNvSpPr/>
              <p:nvPr/>
            </p:nvSpPr>
            <p:spPr>
              <a:xfrm>
                <a:off x="3855064" y="3435330"/>
                <a:ext cx="62762" cy="42796"/>
              </a:xfrm>
              <a:custGeom>
                <a:rect b="b" l="l" r="r" t="t"/>
                <a:pathLst>
                  <a:path extrusionOk="0" h="42796" w="62762">
                    <a:moveTo>
                      <a:pt x="0" y="42797"/>
                    </a:moveTo>
                    <a:lnTo>
                      <a:pt x="29183" y="0"/>
                    </a:lnTo>
                    <a:lnTo>
                      <a:pt x="62762" y="39014"/>
                    </a:lnTo>
                  </a:path>
                </a:pathLst>
              </a:custGeom>
              <a:noFill/>
              <a:ln cap="rnd" cmpd="sng" w="9525">
                <a:solidFill>
                  <a:srgbClr val="E9E5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1" name="Google Shape;2341;p32"/>
              <p:cNvSpPr/>
              <p:nvPr/>
            </p:nvSpPr>
            <p:spPr>
              <a:xfrm>
                <a:off x="3962503" y="3291662"/>
                <a:ext cx="81668" cy="118830"/>
              </a:xfrm>
              <a:custGeom>
                <a:rect b="b" l="l" r="r" t="t"/>
                <a:pathLst>
                  <a:path extrusionOk="0" h="118830" w="81668">
                    <a:moveTo>
                      <a:pt x="47803" y="0"/>
                    </a:moveTo>
                    <a:cubicBezTo>
                      <a:pt x="19561" y="9479"/>
                      <a:pt x="-3945" y="45893"/>
                      <a:pt x="555" y="73243"/>
                    </a:cubicBezTo>
                    <a:cubicBezTo>
                      <a:pt x="5425" y="102820"/>
                      <a:pt x="42902" y="121140"/>
                      <a:pt x="74563" y="118596"/>
                    </a:cubicBezTo>
                    <a:cubicBezTo>
                      <a:pt x="80240" y="98952"/>
                      <a:pt x="84260" y="76959"/>
                      <a:pt x="79682" y="55973"/>
                    </a:cubicBezTo>
                    <a:cubicBezTo>
                      <a:pt x="74976" y="34362"/>
                      <a:pt x="61550" y="15551"/>
                      <a:pt x="47803" y="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2" name="Google Shape;2342;p32"/>
              <p:cNvSpPr/>
              <p:nvPr/>
            </p:nvSpPr>
            <p:spPr>
              <a:xfrm>
                <a:off x="3677015" y="3307030"/>
                <a:ext cx="87621" cy="124594"/>
              </a:xfrm>
              <a:custGeom>
                <a:rect b="b" l="l" r="r" t="t"/>
                <a:pathLst>
                  <a:path extrusionOk="0" h="124594" w="87621">
                    <a:moveTo>
                      <a:pt x="46573" y="0"/>
                    </a:moveTo>
                    <a:cubicBezTo>
                      <a:pt x="18204" y="8276"/>
                      <a:pt x="-1403" y="40726"/>
                      <a:pt x="79" y="68883"/>
                    </a:cubicBezTo>
                    <a:cubicBezTo>
                      <a:pt x="1748" y="100495"/>
                      <a:pt x="29984" y="126545"/>
                      <a:pt x="64031" y="124480"/>
                    </a:cubicBezTo>
                    <a:cubicBezTo>
                      <a:pt x="70546" y="124085"/>
                      <a:pt x="77341" y="122069"/>
                      <a:pt x="83954" y="119926"/>
                    </a:cubicBezTo>
                    <a:cubicBezTo>
                      <a:pt x="87773" y="98867"/>
                      <a:pt x="89886" y="75696"/>
                      <a:pt x="83765" y="54838"/>
                    </a:cubicBezTo>
                    <a:cubicBezTo>
                      <a:pt x="77171" y="32371"/>
                      <a:pt x="61723" y="14179"/>
                      <a:pt x="46573" y="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43" name="Google Shape;2343;p32"/>
            <p:cNvGrpSpPr/>
            <p:nvPr/>
          </p:nvGrpSpPr>
          <p:grpSpPr>
            <a:xfrm>
              <a:off x="537428" y="5564111"/>
              <a:ext cx="592643" cy="668705"/>
              <a:chOff x="1053474" y="3589035"/>
              <a:chExt cx="657324" cy="741687"/>
            </a:xfrm>
          </p:grpSpPr>
          <p:sp>
            <p:nvSpPr>
              <p:cNvPr id="2344" name="Google Shape;2344;p32"/>
              <p:cNvSpPr/>
              <p:nvPr/>
            </p:nvSpPr>
            <p:spPr>
              <a:xfrm>
                <a:off x="1053474" y="3589035"/>
                <a:ext cx="657324" cy="501696"/>
              </a:xfrm>
              <a:custGeom>
                <a:rect b="b" l="l" r="r" t="t"/>
                <a:pathLst>
                  <a:path extrusionOk="0" h="501696" w="657324">
                    <a:moveTo>
                      <a:pt x="0" y="501696"/>
                    </a:moveTo>
                    <a:cubicBezTo>
                      <a:pt x="0" y="501696"/>
                      <a:pt x="241410" y="355156"/>
                      <a:pt x="379923" y="251474"/>
                    </a:cubicBezTo>
                    <a:cubicBezTo>
                      <a:pt x="518435" y="147797"/>
                      <a:pt x="657325" y="0"/>
                      <a:pt x="657325"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5" name="Google Shape;2345;p32"/>
              <p:cNvSpPr/>
              <p:nvPr/>
            </p:nvSpPr>
            <p:spPr>
              <a:xfrm>
                <a:off x="1220202" y="3589035"/>
                <a:ext cx="490596" cy="551342"/>
              </a:xfrm>
              <a:custGeom>
                <a:rect b="b" l="l" r="r" t="t"/>
                <a:pathLst>
                  <a:path extrusionOk="0" h="551342" w="490596">
                    <a:moveTo>
                      <a:pt x="0" y="551342"/>
                    </a:moveTo>
                    <a:cubicBezTo>
                      <a:pt x="0" y="551342"/>
                      <a:pt x="127826" y="475513"/>
                      <a:pt x="250472" y="337681"/>
                    </a:cubicBezTo>
                    <a:cubicBezTo>
                      <a:pt x="373124" y="199842"/>
                      <a:pt x="490596" y="0"/>
                      <a:pt x="490596"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6" name="Google Shape;2346;p32"/>
              <p:cNvSpPr/>
              <p:nvPr/>
            </p:nvSpPr>
            <p:spPr>
              <a:xfrm>
                <a:off x="1389658" y="3589035"/>
                <a:ext cx="321139" cy="657478"/>
              </a:xfrm>
              <a:custGeom>
                <a:rect b="b" l="l" r="r" t="t"/>
                <a:pathLst>
                  <a:path extrusionOk="0" h="657478" w="321139">
                    <a:moveTo>
                      <a:pt x="0" y="657478"/>
                    </a:moveTo>
                    <a:cubicBezTo>
                      <a:pt x="0" y="657478"/>
                      <a:pt x="78222" y="575783"/>
                      <a:pt x="158508" y="411415"/>
                    </a:cubicBezTo>
                    <a:cubicBezTo>
                      <a:pt x="238795" y="247047"/>
                      <a:pt x="280480" y="102857"/>
                      <a:pt x="321140"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7" name="Google Shape;2347;p32"/>
              <p:cNvSpPr/>
              <p:nvPr/>
            </p:nvSpPr>
            <p:spPr>
              <a:xfrm>
                <a:off x="1571763" y="3589035"/>
                <a:ext cx="139034" cy="741687"/>
              </a:xfrm>
              <a:custGeom>
                <a:rect b="b" l="l" r="r" t="t"/>
                <a:pathLst>
                  <a:path extrusionOk="0" h="741687" w="139034">
                    <a:moveTo>
                      <a:pt x="0" y="741687"/>
                    </a:moveTo>
                    <a:cubicBezTo>
                      <a:pt x="0" y="741687"/>
                      <a:pt x="55961" y="616260"/>
                      <a:pt x="90718" y="430840"/>
                    </a:cubicBezTo>
                    <a:cubicBezTo>
                      <a:pt x="125476" y="245420"/>
                      <a:pt x="139035" y="0"/>
                      <a:pt x="139035" y="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8" name="Google Shape;2348;p32"/>
              <p:cNvSpPr/>
              <p:nvPr/>
            </p:nvSpPr>
            <p:spPr>
              <a:xfrm>
                <a:off x="1544493" y="3742964"/>
                <a:ext cx="145932" cy="83013"/>
              </a:xfrm>
              <a:custGeom>
                <a:rect b="b" l="l" r="r" t="t"/>
                <a:pathLst>
                  <a:path extrusionOk="0" h="83013" w="145932">
                    <a:moveTo>
                      <a:pt x="0" y="6304"/>
                    </a:moveTo>
                    <a:cubicBezTo>
                      <a:pt x="0" y="6304"/>
                      <a:pt x="29584" y="-4225"/>
                      <a:pt x="41230" y="1932"/>
                    </a:cubicBezTo>
                    <a:cubicBezTo>
                      <a:pt x="52871" y="8089"/>
                      <a:pt x="46568" y="30921"/>
                      <a:pt x="46568" y="30921"/>
                    </a:cubicBezTo>
                    <a:cubicBezTo>
                      <a:pt x="46568" y="30921"/>
                      <a:pt x="63539" y="25802"/>
                      <a:pt x="73200" y="33465"/>
                    </a:cubicBezTo>
                    <a:cubicBezTo>
                      <a:pt x="82861" y="41134"/>
                      <a:pt x="85205" y="61591"/>
                      <a:pt x="85205" y="61591"/>
                    </a:cubicBezTo>
                    <a:cubicBezTo>
                      <a:pt x="85205" y="61591"/>
                      <a:pt x="103622" y="47504"/>
                      <a:pt x="118802" y="52859"/>
                    </a:cubicBezTo>
                    <a:cubicBezTo>
                      <a:pt x="133983" y="58215"/>
                      <a:pt x="145933" y="83014"/>
                      <a:pt x="145933" y="8301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9" name="Google Shape;2349;p32"/>
              <p:cNvSpPr/>
              <p:nvPr/>
            </p:nvSpPr>
            <p:spPr>
              <a:xfrm>
                <a:off x="1498229" y="3782795"/>
                <a:ext cx="177277" cy="158870"/>
              </a:xfrm>
              <a:custGeom>
                <a:rect b="b" l="l" r="r" t="t"/>
                <a:pathLst>
                  <a:path extrusionOk="0" h="158870" w="177277">
                    <a:moveTo>
                      <a:pt x="0" y="5894"/>
                    </a:moveTo>
                    <a:cubicBezTo>
                      <a:pt x="0" y="5894"/>
                      <a:pt x="30094" y="-7532"/>
                      <a:pt x="41030" y="6143"/>
                    </a:cubicBezTo>
                    <a:cubicBezTo>
                      <a:pt x="51966" y="19817"/>
                      <a:pt x="39664" y="62201"/>
                      <a:pt x="39664" y="62201"/>
                    </a:cubicBezTo>
                    <a:cubicBezTo>
                      <a:pt x="39664" y="62201"/>
                      <a:pt x="74961" y="50810"/>
                      <a:pt x="89346" y="61369"/>
                    </a:cubicBezTo>
                    <a:cubicBezTo>
                      <a:pt x="103731" y="71923"/>
                      <a:pt x="101333" y="103686"/>
                      <a:pt x="101333" y="103686"/>
                    </a:cubicBezTo>
                    <a:cubicBezTo>
                      <a:pt x="101333" y="103686"/>
                      <a:pt x="133066" y="96849"/>
                      <a:pt x="151738" y="111149"/>
                    </a:cubicBezTo>
                    <a:cubicBezTo>
                      <a:pt x="170416" y="125455"/>
                      <a:pt x="177277" y="158870"/>
                      <a:pt x="177277" y="158870"/>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0" name="Google Shape;2350;p32"/>
              <p:cNvSpPr/>
              <p:nvPr/>
            </p:nvSpPr>
            <p:spPr>
              <a:xfrm>
                <a:off x="1433396" y="3838761"/>
                <a:ext cx="229085" cy="181114"/>
              </a:xfrm>
              <a:custGeom>
                <a:rect b="b" l="l" r="r" t="t"/>
                <a:pathLst>
                  <a:path extrusionOk="0" h="181114" w="229085">
                    <a:moveTo>
                      <a:pt x="0" y="1748"/>
                    </a:moveTo>
                    <a:cubicBezTo>
                      <a:pt x="0" y="1748"/>
                      <a:pt x="41916" y="-6104"/>
                      <a:pt x="54704" y="11475"/>
                    </a:cubicBezTo>
                    <a:cubicBezTo>
                      <a:pt x="67492" y="29055"/>
                      <a:pt x="51152" y="72070"/>
                      <a:pt x="51152" y="72070"/>
                    </a:cubicBezTo>
                    <a:cubicBezTo>
                      <a:pt x="51152" y="72070"/>
                      <a:pt x="89322" y="60114"/>
                      <a:pt x="106828" y="79344"/>
                    </a:cubicBezTo>
                    <a:cubicBezTo>
                      <a:pt x="124334" y="98575"/>
                      <a:pt x="122312" y="146072"/>
                      <a:pt x="122312" y="146072"/>
                    </a:cubicBezTo>
                    <a:cubicBezTo>
                      <a:pt x="122312" y="146072"/>
                      <a:pt x="154908" y="132543"/>
                      <a:pt x="181540" y="141675"/>
                    </a:cubicBezTo>
                    <a:cubicBezTo>
                      <a:pt x="208173" y="150814"/>
                      <a:pt x="229085" y="181114"/>
                      <a:pt x="229085" y="18111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1" name="Google Shape;2351;p32"/>
              <p:cNvSpPr/>
              <p:nvPr/>
            </p:nvSpPr>
            <p:spPr>
              <a:xfrm>
                <a:off x="1349303" y="3901185"/>
                <a:ext cx="270971" cy="292603"/>
              </a:xfrm>
              <a:custGeom>
                <a:rect b="b" l="l" r="r" t="t"/>
                <a:pathLst>
                  <a:path extrusionOk="0" h="292603" w="270971">
                    <a:moveTo>
                      <a:pt x="0" y="1084"/>
                    </a:moveTo>
                    <a:cubicBezTo>
                      <a:pt x="0" y="1084"/>
                      <a:pt x="46130" y="-6336"/>
                      <a:pt x="59107" y="17649"/>
                    </a:cubicBezTo>
                    <a:cubicBezTo>
                      <a:pt x="72077" y="41640"/>
                      <a:pt x="49264" y="99690"/>
                      <a:pt x="49264" y="99690"/>
                    </a:cubicBezTo>
                    <a:cubicBezTo>
                      <a:pt x="49264" y="99690"/>
                      <a:pt x="104004" y="83987"/>
                      <a:pt x="127067" y="113316"/>
                    </a:cubicBezTo>
                    <a:cubicBezTo>
                      <a:pt x="150135" y="142645"/>
                      <a:pt x="143674" y="201327"/>
                      <a:pt x="143674" y="201327"/>
                    </a:cubicBezTo>
                    <a:cubicBezTo>
                      <a:pt x="143674" y="201327"/>
                      <a:pt x="188019" y="169351"/>
                      <a:pt x="221866" y="193378"/>
                    </a:cubicBezTo>
                    <a:cubicBezTo>
                      <a:pt x="255718" y="217400"/>
                      <a:pt x="270971" y="292604"/>
                      <a:pt x="270971" y="292604"/>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2" name="Google Shape;2352;p32"/>
              <p:cNvSpPr/>
              <p:nvPr/>
            </p:nvSpPr>
            <p:spPr>
              <a:xfrm>
                <a:off x="1228169" y="3971436"/>
                <a:ext cx="356261" cy="328105"/>
              </a:xfrm>
              <a:custGeom>
                <a:rect b="b" l="l" r="r" t="t"/>
                <a:pathLst>
                  <a:path extrusionOk="0" h="328105" w="356261">
                    <a:moveTo>
                      <a:pt x="0" y="9492"/>
                    </a:moveTo>
                    <a:cubicBezTo>
                      <a:pt x="0" y="9492"/>
                      <a:pt x="56210" y="-15446"/>
                      <a:pt x="72429" y="15522"/>
                    </a:cubicBezTo>
                    <a:cubicBezTo>
                      <a:pt x="88642" y="46484"/>
                      <a:pt x="60266" y="122107"/>
                      <a:pt x="60266" y="122107"/>
                    </a:cubicBezTo>
                    <a:cubicBezTo>
                      <a:pt x="60266" y="122107"/>
                      <a:pt x="134517" y="101273"/>
                      <a:pt x="168473" y="130845"/>
                    </a:cubicBezTo>
                    <a:cubicBezTo>
                      <a:pt x="202435" y="160410"/>
                      <a:pt x="199799" y="228394"/>
                      <a:pt x="199799" y="228394"/>
                    </a:cubicBezTo>
                    <a:cubicBezTo>
                      <a:pt x="199799" y="228394"/>
                      <a:pt x="259046" y="202940"/>
                      <a:pt x="298084" y="227830"/>
                    </a:cubicBezTo>
                    <a:cubicBezTo>
                      <a:pt x="337122" y="252726"/>
                      <a:pt x="356261" y="328106"/>
                      <a:pt x="356261" y="328106"/>
                    </a:cubicBezTo>
                  </a:path>
                </a:pathLst>
              </a:custGeom>
              <a:noFill/>
              <a:ln cap="rnd" cmpd="sng" w="12425">
                <a:solidFill>
                  <a:srgbClr val="EEE3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53" name="Google Shape;2353;p32"/>
            <p:cNvGrpSpPr/>
            <p:nvPr/>
          </p:nvGrpSpPr>
          <p:grpSpPr>
            <a:xfrm>
              <a:off x="1709812" y="3760924"/>
              <a:ext cx="1345277" cy="1058355"/>
              <a:chOff x="2269294" y="1758082"/>
              <a:chExt cx="1492100" cy="1173863"/>
            </a:xfrm>
          </p:grpSpPr>
          <p:grpSp>
            <p:nvGrpSpPr>
              <p:cNvPr id="2354" name="Google Shape;2354;p32"/>
              <p:cNvGrpSpPr/>
              <p:nvPr/>
            </p:nvGrpSpPr>
            <p:grpSpPr>
              <a:xfrm>
                <a:off x="2593791" y="1758082"/>
                <a:ext cx="843110" cy="490620"/>
                <a:chOff x="2593791" y="1758082"/>
                <a:chExt cx="843110" cy="490620"/>
              </a:xfrm>
            </p:grpSpPr>
            <p:sp>
              <p:nvSpPr>
                <p:cNvPr id="2355" name="Google Shape;2355;p32"/>
                <p:cNvSpPr/>
                <p:nvPr/>
              </p:nvSpPr>
              <p:spPr>
                <a:xfrm>
                  <a:off x="2593791" y="1764428"/>
                  <a:ext cx="177307" cy="476660"/>
                </a:xfrm>
                <a:custGeom>
                  <a:rect b="b" l="l" r="r" t="t"/>
                  <a:pathLst>
                    <a:path extrusionOk="0" h="476660" w="177307">
                      <a:moveTo>
                        <a:pt x="177308" y="13013"/>
                      </a:moveTo>
                      <a:cubicBezTo>
                        <a:pt x="177308" y="18939"/>
                        <a:pt x="176871" y="23536"/>
                        <a:pt x="175984" y="26815"/>
                      </a:cubicBezTo>
                      <a:cubicBezTo>
                        <a:pt x="175098" y="30094"/>
                        <a:pt x="174029" y="32268"/>
                        <a:pt x="172778" y="33324"/>
                      </a:cubicBezTo>
                      <a:cubicBezTo>
                        <a:pt x="168722" y="35650"/>
                        <a:pt x="164811" y="37556"/>
                        <a:pt x="161053" y="39032"/>
                      </a:cubicBezTo>
                      <a:cubicBezTo>
                        <a:pt x="157288" y="40514"/>
                        <a:pt x="153529" y="41679"/>
                        <a:pt x="149771" y="42524"/>
                      </a:cubicBezTo>
                      <a:cubicBezTo>
                        <a:pt x="149400" y="52045"/>
                        <a:pt x="148866" y="67754"/>
                        <a:pt x="148161" y="89650"/>
                      </a:cubicBezTo>
                      <a:cubicBezTo>
                        <a:pt x="147463" y="111552"/>
                        <a:pt x="146783" y="138416"/>
                        <a:pt x="146115" y="170258"/>
                      </a:cubicBezTo>
                      <a:cubicBezTo>
                        <a:pt x="145453" y="202101"/>
                        <a:pt x="144864" y="238224"/>
                        <a:pt x="144348" y="278635"/>
                      </a:cubicBezTo>
                      <a:cubicBezTo>
                        <a:pt x="143832" y="319045"/>
                        <a:pt x="143571" y="362522"/>
                        <a:pt x="143571" y="409065"/>
                      </a:cubicBezTo>
                      <a:lnTo>
                        <a:pt x="143571" y="440167"/>
                      </a:lnTo>
                      <a:cubicBezTo>
                        <a:pt x="147263" y="440167"/>
                        <a:pt x="150912" y="440428"/>
                        <a:pt x="154525" y="440956"/>
                      </a:cubicBezTo>
                      <a:cubicBezTo>
                        <a:pt x="158138" y="441491"/>
                        <a:pt x="161897" y="442280"/>
                        <a:pt x="165807" y="443337"/>
                      </a:cubicBezTo>
                      <a:cubicBezTo>
                        <a:pt x="167501" y="444399"/>
                        <a:pt x="168795" y="446567"/>
                        <a:pt x="169681" y="449846"/>
                      </a:cubicBezTo>
                      <a:cubicBezTo>
                        <a:pt x="170562" y="453125"/>
                        <a:pt x="171005" y="457090"/>
                        <a:pt x="171005" y="461747"/>
                      </a:cubicBezTo>
                      <a:cubicBezTo>
                        <a:pt x="170859" y="466186"/>
                        <a:pt x="170216" y="469787"/>
                        <a:pt x="169068" y="472538"/>
                      </a:cubicBezTo>
                      <a:cubicBezTo>
                        <a:pt x="167926" y="475288"/>
                        <a:pt x="166621" y="476661"/>
                        <a:pt x="165145" y="476661"/>
                      </a:cubicBezTo>
                      <a:lnTo>
                        <a:pt x="164702" y="476661"/>
                      </a:lnTo>
                      <a:cubicBezTo>
                        <a:pt x="160500" y="475604"/>
                        <a:pt x="156365" y="474754"/>
                        <a:pt x="152315" y="474123"/>
                      </a:cubicBezTo>
                      <a:cubicBezTo>
                        <a:pt x="148259" y="473485"/>
                        <a:pt x="144239" y="473169"/>
                        <a:pt x="140255" y="473169"/>
                      </a:cubicBezTo>
                      <a:cubicBezTo>
                        <a:pt x="136272" y="473169"/>
                        <a:pt x="132325" y="473485"/>
                        <a:pt x="128421" y="474123"/>
                      </a:cubicBezTo>
                      <a:cubicBezTo>
                        <a:pt x="124510" y="474754"/>
                        <a:pt x="120679" y="475604"/>
                        <a:pt x="116914" y="476661"/>
                      </a:cubicBezTo>
                      <a:lnTo>
                        <a:pt x="116143" y="476661"/>
                      </a:lnTo>
                      <a:cubicBezTo>
                        <a:pt x="114443" y="476661"/>
                        <a:pt x="113046" y="474967"/>
                        <a:pt x="111941" y="471584"/>
                      </a:cubicBezTo>
                      <a:cubicBezTo>
                        <a:pt x="110830" y="468196"/>
                        <a:pt x="110277" y="464389"/>
                        <a:pt x="110277" y="460156"/>
                      </a:cubicBezTo>
                      <a:cubicBezTo>
                        <a:pt x="110277" y="455930"/>
                        <a:pt x="110775" y="452226"/>
                        <a:pt x="111771" y="449050"/>
                      </a:cubicBezTo>
                      <a:cubicBezTo>
                        <a:pt x="112767" y="445881"/>
                        <a:pt x="114005" y="443974"/>
                        <a:pt x="115475" y="443337"/>
                      </a:cubicBezTo>
                      <a:cubicBezTo>
                        <a:pt x="118280" y="442705"/>
                        <a:pt x="121043" y="442122"/>
                        <a:pt x="123775" y="441594"/>
                      </a:cubicBezTo>
                      <a:cubicBezTo>
                        <a:pt x="126502" y="441066"/>
                        <a:pt x="129265" y="440586"/>
                        <a:pt x="132070" y="440167"/>
                      </a:cubicBezTo>
                      <a:lnTo>
                        <a:pt x="132070" y="409065"/>
                      </a:lnTo>
                      <a:cubicBezTo>
                        <a:pt x="132070" y="362734"/>
                        <a:pt x="132289" y="319361"/>
                        <a:pt x="132732" y="278950"/>
                      </a:cubicBezTo>
                      <a:cubicBezTo>
                        <a:pt x="126684" y="280644"/>
                        <a:pt x="120642" y="281810"/>
                        <a:pt x="114594" y="282442"/>
                      </a:cubicBezTo>
                      <a:cubicBezTo>
                        <a:pt x="108546" y="283079"/>
                        <a:pt x="102499" y="283395"/>
                        <a:pt x="96451" y="283395"/>
                      </a:cubicBezTo>
                      <a:cubicBezTo>
                        <a:pt x="90330" y="283395"/>
                        <a:pt x="84343" y="283079"/>
                        <a:pt x="78477" y="282442"/>
                      </a:cubicBezTo>
                      <a:cubicBezTo>
                        <a:pt x="72617" y="281810"/>
                        <a:pt x="66843" y="280644"/>
                        <a:pt x="61165" y="278950"/>
                      </a:cubicBezTo>
                      <a:lnTo>
                        <a:pt x="59841" y="439529"/>
                      </a:lnTo>
                      <a:cubicBezTo>
                        <a:pt x="62641" y="440167"/>
                        <a:pt x="65501" y="440798"/>
                        <a:pt x="68409" y="441436"/>
                      </a:cubicBezTo>
                      <a:cubicBezTo>
                        <a:pt x="71324" y="442068"/>
                        <a:pt x="74257" y="442705"/>
                        <a:pt x="77208" y="443337"/>
                      </a:cubicBezTo>
                      <a:cubicBezTo>
                        <a:pt x="78683" y="443974"/>
                        <a:pt x="79916" y="445881"/>
                        <a:pt x="80912" y="449050"/>
                      </a:cubicBezTo>
                      <a:cubicBezTo>
                        <a:pt x="81908" y="452226"/>
                        <a:pt x="82406" y="455930"/>
                        <a:pt x="82406" y="460156"/>
                      </a:cubicBezTo>
                      <a:cubicBezTo>
                        <a:pt x="82406" y="465026"/>
                        <a:pt x="81780" y="468992"/>
                        <a:pt x="80523" y="472058"/>
                      </a:cubicBezTo>
                      <a:cubicBezTo>
                        <a:pt x="79272" y="475125"/>
                        <a:pt x="77943" y="476661"/>
                        <a:pt x="76540" y="476661"/>
                      </a:cubicBezTo>
                      <a:lnTo>
                        <a:pt x="76097" y="476661"/>
                      </a:lnTo>
                      <a:cubicBezTo>
                        <a:pt x="70201" y="474967"/>
                        <a:pt x="64317" y="473649"/>
                        <a:pt x="58457" y="472695"/>
                      </a:cubicBezTo>
                      <a:cubicBezTo>
                        <a:pt x="52591" y="471742"/>
                        <a:pt x="46713" y="471269"/>
                        <a:pt x="40811" y="471269"/>
                      </a:cubicBezTo>
                      <a:cubicBezTo>
                        <a:pt x="34988" y="471269"/>
                        <a:pt x="29219" y="471742"/>
                        <a:pt x="23505" y="472695"/>
                      </a:cubicBezTo>
                      <a:cubicBezTo>
                        <a:pt x="17786" y="473649"/>
                        <a:pt x="12053" y="474967"/>
                        <a:pt x="6303" y="476661"/>
                      </a:cubicBezTo>
                      <a:lnTo>
                        <a:pt x="5860" y="476661"/>
                      </a:lnTo>
                      <a:cubicBezTo>
                        <a:pt x="4166" y="476661"/>
                        <a:pt x="2763" y="474967"/>
                        <a:pt x="1658" y="471584"/>
                      </a:cubicBezTo>
                      <a:cubicBezTo>
                        <a:pt x="553" y="468196"/>
                        <a:pt x="0" y="464389"/>
                        <a:pt x="0" y="460156"/>
                      </a:cubicBezTo>
                      <a:cubicBezTo>
                        <a:pt x="0" y="455930"/>
                        <a:pt x="498" y="452226"/>
                        <a:pt x="1488" y="449050"/>
                      </a:cubicBezTo>
                      <a:cubicBezTo>
                        <a:pt x="2484" y="445881"/>
                        <a:pt x="3722" y="443974"/>
                        <a:pt x="5198" y="443337"/>
                      </a:cubicBezTo>
                      <a:cubicBezTo>
                        <a:pt x="7924" y="442705"/>
                        <a:pt x="10669" y="442068"/>
                        <a:pt x="13438" y="441436"/>
                      </a:cubicBezTo>
                      <a:cubicBezTo>
                        <a:pt x="16201" y="440798"/>
                        <a:pt x="18951" y="440167"/>
                        <a:pt x="21678" y="439529"/>
                      </a:cubicBezTo>
                      <a:lnTo>
                        <a:pt x="24222" y="39032"/>
                      </a:lnTo>
                      <a:cubicBezTo>
                        <a:pt x="17883" y="37763"/>
                        <a:pt x="11464" y="35862"/>
                        <a:pt x="4973" y="33324"/>
                      </a:cubicBezTo>
                      <a:cubicBezTo>
                        <a:pt x="3498" y="32687"/>
                        <a:pt x="2301" y="30786"/>
                        <a:pt x="1379" y="27610"/>
                      </a:cubicBezTo>
                      <a:cubicBezTo>
                        <a:pt x="455" y="24434"/>
                        <a:pt x="0" y="20949"/>
                        <a:pt x="0" y="17136"/>
                      </a:cubicBezTo>
                      <a:cubicBezTo>
                        <a:pt x="0" y="11634"/>
                        <a:pt x="662" y="7408"/>
                        <a:pt x="1986" y="4445"/>
                      </a:cubicBezTo>
                      <a:cubicBezTo>
                        <a:pt x="3315" y="1482"/>
                        <a:pt x="4609" y="0"/>
                        <a:pt x="5860" y="0"/>
                      </a:cubicBezTo>
                      <a:lnTo>
                        <a:pt x="6522" y="0"/>
                      </a:lnTo>
                      <a:cubicBezTo>
                        <a:pt x="14343" y="3388"/>
                        <a:pt x="22048" y="5769"/>
                        <a:pt x="29645" y="7141"/>
                      </a:cubicBezTo>
                      <a:cubicBezTo>
                        <a:pt x="37235" y="8519"/>
                        <a:pt x="44795" y="9205"/>
                        <a:pt x="52318" y="9205"/>
                      </a:cubicBezTo>
                      <a:cubicBezTo>
                        <a:pt x="56890" y="9205"/>
                        <a:pt x="61390" y="8993"/>
                        <a:pt x="65810" y="8568"/>
                      </a:cubicBezTo>
                      <a:cubicBezTo>
                        <a:pt x="70237" y="8149"/>
                        <a:pt x="74664" y="7299"/>
                        <a:pt x="79084" y="6030"/>
                      </a:cubicBezTo>
                      <a:lnTo>
                        <a:pt x="79528" y="6030"/>
                      </a:lnTo>
                      <a:cubicBezTo>
                        <a:pt x="81003" y="6030"/>
                        <a:pt x="82315" y="7457"/>
                        <a:pt x="83456" y="10317"/>
                      </a:cubicBezTo>
                      <a:cubicBezTo>
                        <a:pt x="84598" y="13171"/>
                        <a:pt x="85241" y="16717"/>
                        <a:pt x="85393" y="20949"/>
                      </a:cubicBezTo>
                      <a:cubicBezTo>
                        <a:pt x="85393" y="26238"/>
                        <a:pt x="84859" y="30464"/>
                        <a:pt x="83784" y="33640"/>
                      </a:cubicBezTo>
                      <a:cubicBezTo>
                        <a:pt x="82715" y="36816"/>
                        <a:pt x="81446" y="38613"/>
                        <a:pt x="79971" y="39032"/>
                      </a:cubicBezTo>
                      <a:cubicBezTo>
                        <a:pt x="77244" y="39670"/>
                        <a:pt x="74512" y="40307"/>
                        <a:pt x="71785" y="40939"/>
                      </a:cubicBezTo>
                      <a:cubicBezTo>
                        <a:pt x="69059" y="41576"/>
                        <a:pt x="66254" y="42105"/>
                        <a:pt x="63382" y="42524"/>
                      </a:cubicBezTo>
                      <a:lnTo>
                        <a:pt x="61608" y="245310"/>
                      </a:lnTo>
                      <a:cubicBezTo>
                        <a:pt x="67067" y="247217"/>
                        <a:pt x="72745" y="248541"/>
                        <a:pt x="78641" y="249281"/>
                      </a:cubicBezTo>
                      <a:cubicBezTo>
                        <a:pt x="84543" y="250022"/>
                        <a:pt x="90482" y="250393"/>
                        <a:pt x="96451" y="250393"/>
                      </a:cubicBezTo>
                      <a:cubicBezTo>
                        <a:pt x="102644" y="250393"/>
                        <a:pt x="108783" y="250071"/>
                        <a:pt x="114868" y="249439"/>
                      </a:cubicBezTo>
                      <a:cubicBezTo>
                        <a:pt x="120952" y="248802"/>
                        <a:pt x="127055" y="247642"/>
                        <a:pt x="133175" y="245948"/>
                      </a:cubicBezTo>
                      <a:cubicBezTo>
                        <a:pt x="133473" y="220985"/>
                        <a:pt x="133855" y="197814"/>
                        <a:pt x="134335" y="176446"/>
                      </a:cubicBezTo>
                      <a:cubicBezTo>
                        <a:pt x="134815" y="155078"/>
                        <a:pt x="135294" y="135774"/>
                        <a:pt x="135774" y="118529"/>
                      </a:cubicBezTo>
                      <a:cubicBezTo>
                        <a:pt x="136254" y="101290"/>
                        <a:pt x="136697" y="86371"/>
                        <a:pt x="137104" y="73783"/>
                      </a:cubicBezTo>
                      <a:cubicBezTo>
                        <a:pt x="137511" y="61196"/>
                        <a:pt x="137857" y="51201"/>
                        <a:pt x="138155" y="43793"/>
                      </a:cubicBezTo>
                      <a:cubicBezTo>
                        <a:pt x="135203" y="43374"/>
                        <a:pt x="132307" y="42845"/>
                        <a:pt x="129471" y="42208"/>
                      </a:cubicBezTo>
                      <a:cubicBezTo>
                        <a:pt x="126629" y="41576"/>
                        <a:pt x="123812" y="40514"/>
                        <a:pt x="121007" y="39032"/>
                      </a:cubicBezTo>
                      <a:cubicBezTo>
                        <a:pt x="119610" y="38401"/>
                        <a:pt x="118444" y="36548"/>
                        <a:pt x="117527" y="33482"/>
                      </a:cubicBezTo>
                      <a:cubicBezTo>
                        <a:pt x="116604" y="30416"/>
                        <a:pt x="116143" y="26869"/>
                        <a:pt x="116143" y="22850"/>
                      </a:cubicBezTo>
                      <a:cubicBezTo>
                        <a:pt x="116143" y="17561"/>
                        <a:pt x="116786" y="13438"/>
                        <a:pt x="118080" y="10475"/>
                      </a:cubicBezTo>
                      <a:cubicBezTo>
                        <a:pt x="119367" y="7511"/>
                        <a:pt x="120642" y="6030"/>
                        <a:pt x="121893" y="6030"/>
                      </a:cubicBezTo>
                      <a:lnTo>
                        <a:pt x="122780" y="6030"/>
                      </a:lnTo>
                      <a:cubicBezTo>
                        <a:pt x="125731" y="7724"/>
                        <a:pt x="128676" y="8890"/>
                        <a:pt x="131627" y="9521"/>
                      </a:cubicBezTo>
                      <a:cubicBezTo>
                        <a:pt x="134578" y="10159"/>
                        <a:pt x="137602" y="10475"/>
                        <a:pt x="140699" y="10475"/>
                      </a:cubicBezTo>
                      <a:cubicBezTo>
                        <a:pt x="145344" y="10475"/>
                        <a:pt x="150117" y="9624"/>
                        <a:pt x="155023" y="7936"/>
                      </a:cubicBezTo>
                      <a:cubicBezTo>
                        <a:pt x="159923" y="6242"/>
                        <a:pt x="165030" y="3595"/>
                        <a:pt x="170343" y="0"/>
                      </a:cubicBezTo>
                      <a:lnTo>
                        <a:pt x="171667" y="0"/>
                      </a:lnTo>
                      <a:cubicBezTo>
                        <a:pt x="173070" y="0"/>
                        <a:pt x="174272" y="1215"/>
                        <a:pt x="175262" y="3649"/>
                      </a:cubicBezTo>
                      <a:cubicBezTo>
                        <a:pt x="176257" y="6084"/>
                        <a:pt x="176944" y="9205"/>
                        <a:pt x="177308" y="13013"/>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6" name="Google Shape;2356;p32"/>
                <p:cNvSpPr/>
                <p:nvPr/>
              </p:nvSpPr>
              <p:spPr>
                <a:xfrm>
                  <a:off x="2764468" y="1758082"/>
                  <a:ext cx="197334" cy="481736"/>
                </a:xfrm>
                <a:custGeom>
                  <a:rect b="b" l="l" r="r" t="t"/>
                  <a:pathLst>
                    <a:path extrusionOk="0" h="481736" w="197334">
                      <a:moveTo>
                        <a:pt x="115924" y="307514"/>
                      </a:moveTo>
                      <a:cubicBezTo>
                        <a:pt x="113198" y="283608"/>
                        <a:pt x="110320" y="261547"/>
                        <a:pt x="107296" y="241345"/>
                      </a:cubicBezTo>
                      <a:cubicBezTo>
                        <a:pt x="104272" y="221137"/>
                        <a:pt x="101302" y="202945"/>
                        <a:pt x="98394" y="186762"/>
                      </a:cubicBezTo>
                      <a:cubicBezTo>
                        <a:pt x="95479" y="170574"/>
                        <a:pt x="92716" y="156401"/>
                        <a:pt x="90093" y="144233"/>
                      </a:cubicBezTo>
                      <a:cubicBezTo>
                        <a:pt x="87476" y="132070"/>
                        <a:pt x="85247" y="122075"/>
                        <a:pt x="83402" y="114248"/>
                      </a:cubicBezTo>
                      <a:cubicBezTo>
                        <a:pt x="76546" y="147676"/>
                        <a:pt x="70407" y="180308"/>
                        <a:pt x="64985" y="212150"/>
                      </a:cubicBezTo>
                      <a:cubicBezTo>
                        <a:pt x="59568" y="243987"/>
                        <a:pt x="54753" y="275775"/>
                        <a:pt x="50551" y="307514"/>
                      </a:cubicBezTo>
                      <a:cubicBezTo>
                        <a:pt x="56453" y="309414"/>
                        <a:pt x="62131" y="310951"/>
                        <a:pt x="67583" y="312110"/>
                      </a:cubicBezTo>
                      <a:cubicBezTo>
                        <a:pt x="73042" y="313276"/>
                        <a:pt x="78465" y="313859"/>
                        <a:pt x="83845" y="313859"/>
                      </a:cubicBezTo>
                      <a:cubicBezTo>
                        <a:pt x="89158" y="313859"/>
                        <a:pt x="94447" y="313276"/>
                        <a:pt x="99717" y="312110"/>
                      </a:cubicBezTo>
                      <a:cubicBezTo>
                        <a:pt x="104994" y="310951"/>
                        <a:pt x="110392" y="309414"/>
                        <a:pt x="115924" y="307514"/>
                      </a:cubicBezTo>
                      <a:close/>
                      <a:moveTo>
                        <a:pt x="191365" y="481737"/>
                      </a:moveTo>
                      <a:cubicBezTo>
                        <a:pt x="191213" y="481737"/>
                        <a:pt x="191067" y="481682"/>
                        <a:pt x="190922" y="481579"/>
                      </a:cubicBezTo>
                      <a:cubicBezTo>
                        <a:pt x="190770" y="481470"/>
                        <a:pt x="190624" y="481209"/>
                        <a:pt x="190479" y="480784"/>
                      </a:cubicBezTo>
                      <a:cubicBezTo>
                        <a:pt x="183769" y="477820"/>
                        <a:pt x="177150" y="475707"/>
                        <a:pt x="170622" y="474438"/>
                      </a:cubicBezTo>
                      <a:cubicBezTo>
                        <a:pt x="164095" y="473169"/>
                        <a:pt x="157592" y="472532"/>
                        <a:pt x="151100" y="472532"/>
                      </a:cubicBezTo>
                      <a:cubicBezTo>
                        <a:pt x="144682" y="472532"/>
                        <a:pt x="138361" y="473169"/>
                        <a:pt x="132131" y="474438"/>
                      </a:cubicBezTo>
                      <a:cubicBezTo>
                        <a:pt x="125901" y="475707"/>
                        <a:pt x="119683" y="477820"/>
                        <a:pt x="113489" y="480784"/>
                      </a:cubicBezTo>
                      <a:cubicBezTo>
                        <a:pt x="113344" y="481209"/>
                        <a:pt x="113198" y="481470"/>
                        <a:pt x="113046" y="481579"/>
                      </a:cubicBezTo>
                      <a:cubicBezTo>
                        <a:pt x="112900" y="481682"/>
                        <a:pt x="112754" y="481737"/>
                        <a:pt x="112609" y="481737"/>
                      </a:cubicBezTo>
                      <a:cubicBezTo>
                        <a:pt x="110981" y="481737"/>
                        <a:pt x="109603" y="479940"/>
                        <a:pt x="108455" y="476345"/>
                      </a:cubicBezTo>
                      <a:cubicBezTo>
                        <a:pt x="107314" y="472744"/>
                        <a:pt x="106743" y="468834"/>
                        <a:pt x="106743" y="464601"/>
                      </a:cubicBezTo>
                      <a:cubicBezTo>
                        <a:pt x="106743" y="460794"/>
                        <a:pt x="107204" y="457303"/>
                        <a:pt x="108127" y="454127"/>
                      </a:cubicBezTo>
                      <a:cubicBezTo>
                        <a:pt x="109051" y="450951"/>
                        <a:pt x="110247" y="449050"/>
                        <a:pt x="111722" y="448413"/>
                      </a:cubicBezTo>
                      <a:cubicBezTo>
                        <a:pt x="114673" y="446725"/>
                        <a:pt x="117655" y="445401"/>
                        <a:pt x="120679" y="444448"/>
                      </a:cubicBezTo>
                      <a:cubicBezTo>
                        <a:pt x="123703" y="443494"/>
                        <a:pt x="126799" y="442493"/>
                        <a:pt x="129975" y="441436"/>
                      </a:cubicBezTo>
                      <a:cubicBezTo>
                        <a:pt x="129605" y="437416"/>
                        <a:pt x="129161" y="432388"/>
                        <a:pt x="128645" y="426359"/>
                      </a:cubicBezTo>
                      <a:cubicBezTo>
                        <a:pt x="128129" y="420329"/>
                        <a:pt x="127449" y="413188"/>
                        <a:pt x="126599" y="404936"/>
                      </a:cubicBezTo>
                      <a:cubicBezTo>
                        <a:pt x="125749" y="396690"/>
                        <a:pt x="124753" y="387114"/>
                        <a:pt x="123611" y="376221"/>
                      </a:cubicBezTo>
                      <a:cubicBezTo>
                        <a:pt x="122470" y="365321"/>
                        <a:pt x="121122" y="353001"/>
                        <a:pt x="119574" y="339247"/>
                      </a:cubicBezTo>
                      <a:cubicBezTo>
                        <a:pt x="113307" y="341785"/>
                        <a:pt x="107259" y="343741"/>
                        <a:pt x="101436" y="345119"/>
                      </a:cubicBezTo>
                      <a:cubicBezTo>
                        <a:pt x="95607" y="346491"/>
                        <a:pt x="89747" y="347183"/>
                        <a:pt x="83845" y="347183"/>
                      </a:cubicBezTo>
                      <a:cubicBezTo>
                        <a:pt x="77876" y="347183"/>
                        <a:pt x="71828" y="346491"/>
                        <a:pt x="65707" y="345119"/>
                      </a:cubicBezTo>
                      <a:cubicBezTo>
                        <a:pt x="59586" y="343741"/>
                        <a:pt x="53168" y="341785"/>
                        <a:pt x="46458" y="339247"/>
                      </a:cubicBezTo>
                      <a:cubicBezTo>
                        <a:pt x="42548" y="372674"/>
                        <a:pt x="39378" y="405786"/>
                        <a:pt x="36949" y="438576"/>
                      </a:cubicBezTo>
                      <a:cubicBezTo>
                        <a:pt x="41516" y="439001"/>
                        <a:pt x="46106" y="440003"/>
                        <a:pt x="50715" y="441594"/>
                      </a:cubicBezTo>
                      <a:cubicBezTo>
                        <a:pt x="55324" y="443179"/>
                        <a:pt x="60030" y="445456"/>
                        <a:pt x="64821" y="448413"/>
                      </a:cubicBezTo>
                      <a:cubicBezTo>
                        <a:pt x="66150" y="449050"/>
                        <a:pt x="67237" y="450951"/>
                        <a:pt x="68081" y="454127"/>
                      </a:cubicBezTo>
                      <a:cubicBezTo>
                        <a:pt x="68931" y="457303"/>
                        <a:pt x="69357" y="460794"/>
                        <a:pt x="69357" y="464601"/>
                      </a:cubicBezTo>
                      <a:cubicBezTo>
                        <a:pt x="69357" y="469465"/>
                        <a:pt x="68713" y="473540"/>
                        <a:pt x="67419" y="476819"/>
                      </a:cubicBezTo>
                      <a:cubicBezTo>
                        <a:pt x="66132" y="480098"/>
                        <a:pt x="64784" y="481737"/>
                        <a:pt x="63381" y="481737"/>
                      </a:cubicBezTo>
                      <a:cubicBezTo>
                        <a:pt x="63163" y="481737"/>
                        <a:pt x="62975" y="481579"/>
                        <a:pt x="62829" y="481263"/>
                      </a:cubicBezTo>
                      <a:cubicBezTo>
                        <a:pt x="62683" y="480942"/>
                        <a:pt x="62501" y="480784"/>
                        <a:pt x="62276" y="480784"/>
                      </a:cubicBezTo>
                      <a:cubicBezTo>
                        <a:pt x="57413" y="477820"/>
                        <a:pt x="52634" y="475604"/>
                        <a:pt x="47952" y="474122"/>
                      </a:cubicBezTo>
                      <a:cubicBezTo>
                        <a:pt x="43270" y="472641"/>
                        <a:pt x="38607" y="471900"/>
                        <a:pt x="33962" y="471900"/>
                      </a:cubicBezTo>
                      <a:cubicBezTo>
                        <a:pt x="29389" y="471900"/>
                        <a:pt x="24890" y="472641"/>
                        <a:pt x="20463" y="474122"/>
                      </a:cubicBezTo>
                      <a:cubicBezTo>
                        <a:pt x="16043" y="475604"/>
                        <a:pt x="11543" y="477820"/>
                        <a:pt x="6971" y="480784"/>
                      </a:cubicBezTo>
                      <a:cubicBezTo>
                        <a:pt x="6746" y="480784"/>
                        <a:pt x="6564" y="480942"/>
                        <a:pt x="6418" y="481263"/>
                      </a:cubicBezTo>
                      <a:cubicBezTo>
                        <a:pt x="6273" y="481579"/>
                        <a:pt x="6084" y="481737"/>
                        <a:pt x="5866" y="481737"/>
                      </a:cubicBezTo>
                      <a:cubicBezTo>
                        <a:pt x="4166" y="481737"/>
                        <a:pt x="2769" y="480043"/>
                        <a:pt x="1658" y="476661"/>
                      </a:cubicBezTo>
                      <a:cubicBezTo>
                        <a:pt x="553" y="473272"/>
                        <a:pt x="0" y="469253"/>
                        <a:pt x="0" y="464601"/>
                      </a:cubicBezTo>
                      <a:cubicBezTo>
                        <a:pt x="0" y="460794"/>
                        <a:pt x="407" y="457406"/>
                        <a:pt x="1220" y="454443"/>
                      </a:cubicBezTo>
                      <a:cubicBezTo>
                        <a:pt x="2028" y="451485"/>
                        <a:pt x="3133" y="449475"/>
                        <a:pt x="4536" y="448413"/>
                      </a:cubicBezTo>
                      <a:cubicBezTo>
                        <a:pt x="7857" y="446087"/>
                        <a:pt x="11191" y="444290"/>
                        <a:pt x="14549" y="443021"/>
                      </a:cubicBezTo>
                      <a:cubicBezTo>
                        <a:pt x="17901" y="441752"/>
                        <a:pt x="21350" y="440695"/>
                        <a:pt x="24890" y="439845"/>
                      </a:cubicBezTo>
                      <a:cubicBezTo>
                        <a:pt x="27398" y="404936"/>
                        <a:pt x="30677" y="370027"/>
                        <a:pt x="34733" y="335124"/>
                      </a:cubicBezTo>
                      <a:cubicBezTo>
                        <a:pt x="38789" y="300215"/>
                        <a:pt x="43641" y="264936"/>
                        <a:pt x="49282" y="229286"/>
                      </a:cubicBezTo>
                      <a:cubicBezTo>
                        <a:pt x="54923" y="193636"/>
                        <a:pt x="61390" y="157403"/>
                        <a:pt x="68695" y="120594"/>
                      </a:cubicBezTo>
                      <a:cubicBezTo>
                        <a:pt x="75994" y="83778"/>
                        <a:pt x="84215" y="45912"/>
                        <a:pt x="93360" y="6983"/>
                      </a:cubicBezTo>
                      <a:cubicBezTo>
                        <a:pt x="94022" y="4445"/>
                        <a:pt x="94781" y="2641"/>
                        <a:pt x="95625" y="1585"/>
                      </a:cubicBezTo>
                      <a:cubicBezTo>
                        <a:pt x="96475" y="528"/>
                        <a:pt x="97307" y="0"/>
                        <a:pt x="98114" y="0"/>
                      </a:cubicBezTo>
                      <a:cubicBezTo>
                        <a:pt x="99001" y="0"/>
                        <a:pt x="99851" y="474"/>
                        <a:pt x="100659" y="1427"/>
                      </a:cubicBezTo>
                      <a:cubicBezTo>
                        <a:pt x="101472" y="2380"/>
                        <a:pt x="102134" y="3807"/>
                        <a:pt x="102650" y="5714"/>
                      </a:cubicBezTo>
                      <a:cubicBezTo>
                        <a:pt x="118135" y="62410"/>
                        <a:pt x="131427" y="126678"/>
                        <a:pt x="142526" y="198500"/>
                      </a:cubicBezTo>
                      <a:cubicBezTo>
                        <a:pt x="153626" y="270328"/>
                        <a:pt x="162753" y="351094"/>
                        <a:pt x="169906" y="440798"/>
                      </a:cubicBezTo>
                      <a:cubicBezTo>
                        <a:pt x="177423" y="442705"/>
                        <a:pt x="184910" y="445243"/>
                        <a:pt x="192361" y="448413"/>
                      </a:cubicBezTo>
                      <a:cubicBezTo>
                        <a:pt x="193830" y="449050"/>
                        <a:pt x="195033" y="450951"/>
                        <a:pt x="195956" y="454127"/>
                      </a:cubicBezTo>
                      <a:cubicBezTo>
                        <a:pt x="196872" y="457303"/>
                        <a:pt x="197334" y="460794"/>
                        <a:pt x="197334" y="464601"/>
                      </a:cubicBezTo>
                      <a:cubicBezTo>
                        <a:pt x="197334" y="469253"/>
                        <a:pt x="196690" y="473272"/>
                        <a:pt x="195403" y="476661"/>
                      </a:cubicBezTo>
                      <a:cubicBezTo>
                        <a:pt x="194110" y="480043"/>
                        <a:pt x="192762" y="481737"/>
                        <a:pt x="191365" y="481737"/>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7" name="Google Shape;2357;p32"/>
                <p:cNvSpPr/>
                <p:nvPr/>
              </p:nvSpPr>
              <p:spPr>
                <a:xfrm>
                  <a:off x="2959598" y="1766013"/>
                  <a:ext cx="146558" cy="472221"/>
                </a:xfrm>
                <a:custGeom>
                  <a:rect b="b" l="l" r="r" t="t"/>
                  <a:pathLst>
                    <a:path extrusionOk="0" h="472221" w="146558">
                      <a:moveTo>
                        <a:pt x="134948" y="169469"/>
                      </a:moveTo>
                      <a:cubicBezTo>
                        <a:pt x="134948" y="152333"/>
                        <a:pt x="134043" y="137153"/>
                        <a:pt x="132234" y="123927"/>
                      </a:cubicBezTo>
                      <a:cubicBezTo>
                        <a:pt x="130430" y="110708"/>
                        <a:pt x="127996" y="99177"/>
                        <a:pt x="124935" y="89334"/>
                      </a:cubicBezTo>
                      <a:cubicBezTo>
                        <a:pt x="121875" y="79497"/>
                        <a:pt x="118262" y="71142"/>
                        <a:pt x="114096" y="64268"/>
                      </a:cubicBezTo>
                      <a:cubicBezTo>
                        <a:pt x="109931" y="57388"/>
                        <a:pt x="105486" y="51784"/>
                        <a:pt x="100768" y="47448"/>
                      </a:cubicBezTo>
                      <a:cubicBezTo>
                        <a:pt x="96050" y="43113"/>
                        <a:pt x="91143" y="39882"/>
                        <a:pt x="86055" y="37769"/>
                      </a:cubicBezTo>
                      <a:cubicBezTo>
                        <a:pt x="80966" y="35650"/>
                        <a:pt x="75987" y="34278"/>
                        <a:pt x="71123" y="33640"/>
                      </a:cubicBezTo>
                      <a:lnTo>
                        <a:pt x="63381" y="33640"/>
                      </a:lnTo>
                      <a:lnTo>
                        <a:pt x="60946" y="301484"/>
                      </a:lnTo>
                      <a:cubicBezTo>
                        <a:pt x="63230" y="303178"/>
                        <a:pt x="65701" y="304447"/>
                        <a:pt x="68355" y="305291"/>
                      </a:cubicBezTo>
                      <a:cubicBezTo>
                        <a:pt x="71014" y="306141"/>
                        <a:pt x="73814" y="306560"/>
                        <a:pt x="76765" y="306560"/>
                      </a:cubicBezTo>
                      <a:cubicBezTo>
                        <a:pt x="84507" y="306560"/>
                        <a:pt x="91902" y="303652"/>
                        <a:pt x="98940" y="297835"/>
                      </a:cubicBezTo>
                      <a:cubicBezTo>
                        <a:pt x="105984" y="292018"/>
                        <a:pt x="112178" y="283395"/>
                        <a:pt x="117527" y="271973"/>
                      </a:cubicBezTo>
                      <a:cubicBezTo>
                        <a:pt x="122871" y="260545"/>
                        <a:pt x="127109" y="246264"/>
                        <a:pt x="130248" y="229128"/>
                      </a:cubicBezTo>
                      <a:cubicBezTo>
                        <a:pt x="133382" y="211992"/>
                        <a:pt x="134948" y="192106"/>
                        <a:pt x="134948" y="169469"/>
                      </a:cubicBezTo>
                      <a:close/>
                      <a:moveTo>
                        <a:pt x="76765" y="339885"/>
                      </a:moveTo>
                      <a:cubicBezTo>
                        <a:pt x="73814" y="339885"/>
                        <a:pt x="70996" y="339514"/>
                        <a:pt x="68300" y="338774"/>
                      </a:cubicBezTo>
                      <a:cubicBezTo>
                        <a:pt x="65610" y="338033"/>
                        <a:pt x="63084" y="336818"/>
                        <a:pt x="60728" y="335124"/>
                      </a:cubicBezTo>
                      <a:lnTo>
                        <a:pt x="59841" y="435406"/>
                      </a:lnTo>
                      <a:cubicBezTo>
                        <a:pt x="62641" y="436044"/>
                        <a:pt x="65501" y="436675"/>
                        <a:pt x="68415" y="437313"/>
                      </a:cubicBezTo>
                      <a:cubicBezTo>
                        <a:pt x="71324" y="437944"/>
                        <a:pt x="74257" y="438582"/>
                        <a:pt x="77208" y="439213"/>
                      </a:cubicBezTo>
                      <a:cubicBezTo>
                        <a:pt x="78683" y="439851"/>
                        <a:pt x="79916" y="441752"/>
                        <a:pt x="80912" y="444927"/>
                      </a:cubicBezTo>
                      <a:cubicBezTo>
                        <a:pt x="81908" y="448103"/>
                        <a:pt x="82406" y="451801"/>
                        <a:pt x="82406" y="456033"/>
                      </a:cubicBezTo>
                      <a:cubicBezTo>
                        <a:pt x="82406" y="460903"/>
                        <a:pt x="81780" y="464814"/>
                        <a:pt x="80523" y="467777"/>
                      </a:cubicBezTo>
                      <a:cubicBezTo>
                        <a:pt x="79272" y="470740"/>
                        <a:pt x="77943" y="472222"/>
                        <a:pt x="76540" y="472222"/>
                      </a:cubicBezTo>
                      <a:lnTo>
                        <a:pt x="76103" y="472222"/>
                      </a:lnTo>
                      <a:cubicBezTo>
                        <a:pt x="70201" y="470528"/>
                        <a:pt x="64323" y="469259"/>
                        <a:pt x="58457" y="468415"/>
                      </a:cubicBezTo>
                      <a:cubicBezTo>
                        <a:pt x="52597" y="467565"/>
                        <a:pt x="46713" y="467139"/>
                        <a:pt x="40817" y="467139"/>
                      </a:cubicBezTo>
                      <a:cubicBezTo>
                        <a:pt x="34988" y="467139"/>
                        <a:pt x="29219" y="467565"/>
                        <a:pt x="23505" y="468415"/>
                      </a:cubicBezTo>
                      <a:cubicBezTo>
                        <a:pt x="17791" y="469259"/>
                        <a:pt x="12053" y="470528"/>
                        <a:pt x="6303" y="472222"/>
                      </a:cubicBezTo>
                      <a:lnTo>
                        <a:pt x="5860" y="472222"/>
                      </a:lnTo>
                      <a:cubicBezTo>
                        <a:pt x="4238" y="472222"/>
                        <a:pt x="2854" y="470583"/>
                        <a:pt x="1712" y="467303"/>
                      </a:cubicBezTo>
                      <a:cubicBezTo>
                        <a:pt x="571" y="464024"/>
                        <a:pt x="0" y="460266"/>
                        <a:pt x="0" y="456033"/>
                      </a:cubicBezTo>
                      <a:cubicBezTo>
                        <a:pt x="0" y="451801"/>
                        <a:pt x="498" y="448103"/>
                        <a:pt x="1494" y="444927"/>
                      </a:cubicBezTo>
                      <a:cubicBezTo>
                        <a:pt x="2490" y="441752"/>
                        <a:pt x="3722" y="439851"/>
                        <a:pt x="5198" y="439213"/>
                      </a:cubicBezTo>
                      <a:cubicBezTo>
                        <a:pt x="7924" y="438582"/>
                        <a:pt x="10675" y="437944"/>
                        <a:pt x="13438" y="437313"/>
                      </a:cubicBezTo>
                      <a:cubicBezTo>
                        <a:pt x="16201" y="436675"/>
                        <a:pt x="18951" y="436044"/>
                        <a:pt x="21678" y="435406"/>
                      </a:cubicBezTo>
                      <a:lnTo>
                        <a:pt x="24222" y="41576"/>
                      </a:lnTo>
                      <a:cubicBezTo>
                        <a:pt x="18763" y="44114"/>
                        <a:pt x="14731" y="46653"/>
                        <a:pt x="12108" y="49191"/>
                      </a:cubicBezTo>
                      <a:cubicBezTo>
                        <a:pt x="9491" y="51729"/>
                        <a:pt x="8112" y="52998"/>
                        <a:pt x="7961" y="52998"/>
                      </a:cubicBezTo>
                      <a:cubicBezTo>
                        <a:pt x="7080" y="54061"/>
                        <a:pt x="6376" y="54589"/>
                        <a:pt x="5860" y="54589"/>
                      </a:cubicBezTo>
                      <a:cubicBezTo>
                        <a:pt x="4238" y="54589"/>
                        <a:pt x="2854" y="52792"/>
                        <a:pt x="1712" y="49191"/>
                      </a:cubicBezTo>
                      <a:cubicBezTo>
                        <a:pt x="571" y="45596"/>
                        <a:pt x="0" y="41679"/>
                        <a:pt x="0" y="37447"/>
                      </a:cubicBezTo>
                      <a:cubicBezTo>
                        <a:pt x="0" y="34278"/>
                        <a:pt x="310" y="31211"/>
                        <a:pt x="941" y="28248"/>
                      </a:cubicBezTo>
                      <a:cubicBezTo>
                        <a:pt x="1567" y="25285"/>
                        <a:pt x="2471" y="23172"/>
                        <a:pt x="3649" y="21902"/>
                      </a:cubicBezTo>
                      <a:cubicBezTo>
                        <a:pt x="3868" y="21690"/>
                        <a:pt x="5234" y="20469"/>
                        <a:pt x="7742" y="18253"/>
                      </a:cubicBezTo>
                      <a:cubicBezTo>
                        <a:pt x="10250" y="16031"/>
                        <a:pt x="13881" y="13541"/>
                        <a:pt x="18636" y="10790"/>
                      </a:cubicBezTo>
                      <a:cubicBezTo>
                        <a:pt x="23390" y="8040"/>
                        <a:pt x="29310" y="5556"/>
                        <a:pt x="36391" y="3334"/>
                      </a:cubicBezTo>
                      <a:cubicBezTo>
                        <a:pt x="43471" y="1111"/>
                        <a:pt x="51729" y="0"/>
                        <a:pt x="61165" y="0"/>
                      </a:cubicBezTo>
                      <a:cubicBezTo>
                        <a:pt x="62793" y="0"/>
                        <a:pt x="64468" y="0"/>
                        <a:pt x="66199" y="0"/>
                      </a:cubicBezTo>
                      <a:cubicBezTo>
                        <a:pt x="67936" y="0"/>
                        <a:pt x="69648" y="213"/>
                        <a:pt x="71342" y="638"/>
                      </a:cubicBezTo>
                      <a:cubicBezTo>
                        <a:pt x="77760" y="1275"/>
                        <a:pt x="84063" y="3073"/>
                        <a:pt x="90257" y="6030"/>
                      </a:cubicBezTo>
                      <a:cubicBezTo>
                        <a:pt x="96451" y="8993"/>
                        <a:pt x="102353" y="13492"/>
                        <a:pt x="107957" y="19522"/>
                      </a:cubicBezTo>
                      <a:cubicBezTo>
                        <a:pt x="113562" y="25552"/>
                        <a:pt x="118705" y="33008"/>
                        <a:pt x="123387" y="41892"/>
                      </a:cubicBezTo>
                      <a:cubicBezTo>
                        <a:pt x="128069" y="50782"/>
                        <a:pt x="132143" y="61408"/>
                        <a:pt x="135610" y="73789"/>
                      </a:cubicBezTo>
                      <a:cubicBezTo>
                        <a:pt x="139077" y="86164"/>
                        <a:pt x="141767" y="100288"/>
                        <a:pt x="143686" y="116155"/>
                      </a:cubicBezTo>
                      <a:cubicBezTo>
                        <a:pt x="145605" y="132022"/>
                        <a:pt x="146558" y="149795"/>
                        <a:pt x="146558" y="169469"/>
                      </a:cubicBezTo>
                      <a:cubicBezTo>
                        <a:pt x="146558" y="188086"/>
                        <a:pt x="145605" y="205167"/>
                        <a:pt x="143686" y="220718"/>
                      </a:cubicBezTo>
                      <a:cubicBezTo>
                        <a:pt x="141767" y="236269"/>
                        <a:pt x="139132" y="250338"/>
                        <a:pt x="135774" y="262926"/>
                      </a:cubicBezTo>
                      <a:cubicBezTo>
                        <a:pt x="132422" y="275513"/>
                        <a:pt x="128493" y="286625"/>
                        <a:pt x="123994" y="296250"/>
                      </a:cubicBezTo>
                      <a:cubicBezTo>
                        <a:pt x="119501" y="305874"/>
                        <a:pt x="114649" y="313914"/>
                        <a:pt x="109451" y="320369"/>
                      </a:cubicBezTo>
                      <a:cubicBezTo>
                        <a:pt x="104253" y="326823"/>
                        <a:pt x="98867" y="331687"/>
                        <a:pt x="93299" y="334966"/>
                      </a:cubicBezTo>
                      <a:cubicBezTo>
                        <a:pt x="87731" y="338245"/>
                        <a:pt x="82223" y="339885"/>
                        <a:pt x="76765" y="33988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8" name="Google Shape;2358;p32"/>
                <p:cNvSpPr/>
                <p:nvPr/>
              </p:nvSpPr>
              <p:spPr>
                <a:xfrm>
                  <a:off x="3115453" y="1766013"/>
                  <a:ext cx="146564" cy="472221"/>
                </a:xfrm>
                <a:custGeom>
                  <a:rect b="b" l="l" r="r" t="t"/>
                  <a:pathLst>
                    <a:path extrusionOk="0" h="472221" w="146564">
                      <a:moveTo>
                        <a:pt x="134948" y="169469"/>
                      </a:moveTo>
                      <a:cubicBezTo>
                        <a:pt x="134948" y="152333"/>
                        <a:pt x="134050" y="137153"/>
                        <a:pt x="132240" y="123927"/>
                      </a:cubicBezTo>
                      <a:cubicBezTo>
                        <a:pt x="130437" y="110708"/>
                        <a:pt x="128002" y="99177"/>
                        <a:pt x="124941" y="89334"/>
                      </a:cubicBezTo>
                      <a:cubicBezTo>
                        <a:pt x="121881" y="79497"/>
                        <a:pt x="118268" y="71142"/>
                        <a:pt x="114103" y="64268"/>
                      </a:cubicBezTo>
                      <a:cubicBezTo>
                        <a:pt x="109931" y="57388"/>
                        <a:pt x="105492" y="51784"/>
                        <a:pt x="100774" y="47448"/>
                      </a:cubicBezTo>
                      <a:cubicBezTo>
                        <a:pt x="96050" y="43113"/>
                        <a:pt x="91150" y="39882"/>
                        <a:pt x="86061" y="37769"/>
                      </a:cubicBezTo>
                      <a:cubicBezTo>
                        <a:pt x="80973" y="35650"/>
                        <a:pt x="75994" y="34278"/>
                        <a:pt x="71130" y="33640"/>
                      </a:cubicBezTo>
                      <a:lnTo>
                        <a:pt x="63381" y="33640"/>
                      </a:lnTo>
                      <a:lnTo>
                        <a:pt x="60953" y="301484"/>
                      </a:lnTo>
                      <a:cubicBezTo>
                        <a:pt x="63236" y="303178"/>
                        <a:pt x="65707" y="304447"/>
                        <a:pt x="68361" y="305291"/>
                      </a:cubicBezTo>
                      <a:cubicBezTo>
                        <a:pt x="71014" y="306141"/>
                        <a:pt x="73820" y="306560"/>
                        <a:pt x="76771" y="306560"/>
                      </a:cubicBezTo>
                      <a:cubicBezTo>
                        <a:pt x="84513" y="306560"/>
                        <a:pt x="91903" y="303652"/>
                        <a:pt x="98946" y="297835"/>
                      </a:cubicBezTo>
                      <a:cubicBezTo>
                        <a:pt x="105990" y="292018"/>
                        <a:pt x="112184" y="283395"/>
                        <a:pt x="117527" y="271973"/>
                      </a:cubicBezTo>
                      <a:cubicBezTo>
                        <a:pt x="122877" y="260545"/>
                        <a:pt x="127115" y="246264"/>
                        <a:pt x="130248" y="229128"/>
                      </a:cubicBezTo>
                      <a:cubicBezTo>
                        <a:pt x="133382" y="211992"/>
                        <a:pt x="134948" y="192106"/>
                        <a:pt x="134948" y="169469"/>
                      </a:cubicBezTo>
                      <a:close/>
                      <a:moveTo>
                        <a:pt x="76771" y="339885"/>
                      </a:moveTo>
                      <a:cubicBezTo>
                        <a:pt x="73820" y="339885"/>
                        <a:pt x="70996" y="339514"/>
                        <a:pt x="68306" y="338774"/>
                      </a:cubicBezTo>
                      <a:cubicBezTo>
                        <a:pt x="65616" y="338033"/>
                        <a:pt x="63090" y="336818"/>
                        <a:pt x="60728" y="335124"/>
                      </a:cubicBezTo>
                      <a:lnTo>
                        <a:pt x="59841" y="435406"/>
                      </a:lnTo>
                      <a:cubicBezTo>
                        <a:pt x="62647" y="436044"/>
                        <a:pt x="65507" y="436675"/>
                        <a:pt x="68415" y="437313"/>
                      </a:cubicBezTo>
                      <a:cubicBezTo>
                        <a:pt x="71330" y="437944"/>
                        <a:pt x="74263" y="438582"/>
                        <a:pt x="77208" y="439213"/>
                      </a:cubicBezTo>
                      <a:cubicBezTo>
                        <a:pt x="78683" y="439851"/>
                        <a:pt x="79922" y="441752"/>
                        <a:pt x="80918" y="444927"/>
                      </a:cubicBezTo>
                      <a:cubicBezTo>
                        <a:pt x="81914" y="448103"/>
                        <a:pt x="82412" y="451801"/>
                        <a:pt x="82412" y="456033"/>
                      </a:cubicBezTo>
                      <a:cubicBezTo>
                        <a:pt x="82412" y="460903"/>
                        <a:pt x="81780" y="464814"/>
                        <a:pt x="80529" y="467777"/>
                      </a:cubicBezTo>
                      <a:cubicBezTo>
                        <a:pt x="79272" y="470740"/>
                        <a:pt x="77949" y="472222"/>
                        <a:pt x="76546" y="472222"/>
                      </a:cubicBezTo>
                      <a:lnTo>
                        <a:pt x="76103" y="472222"/>
                      </a:lnTo>
                      <a:cubicBezTo>
                        <a:pt x="70207" y="470528"/>
                        <a:pt x="64323" y="469259"/>
                        <a:pt x="58463" y="468415"/>
                      </a:cubicBezTo>
                      <a:cubicBezTo>
                        <a:pt x="52597" y="467565"/>
                        <a:pt x="46719" y="467139"/>
                        <a:pt x="40817" y="467139"/>
                      </a:cubicBezTo>
                      <a:cubicBezTo>
                        <a:pt x="34994" y="467139"/>
                        <a:pt x="29225" y="467565"/>
                        <a:pt x="23505" y="468415"/>
                      </a:cubicBezTo>
                      <a:cubicBezTo>
                        <a:pt x="17791" y="469259"/>
                        <a:pt x="12059" y="470528"/>
                        <a:pt x="6309" y="472222"/>
                      </a:cubicBezTo>
                      <a:lnTo>
                        <a:pt x="5866" y="472222"/>
                      </a:lnTo>
                      <a:cubicBezTo>
                        <a:pt x="4244" y="472222"/>
                        <a:pt x="2860" y="470583"/>
                        <a:pt x="1718" y="467303"/>
                      </a:cubicBezTo>
                      <a:cubicBezTo>
                        <a:pt x="577" y="464024"/>
                        <a:pt x="0" y="460266"/>
                        <a:pt x="0" y="456033"/>
                      </a:cubicBezTo>
                      <a:cubicBezTo>
                        <a:pt x="0" y="451801"/>
                        <a:pt x="498" y="448103"/>
                        <a:pt x="1494" y="444927"/>
                      </a:cubicBezTo>
                      <a:cubicBezTo>
                        <a:pt x="2490" y="441752"/>
                        <a:pt x="3728" y="439851"/>
                        <a:pt x="5204" y="439213"/>
                      </a:cubicBezTo>
                      <a:cubicBezTo>
                        <a:pt x="7930" y="438582"/>
                        <a:pt x="10675" y="437944"/>
                        <a:pt x="13444" y="437313"/>
                      </a:cubicBezTo>
                      <a:cubicBezTo>
                        <a:pt x="16207" y="436675"/>
                        <a:pt x="18951" y="436044"/>
                        <a:pt x="21684" y="435406"/>
                      </a:cubicBezTo>
                      <a:lnTo>
                        <a:pt x="24228" y="41576"/>
                      </a:lnTo>
                      <a:cubicBezTo>
                        <a:pt x="18769" y="44114"/>
                        <a:pt x="14731" y="46653"/>
                        <a:pt x="12114" y="49191"/>
                      </a:cubicBezTo>
                      <a:cubicBezTo>
                        <a:pt x="9497" y="51729"/>
                        <a:pt x="8112" y="52998"/>
                        <a:pt x="7967" y="52998"/>
                      </a:cubicBezTo>
                      <a:cubicBezTo>
                        <a:pt x="7080" y="54061"/>
                        <a:pt x="6382" y="54589"/>
                        <a:pt x="5866" y="54589"/>
                      </a:cubicBezTo>
                      <a:cubicBezTo>
                        <a:pt x="4244" y="54589"/>
                        <a:pt x="2860" y="52792"/>
                        <a:pt x="1718" y="49191"/>
                      </a:cubicBezTo>
                      <a:cubicBezTo>
                        <a:pt x="577" y="45596"/>
                        <a:pt x="0" y="41679"/>
                        <a:pt x="0" y="37447"/>
                      </a:cubicBezTo>
                      <a:cubicBezTo>
                        <a:pt x="0" y="34278"/>
                        <a:pt x="316" y="31211"/>
                        <a:pt x="941" y="28248"/>
                      </a:cubicBezTo>
                      <a:cubicBezTo>
                        <a:pt x="1567" y="25285"/>
                        <a:pt x="2471" y="23172"/>
                        <a:pt x="3655" y="21902"/>
                      </a:cubicBezTo>
                      <a:cubicBezTo>
                        <a:pt x="3874" y="21690"/>
                        <a:pt x="5240" y="20469"/>
                        <a:pt x="7748" y="18253"/>
                      </a:cubicBezTo>
                      <a:cubicBezTo>
                        <a:pt x="10250" y="16031"/>
                        <a:pt x="13887" y="13541"/>
                        <a:pt x="18642" y="10790"/>
                      </a:cubicBezTo>
                      <a:cubicBezTo>
                        <a:pt x="23396" y="8040"/>
                        <a:pt x="29317" y="5556"/>
                        <a:pt x="36397" y="3334"/>
                      </a:cubicBezTo>
                      <a:cubicBezTo>
                        <a:pt x="43471" y="1111"/>
                        <a:pt x="51735" y="0"/>
                        <a:pt x="61171" y="0"/>
                      </a:cubicBezTo>
                      <a:cubicBezTo>
                        <a:pt x="62793" y="0"/>
                        <a:pt x="64475" y="0"/>
                        <a:pt x="66205" y="0"/>
                      </a:cubicBezTo>
                      <a:cubicBezTo>
                        <a:pt x="67936" y="0"/>
                        <a:pt x="69654" y="213"/>
                        <a:pt x="71348" y="638"/>
                      </a:cubicBezTo>
                      <a:cubicBezTo>
                        <a:pt x="77767" y="1275"/>
                        <a:pt x="84069" y="3073"/>
                        <a:pt x="90263" y="6030"/>
                      </a:cubicBezTo>
                      <a:cubicBezTo>
                        <a:pt x="96457" y="8993"/>
                        <a:pt x="102359" y="13492"/>
                        <a:pt x="107963" y="19522"/>
                      </a:cubicBezTo>
                      <a:cubicBezTo>
                        <a:pt x="113568" y="25552"/>
                        <a:pt x="118711" y="33008"/>
                        <a:pt x="123393" y="41892"/>
                      </a:cubicBezTo>
                      <a:cubicBezTo>
                        <a:pt x="128075" y="50782"/>
                        <a:pt x="132149" y="61408"/>
                        <a:pt x="135616" y="73789"/>
                      </a:cubicBezTo>
                      <a:cubicBezTo>
                        <a:pt x="139077" y="86164"/>
                        <a:pt x="141773" y="100288"/>
                        <a:pt x="143692" y="116155"/>
                      </a:cubicBezTo>
                      <a:cubicBezTo>
                        <a:pt x="145605" y="132022"/>
                        <a:pt x="146564" y="149795"/>
                        <a:pt x="146564" y="169469"/>
                      </a:cubicBezTo>
                      <a:cubicBezTo>
                        <a:pt x="146564" y="188086"/>
                        <a:pt x="145605" y="205167"/>
                        <a:pt x="143692" y="220718"/>
                      </a:cubicBezTo>
                      <a:cubicBezTo>
                        <a:pt x="141773" y="236269"/>
                        <a:pt x="139138" y="250338"/>
                        <a:pt x="135780" y="262926"/>
                      </a:cubicBezTo>
                      <a:cubicBezTo>
                        <a:pt x="132422" y="275513"/>
                        <a:pt x="128500" y="286625"/>
                        <a:pt x="124000" y="296250"/>
                      </a:cubicBezTo>
                      <a:cubicBezTo>
                        <a:pt x="119501" y="305874"/>
                        <a:pt x="114655" y="313914"/>
                        <a:pt x="109457" y="320369"/>
                      </a:cubicBezTo>
                      <a:cubicBezTo>
                        <a:pt x="104253" y="326823"/>
                        <a:pt x="98873" y="331687"/>
                        <a:pt x="93305" y="334966"/>
                      </a:cubicBezTo>
                      <a:cubicBezTo>
                        <a:pt x="87737" y="338245"/>
                        <a:pt x="82224" y="339885"/>
                        <a:pt x="76771" y="33988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9" name="Google Shape;2359;p32"/>
                <p:cNvSpPr/>
                <p:nvPr/>
              </p:nvSpPr>
              <p:spPr>
                <a:xfrm>
                  <a:off x="3253613" y="1774902"/>
                  <a:ext cx="183288" cy="473800"/>
                </a:xfrm>
                <a:custGeom>
                  <a:rect b="b" l="l" r="r" t="t"/>
                  <a:pathLst>
                    <a:path extrusionOk="0" h="473800" w="183288">
                      <a:moveTo>
                        <a:pt x="183289" y="16820"/>
                      </a:moveTo>
                      <a:cubicBezTo>
                        <a:pt x="183289" y="20840"/>
                        <a:pt x="182809" y="24434"/>
                        <a:pt x="181850" y="27610"/>
                      </a:cubicBezTo>
                      <a:cubicBezTo>
                        <a:pt x="180891" y="30780"/>
                        <a:pt x="179713" y="32687"/>
                        <a:pt x="178310" y="33318"/>
                      </a:cubicBezTo>
                      <a:cubicBezTo>
                        <a:pt x="171011" y="36494"/>
                        <a:pt x="163749" y="38401"/>
                        <a:pt x="156523" y="39032"/>
                      </a:cubicBezTo>
                      <a:cubicBezTo>
                        <a:pt x="153201" y="72885"/>
                        <a:pt x="149698" y="102608"/>
                        <a:pt x="146012" y="128208"/>
                      </a:cubicBezTo>
                      <a:cubicBezTo>
                        <a:pt x="142326" y="153809"/>
                        <a:pt x="138804" y="175759"/>
                        <a:pt x="135446" y="194061"/>
                      </a:cubicBezTo>
                      <a:cubicBezTo>
                        <a:pt x="132094" y="212357"/>
                        <a:pt x="129070" y="227009"/>
                        <a:pt x="126381" y="238012"/>
                      </a:cubicBezTo>
                      <a:cubicBezTo>
                        <a:pt x="123685" y="249014"/>
                        <a:pt x="121675" y="256841"/>
                        <a:pt x="120351" y="261493"/>
                      </a:cubicBezTo>
                      <a:lnTo>
                        <a:pt x="120351" y="428423"/>
                      </a:lnTo>
                      <a:cubicBezTo>
                        <a:pt x="126690" y="429055"/>
                        <a:pt x="133109" y="430324"/>
                        <a:pt x="139600" y="432230"/>
                      </a:cubicBezTo>
                      <a:cubicBezTo>
                        <a:pt x="141069" y="432862"/>
                        <a:pt x="142308" y="434769"/>
                        <a:pt x="143304" y="437944"/>
                      </a:cubicBezTo>
                      <a:cubicBezTo>
                        <a:pt x="144300" y="441114"/>
                        <a:pt x="144797" y="444818"/>
                        <a:pt x="144797" y="449050"/>
                      </a:cubicBezTo>
                      <a:cubicBezTo>
                        <a:pt x="144797" y="454339"/>
                        <a:pt x="144130" y="458414"/>
                        <a:pt x="142806" y="461268"/>
                      </a:cubicBezTo>
                      <a:cubicBezTo>
                        <a:pt x="141476" y="464122"/>
                        <a:pt x="140189" y="465555"/>
                        <a:pt x="138932" y="465555"/>
                      </a:cubicBezTo>
                      <a:lnTo>
                        <a:pt x="138161" y="465555"/>
                      </a:lnTo>
                      <a:cubicBezTo>
                        <a:pt x="133661" y="463861"/>
                        <a:pt x="129107" y="462640"/>
                        <a:pt x="124498" y="461905"/>
                      </a:cubicBezTo>
                      <a:cubicBezTo>
                        <a:pt x="119889" y="461164"/>
                        <a:pt x="115262" y="460794"/>
                        <a:pt x="110617" y="460794"/>
                      </a:cubicBezTo>
                      <a:cubicBezTo>
                        <a:pt x="102948" y="460794"/>
                        <a:pt x="95388" y="461905"/>
                        <a:pt x="87938" y="464122"/>
                      </a:cubicBezTo>
                      <a:cubicBezTo>
                        <a:pt x="80493" y="466344"/>
                        <a:pt x="73079" y="469574"/>
                        <a:pt x="65707" y="473801"/>
                      </a:cubicBezTo>
                      <a:lnTo>
                        <a:pt x="64602" y="473801"/>
                      </a:lnTo>
                      <a:cubicBezTo>
                        <a:pt x="62981" y="473801"/>
                        <a:pt x="61596" y="472161"/>
                        <a:pt x="60455" y="468882"/>
                      </a:cubicBezTo>
                      <a:cubicBezTo>
                        <a:pt x="59307" y="465603"/>
                        <a:pt x="58736" y="461851"/>
                        <a:pt x="58736" y="457618"/>
                      </a:cubicBezTo>
                      <a:cubicBezTo>
                        <a:pt x="58736" y="453599"/>
                        <a:pt x="59180" y="450052"/>
                        <a:pt x="60066" y="446986"/>
                      </a:cubicBezTo>
                      <a:cubicBezTo>
                        <a:pt x="60953" y="443919"/>
                        <a:pt x="62094" y="441855"/>
                        <a:pt x="63497" y="440798"/>
                      </a:cubicBezTo>
                      <a:cubicBezTo>
                        <a:pt x="66594" y="439104"/>
                        <a:pt x="69691" y="437519"/>
                        <a:pt x="72787" y="436038"/>
                      </a:cubicBezTo>
                      <a:cubicBezTo>
                        <a:pt x="75884" y="434556"/>
                        <a:pt x="79054" y="433287"/>
                        <a:pt x="82296" y="432230"/>
                      </a:cubicBezTo>
                      <a:lnTo>
                        <a:pt x="82296" y="294501"/>
                      </a:lnTo>
                      <a:cubicBezTo>
                        <a:pt x="77208" y="280748"/>
                        <a:pt x="72289" y="265567"/>
                        <a:pt x="67535" y="248960"/>
                      </a:cubicBezTo>
                      <a:cubicBezTo>
                        <a:pt x="62774" y="232352"/>
                        <a:pt x="58293" y="215478"/>
                        <a:pt x="54091" y="198342"/>
                      </a:cubicBezTo>
                      <a:cubicBezTo>
                        <a:pt x="49889" y="181206"/>
                        <a:pt x="45997" y="164228"/>
                        <a:pt x="42420" y="147408"/>
                      </a:cubicBezTo>
                      <a:cubicBezTo>
                        <a:pt x="38844" y="130588"/>
                        <a:pt x="35656" y="114983"/>
                        <a:pt x="32857" y="100598"/>
                      </a:cubicBezTo>
                      <a:cubicBezTo>
                        <a:pt x="30051" y="86213"/>
                        <a:pt x="27677" y="73625"/>
                        <a:pt x="25722" y="62835"/>
                      </a:cubicBezTo>
                      <a:cubicBezTo>
                        <a:pt x="23767" y="52045"/>
                        <a:pt x="22309" y="43902"/>
                        <a:pt x="21350" y="38401"/>
                      </a:cubicBezTo>
                      <a:cubicBezTo>
                        <a:pt x="18624" y="37763"/>
                        <a:pt x="15897" y="37077"/>
                        <a:pt x="13164" y="36336"/>
                      </a:cubicBezTo>
                      <a:cubicBezTo>
                        <a:pt x="10438" y="35595"/>
                        <a:pt x="7712" y="34587"/>
                        <a:pt x="4979" y="33318"/>
                      </a:cubicBezTo>
                      <a:cubicBezTo>
                        <a:pt x="3504" y="32687"/>
                        <a:pt x="2307" y="30780"/>
                        <a:pt x="1384" y="27610"/>
                      </a:cubicBezTo>
                      <a:cubicBezTo>
                        <a:pt x="462" y="24434"/>
                        <a:pt x="0" y="20840"/>
                        <a:pt x="0" y="16820"/>
                      </a:cubicBezTo>
                      <a:cubicBezTo>
                        <a:pt x="0" y="11319"/>
                        <a:pt x="668" y="7141"/>
                        <a:pt x="1992" y="4281"/>
                      </a:cubicBezTo>
                      <a:cubicBezTo>
                        <a:pt x="3321" y="1427"/>
                        <a:pt x="4609" y="0"/>
                        <a:pt x="5866" y="0"/>
                      </a:cubicBezTo>
                      <a:lnTo>
                        <a:pt x="6637" y="0"/>
                      </a:lnTo>
                      <a:cubicBezTo>
                        <a:pt x="13128" y="2963"/>
                        <a:pt x="19528" y="5131"/>
                        <a:pt x="25831" y="6503"/>
                      </a:cubicBezTo>
                      <a:cubicBezTo>
                        <a:pt x="32134" y="7882"/>
                        <a:pt x="38425" y="8568"/>
                        <a:pt x="44691" y="8568"/>
                      </a:cubicBezTo>
                      <a:cubicBezTo>
                        <a:pt x="50958" y="8568"/>
                        <a:pt x="57170" y="7882"/>
                        <a:pt x="63327" y="6503"/>
                      </a:cubicBezTo>
                      <a:cubicBezTo>
                        <a:pt x="69484" y="5131"/>
                        <a:pt x="75660" y="2963"/>
                        <a:pt x="81859" y="0"/>
                      </a:cubicBezTo>
                      <a:lnTo>
                        <a:pt x="82521" y="0"/>
                      </a:lnTo>
                      <a:cubicBezTo>
                        <a:pt x="84215" y="0"/>
                        <a:pt x="85618" y="1694"/>
                        <a:pt x="86723" y="5076"/>
                      </a:cubicBezTo>
                      <a:cubicBezTo>
                        <a:pt x="87828" y="8465"/>
                        <a:pt x="88381" y="12375"/>
                        <a:pt x="88381" y="16820"/>
                      </a:cubicBezTo>
                      <a:cubicBezTo>
                        <a:pt x="88381" y="20840"/>
                        <a:pt x="87919" y="24434"/>
                        <a:pt x="87002" y="27610"/>
                      </a:cubicBezTo>
                      <a:cubicBezTo>
                        <a:pt x="86079" y="30780"/>
                        <a:pt x="84877" y="32687"/>
                        <a:pt x="83408" y="33318"/>
                      </a:cubicBezTo>
                      <a:cubicBezTo>
                        <a:pt x="80602" y="34587"/>
                        <a:pt x="77724" y="35698"/>
                        <a:pt x="74779" y="36652"/>
                      </a:cubicBezTo>
                      <a:cubicBezTo>
                        <a:pt x="71828" y="37605"/>
                        <a:pt x="68877" y="38401"/>
                        <a:pt x="65926" y="39032"/>
                      </a:cubicBezTo>
                      <a:cubicBezTo>
                        <a:pt x="67845" y="49191"/>
                        <a:pt x="70407" y="62040"/>
                        <a:pt x="73613" y="77590"/>
                      </a:cubicBezTo>
                      <a:cubicBezTo>
                        <a:pt x="76825" y="93141"/>
                        <a:pt x="80511" y="109749"/>
                        <a:pt x="84677" y="127413"/>
                      </a:cubicBezTo>
                      <a:cubicBezTo>
                        <a:pt x="88842" y="145083"/>
                        <a:pt x="93396" y="162905"/>
                        <a:pt x="98339" y="180890"/>
                      </a:cubicBezTo>
                      <a:cubicBezTo>
                        <a:pt x="103276" y="198870"/>
                        <a:pt x="108480" y="215478"/>
                        <a:pt x="113932" y="230713"/>
                      </a:cubicBezTo>
                      <a:cubicBezTo>
                        <a:pt x="115560" y="224580"/>
                        <a:pt x="117545" y="216061"/>
                        <a:pt x="119908" y="205167"/>
                      </a:cubicBezTo>
                      <a:cubicBezTo>
                        <a:pt x="122270" y="194267"/>
                        <a:pt x="124814" y="180890"/>
                        <a:pt x="127540" y="165024"/>
                      </a:cubicBezTo>
                      <a:cubicBezTo>
                        <a:pt x="130267" y="149151"/>
                        <a:pt x="133109" y="130692"/>
                        <a:pt x="136060" y="109645"/>
                      </a:cubicBezTo>
                      <a:cubicBezTo>
                        <a:pt x="139005" y="88593"/>
                        <a:pt x="141846" y="64845"/>
                        <a:pt x="144573" y="38401"/>
                      </a:cubicBezTo>
                      <a:cubicBezTo>
                        <a:pt x="141033" y="37975"/>
                        <a:pt x="137535" y="37447"/>
                        <a:pt x="134068" y="36810"/>
                      </a:cubicBezTo>
                      <a:cubicBezTo>
                        <a:pt x="130601" y="36178"/>
                        <a:pt x="127133" y="35012"/>
                        <a:pt x="123666" y="33318"/>
                      </a:cubicBezTo>
                      <a:cubicBezTo>
                        <a:pt x="122191" y="32687"/>
                        <a:pt x="120995" y="30780"/>
                        <a:pt x="120072" y="27610"/>
                      </a:cubicBezTo>
                      <a:cubicBezTo>
                        <a:pt x="119155" y="24434"/>
                        <a:pt x="118693" y="20840"/>
                        <a:pt x="118693" y="16820"/>
                      </a:cubicBezTo>
                      <a:cubicBezTo>
                        <a:pt x="118693" y="11744"/>
                        <a:pt x="119337" y="7669"/>
                        <a:pt x="120624" y="4603"/>
                      </a:cubicBezTo>
                      <a:cubicBezTo>
                        <a:pt x="121917" y="1530"/>
                        <a:pt x="123187" y="0"/>
                        <a:pt x="124444" y="0"/>
                      </a:cubicBezTo>
                      <a:lnTo>
                        <a:pt x="125330" y="0"/>
                      </a:lnTo>
                      <a:cubicBezTo>
                        <a:pt x="129678" y="1901"/>
                        <a:pt x="133977" y="3382"/>
                        <a:pt x="138215" y="4445"/>
                      </a:cubicBezTo>
                      <a:cubicBezTo>
                        <a:pt x="142454" y="5501"/>
                        <a:pt x="146753" y="6030"/>
                        <a:pt x="151100" y="6030"/>
                      </a:cubicBezTo>
                      <a:cubicBezTo>
                        <a:pt x="155454" y="6030"/>
                        <a:pt x="159729" y="5501"/>
                        <a:pt x="163931" y="4445"/>
                      </a:cubicBezTo>
                      <a:cubicBezTo>
                        <a:pt x="168133" y="3382"/>
                        <a:pt x="172341" y="1901"/>
                        <a:pt x="176543" y="0"/>
                      </a:cubicBezTo>
                      <a:lnTo>
                        <a:pt x="177429" y="0"/>
                      </a:lnTo>
                      <a:cubicBezTo>
                        <a:pt x="178978" y="0"/>
                        <a:pt x="180338" y="1743"/>
                        <a:pt x="181522" y="5234"/>
                      </a:cubicBezTo>
                      <a:cubicBezTo>
                        <a:pt x="182700" y="8726"/>
                        <a:pt x="183289" y="12588"/>
                        <a:pt x="183289" y="16820"/>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60" name="Google Shape;2360;p32"/>
              <p:cNvGrpSpPr/>
              <p:nvPr/>
            </p:nvGrpSpPr>
            <p:grpSpPr>
              <a:xfrm>
                <a:off x="2269294" y="2425768"/>
                <a:ext cx="1492100" cy="506177"/>
                <a:chOff x="2269294" y="2425768"/>
                <a:chExt cx="1492100" cy="506177"/>
              </a:xfrm>
            </p:grpSpPr>
            <p:sp>
              <p:nvSpPr>
                <p:cNvPr id="2361" name="Google Shape;2361;p32"/>
                <p:cNvSpPr/>
                <p:nvPr/>
              </p:nvSpPr>
              <p:spPr>
                <a:xfrm>
                  <a:off x="2269294" y="2434658"/>
                  <a:ext cx="177314" cy="476660"/>
                </a:xfrm>
                <a:custGeom>
                  <a:rect b="b" l="l" r="r" t="t"/>
                  <a:pathLst>
                    <a:path extrusionOk="0" h="476660" w="177314">
                      <a:moveTo>
                        <a:pt x="177314" y="13013"/>
                      </a:moveTo>
                      <a:cubicBezTo>
                        <a:pt x="177314" y="18933"/>
                        <a:pt x="176871" y="23536"/>
                        <a:pt x="175990" y="26815"/>
                      </a:cubicBezTo>
                      <a:cubicBezTo>
                        <a:pt x="175104" y="30094"/>
                        <a:pt x="174035" y="32262"/>
                        <a:pt x="172778" y="33318"/>
                      </a:cubicBezTo>
                      <a:cubicBezTo>
                        <a:pt x="168722" y="35650"/>
                        <a:pt x="164817" y="37551"/>
                        <a:pt x="161053" y="39032"/>
                      </a:cubicBezTo>
                      <a:cubicBezTo>
                        <a:pt x="157294" y="40514"/>
                        <a:pt x="153535" y="41680"/>
                        <a:pt x="149771" y="42523"/>
                      </a:cubicBezTo>
                      <a:cubicBezTo>
                        <a:pt x="149406" y="52045"/>
                        <a:pt x="148866" y="67754"/>
                        <a:pt x="148167" y="89650"/>
                      </a:cubicBezTo>
                      <a:cubicBezTo>
                        <a:pt x="147469" y="111546"/>
                        <a:pt x="146783" y="138416"/>
                        <a:pt x="146121" y="170258"/>
                      </a:cubicBezTo>
                      <a:cubicBezTo>
                        <a:pt x="145459" y="202101"/>
                        <a:pt x="144870" y="238224"/>
                        <a:pt x="144354" y="278634"/>
                      </a:cubicBezTo>
                      <a:cubicBezTo>
                        <a:pt x="143838" y="319045"/>
                        <a:pt x="143577" y="362522"/>
                        <a:pt x="143577" y="409065"/>
                      </a:cubicBezTo>
                      <a:lnTo>
                        <a:pt x="143577" y="440167"/>
                      </a:lnTo>
                      <a:cubicBezTo>
                        <a:pt x="147263" y="440167"/>
                        <a:pt x="150912" y="440428"/>
                        <a:pt x="154531" y="440956"/>
                      </a:cubicBezTo>
                      <a:cubicBezTo>
                        <a:pt x="158144" y="441484"/>
                        <a:pt x="161903" y="442280"/>
                        <a:pt x="165813" y="443337"/>
                      </a:cubicBezTo>
                      <a:cubicBezTo>
                        <a:pt x="167507" y="444393"/>
                        <a:pt x="168795" y="446561"/>
                        <a:pt x="169681" y="449846"/>
                      </a:cubicBezTo>
                      <a:cubicBezTo>
                        <a:pt x="170568" y="453125"/>
                        <a:pt x="171011" y="457090"/>
                        <a:pt x="171011" y="461741"/>
                      </a:cubicBezTo>
                      <a:cubicBezTo>
                        <a:pt x="170865" y="466186"/>
                        <a:pt x="170216" y="469781"/>
                        <a:pt x="169074" y="472532"/>
                      </a:cubicBezTo>
                      <a:cubicBezTo>
                        <a:pt x="167932" y="475282"/>
                        <a:pt x="166621" y="476661"/>
                        <a:pt x="165145" y="476661"/>
                      </a:cubicBezTo>
                      <a:lnTo>
                        <a:pt x="164702" y="476661"/>
                      </a:lnTo>
                      <a:cubicBezTo>
                        <a:pt x="160500" y="475604"/>
                        <a:pt x="156371" y="474754"/>
                        <a:pt x="152315" y="474122"/>
                      </a:cubicBezTo>
                      <a:cubicBezTo>
                        <a:pt x="148259" y="473485"/>
                        <a:pt x="144239" y="473169"/>
                        <a:pt x="140261" y="473169"/>
                      </a:cubicBezTo>
                      <a:cubicBezTo>
                        <a:pt x="136278" y="473169"/>
                        <a:pt x="132331" y="473485"/>
                        <a:pt x="128421" y="474122"/>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24"/>
                        <a:pt x="110781" y="452226"/>
                        <a:pt x="111777" y="449050"/>
                      </a:cubicBezTo>
                      <a:cubicBezTo>
                        <a:pt x="112773" y="445875"/>
                        <a:pt x="114005" y="443974"/>
                        <a:pt x="115481" y="443337"/>
                      </a:cubicBezTo>
                      <a:cubicBezTo>
                        <a:pt x="118286" y="442705"/>
                        <a:pt x="121049" y="442122"/>
                        <a:pt x="123775" y="441594"/>
                      </a:cubicBezTo>
                      <a:cubicBezTo>
                        <a:pt x="126508" y="441065"/>
                        <a:pt x="129271" y="440586"/>
                        <a:pt x="132076" y="440167"/>
                      </a:cubicBezTo>
                      <a:lnTo>
                        <a:pt x="132076" y="409065"/>
                      </a:lnTo>
                      <a:cubicBezTo>
                        <a:pt x="132076" y="362728"/>
                        <a:pt x="132295" y="319361"/>
                        <a:pt x="132738" y="278950"/>
                      </a:cubicBezTo>
                      <a:cubicBezTo>
                        <a:pt x="126690" y="280644"/>
                        <a:pt x="120642" y="281804"/>
                        <a:pt x="114594" y="282442"/>
                      </a:cubicBezTo>
                      <a:cubicBezTo>
                        <a:pt x="108553" y="283073"/>
                        <a:pt x="102505" y="283395"/>
                        <a:pt x="96457" y="283395"/>
                      </a:cubicBezTo>
                      <a:cubicBezTo>
                        <a:pt x="90336" y="283395"/>
                        <a:pt x="84343" y="283073"/>
                        <a:pt x="78483" y="282442"/>
                      </a:cubicBezTo>
                      <a:cubicBezTo>
                        <a:pt x="72617" y="281804"/>
                        <a:pt x="66849" y="280644"/>
                        <a:pt x="61171" y="278950"/>
                      </a:cubicBezTo>
                      <a:lnTo>
                        <a:pt x="59841" y="439529"/>
                      </a:lnTo>
                      <a:cubicBezTo>
                        <a:pt x="62647" y="440167"/>
                        <a:pt x="65501" y="440798"/>
                        <a:pt x="68415" y="441436"/>
                      </a:cubicBezTo>
                      <a:cubicBezTo>
                        <a:pt x="71330" y="442067"/>
                        <a:pt x="74263" y="442705"/>
                        <a:pt x="77208" y="443337"/>
                      </a:cubicBezTo>
                      <a:cubicBezTo>
                        <a:pt x="78683" y="443974"/>
                        <a:pt x="79922" y="445875"/>
                        <a:pt x="80918" y="449050"/>
                      </a:cubicBezTo>
                      <a:cubicBezTo>
                        <a:pt x="81908" y="452226"/>
                        <a:pt x="82406" y="455924"/>
                        <a:pt x="82406" y="460156"/>
                      </a:cubicBezTo>
                      <a:cubicBezTo>
                        <a:pt x="82406" y="465020"/>
                        <a:pt x="81780" y="468991"/>
                        <a:pt x="80529" y="472058"/>
                      </a:cubicBezTo>
                      <a:cubicBezTo>
                        <a:pt x="79272" y="475124"/>
                        <a:pt x="77949" y="476661"/>
                        <a:pt x="76546" y="476661"/>
                      </a:cubicBezTo>
                      <a:lnTo>
                        <a:pt x="76103" y="476661"/>
                      </a:lnTo>
                      <a:cubicBezTo>
                        <a:pt x="70207" y="474967"/>
                        <a:pt x="64323" y="473643"/>
                        <a:pt x="58463" y="472689"/>
                      </a:cubicBezTo>
                      <a:cubicBezTo>
                        <a:pt x="52597" y="471742"/>
                        <a:pt x="46719" y="471263"/>
                        <a:pt x="40817" y="471263"/>
                      </a:cubicBezTo>
                      <a:cubicBezTo>
                        <a:pt x="34994" y="471263"/>
                        <a:pt x="29219" y="471742"/>
                        <a:pt x="23505" y="472689"/>
                      </a:cubicBezTo>
                      <a:cubicBezTo>
                        <a:pt x="17791" y="473643"/>
                        <a:pt x="12059" y="474967"/>
                        <a:pt x="6309" y="476661"/>
                      </a:cubicBezTo>
                      <a:lnTo>
                        <a:pt x="5866" y="476661"/>
                      </a:lnTo>
                      <a:cubicBezTo>
                        <a:pt x="4166" y="476661"/>
                        <a:pt x="2769" y="474967"/>
                        <a:pt x="1658" y="471584"/>
                      </a:cubicBezTo>
                      <a:cubicBezTo>
                        <a:pt x="553" y="468196"/>
                        <a:pt x="0" y="464389"/>
                        <a:pt x="0" y="460156"/>
                      </a:cubicBezTo>
                      <a:cubicBezTo>
                        <a:pt x="0" y="455924"/>
                        <a:pt x="498" y="452226"/>
                        <a:pt x="1494" y="449050"/>
                      </a:cubicBezTo>
                      <a:cubicBezTo>
                        <a:pt x="2490" y="445875"/>
                        <a:pt x="3728" y="443974"/>
                        <a:pt x="5198" y="443337"/>
                      </a:cubicBezTo>
                      <a:cubicBezTo>
                        <a:pt x="7930" y="442705"/>
                        <a:pt x="10675" y="442067"/>
                        <a:pt x="13444" y="441436"/>
                      </a:cubicBezTo>
                      <a:cubicBezTo>
                        <a:pt x="16207" y="440798"/>
                        <a:pt x="18951" y="440167"/>
                        <a:pt x="21684" y="439529"/>
                      </a:cubicBezTo>
                      <a:lnTo>
                        <a:pt x="24228" y="39032"/>
                      </a:lnTo>
                      <a:cubicBezTo>
                        <a:pt x="17883" y="37763"/>
                        <a:pt x="11470" y="35862"/>
                        <a:pt x="4979" y="33318"/>
                      </a:cubicBezTo>
                      <a:cubicBezTo>
                        <a:pt x="3504" y="32687"/>
                        <a:pt x="2307" y="30780"/>
                        <a:pt x="1384" y="27610"/>
                      </a:cubicBezTo>
                      <a:cubicBezTo>
                        <a:pt x="462" y="24435"/>
                        <a:pt x="0" y="20943"/>
                        <a:pt x="0" y="17136"/>
                      </a:cubicBezTo>
                      <a:cubicBezTo>
                        <a:pt x="0" y="11634"/>
                        <a:pt x="668" y="7402"/>
                        <a:pt x="1992" y="4445"/>
                      </a:cubicBezTo>
                      <a:cubicBezTo>
                        <a:pt x="3321" y="1482"/>
                        <a:pt x="4609" y="0"/>
                        <a:pt x="5866" y="0"/>
                      </a:cubicBezTo>
                      <a:lnTo>
                        <a:pt x="6528" y="0"/>
                      </a:lnTo>
                      <a:cubicBezTo>
                        <a:pt x="14343" y="3382"/>
                        <a:pt x="22048" y="5763"/>
                        <a:pt x="29645" y="7141"/>
                      </a:cubicBezTo>
                      <a:cubicBezTo>
                        <a:pt x="37241" y="8513"/>
                        <a:pt x="44801" y="9199"/>
                        <a:pt x="52324" y="9199"/>
                      </a:cubicBezTo>
                      <a:cubicBezTo>
                        <a:pt x="56896" y="9199"/>
                        <a:pt x="61390" y="8993"/>
                        <a:pt x="65817" y="8568"/>
                      </a:cubicBezTo>
                      <a:cubicBezTo>
                        <a:pt x="70243" y="8143"/>
                        <a:pt x="74664" y="7299"/>
                        <a:pt x="79090" y="6030"/>
                      </a:cubicBezTo>
                      <a:lnTo>
                        <a:pt x="79534" y="6030"/>
                      </a:lnTo>
                      <a:cubicBezTo>
                        <a:pt x="81009" y="6030"/>
                        <a:pt x="82315" y="7457"/>
                        <a:pt x="83462" y="10311"/>
                      </a:cubicBezTo>
                      <a:cubicBezTo>
                        <a:pt x="84604" y="13171"/>
                        <a:pt x="85247" y="16711"/>
                        <a:pt x="85393" y="20943"/>
                      </a:cubicBezTo>
                      <a:cubicBezTo>
                        <a:pt x="85393" y="26232"/>
                        <a:pt x="84859" y="30464"/>
                        <a:pt x="83790" y="33640"/>
                      </a:cubicBezTo>
                      <a:cubicBezTo>
                        <a:pt x="82722" y="36810"/>
                        <a:pt x="81452" y="38613"/>
                        <a:pt x="79977" y="39032"/>
                      </a:cubicBezTo>
                      <a:cubicBezTo>
                        <a:pt x="77244" y="39670"/>
                        <a:pt x="74518" y="40301"/>
                        <a:pt x="71791" y="40939"/>
                      </a:cubicBezTo>
                      <a:cubicBezTo>
                        <a:pt x="69059" y="41570"/>
                        <a:pt x="66260" y="42099"/>
                        <a:pt x="63382" y="42523"/>
                      </a:cubicBezTo>
                      <a:lnTo>
                        <a:pt x="61615" y="245310"/>
                      </a:lnTo>
                      <a:cubicBezTo>
                        <a:pt x="67067" y="247217"/>
                        <a:pt x="72751" y="248535"/>
                        <a:pt x="78647" y="249275"/>
                      </a:cubicBezTo>
                      <a:cubicBezTo>
                        <a:pt x="84549" y="250016"/>
                        <a:pt x="90482" y="250387"/>
                        <a:pt x="96457" y="250387"/>
                      </a:cubicBezTo>
                      <a:cubicBezTo>
                        <a:pt x="102650" y="250387"/>
                        <a:pt x="108789" y="250071"/>
                        <a:pt x="114874" y="249439"/>
                      </a:cubicBezTo>
                      <a:cubicBezTo>
                        <a:pt x="120958" y="248802"/>
                        <a:pt x="127061" y="247636"/>
                        <a:pt x="133181" y="245948"/>
                      </a:cubicBezTo>
                      <a:cubicBezTo>
                        <a:pt x="133473" y="220979"/>
                        <a:pt x="133861" y="197814"/>
                        <a:pt x="134341" y="176446"/>
                      </a:cubicBezTo>
                      <a:cubicBezTo>
                        <a:pt x="134821" y="155078"/>
                        <a:pt x="135301" y="135774"/>
                        <a:pt x="135780" y="118529"/>
                      </a:cubicBezTo>
                      <a:cubicBezTo>
                        <a:pt x="136260" y="101284"/>
                        <a:pt x="136703" y="86371"/>
                        <a:pt x="137104" y="73783"/>
                      </a:cubicBezTo>
                      <a:cubicBezTo>
                        <a:pt x="137511" y="61196"/>
                        <a:pt x="137863" y="51201"/>
                        <a:pt x="138161" y="43793"/>
                      </a:cubicBezTo>
                      <a:cubicBezTo>
                        <a:pt x="135209" y="43368"/>
                        <a:pt x="132313" y="42839"/>
                        <a:pt x="129477" y="42208"/>
                      </a:cubicBezTo>
                      <a:cubicBezTo>
                        <a:pt x="126636" y="41570"/>
                        <a:pt x="123812" y="40514"/>
                        <a:pt x="121013" y="39032"/>
                      </a:cubicBezTo>
                      <a:cubicBezTo>
                        <a:pt x="119610" y="38401"/>
                        <a:pt x="118450" y="36549"/>
                        <a:pt x="117527" y="33482"/>
                      </a:cubicBezTo>
                      <a:cubicBezTo>
                        <a:pt x="116604" y="30409"/>
                        <a:pt x="116143" y="26870"/>
                        <a:pt x="116143" y="22850"/>
                      </a:cubicBezTo>
                      <a:cubicBezTo>
                        <a:pt x="116143" y="17561"/>
                        <a:pt x="116793" y="13432"/>
                        <a:pt x="118080" y="10475"/>
                      </a:cubicBezTo>
                      <a:cubicBezTo>
                        <a:pt x="119373" y="7511"/>
                        <a:pt x="120642" y="6030"/>
                        <a:pt x="121899" y="6030"/>
                      </a:cubicBezTo>
                      <a:lnTo>
                        <a:pt x="122780" y="6030"/>
                      </a:lnTo>
                      <a:cubicBezTo>
                        <a:pt x="125731" y="7724"/>
                        <a:pt x="128682" y="8884"/>
                        <a:pt x="131633" y="9521"/>
                      </a:cubicBezTo>
                      <a:cubicBezTo>
                        <a:pt x="134584" y="10153"/>
                        <a:pt x="137602" y="10475"/>
                        <a:pt x="140705" y="10475"/>
                      </a:cubicBezTo>
                      <a:cubicBezTo>
                        <a:pt x="145350" y="10475"/>
                        <a:pt x="150123" y="9624"/>
                        <a:pt x="155029" y="7930"/>
                      </a:cubicBezTo>
                      <a:cubicBezTo>
                        <a:pt x="159929" y="6242"/>
                        <a:pt x="165036" y="3595"/>
                        <a:pt x="170349" y="0"/>
                      </a:cubicBezTo>
                      <a:lnTo>
                        <a:pt x="171673" y="0"/>
                      </a:lnTo>
                      <a:cubicBezTo>
                        <a:pt x="173076" y="0"/>
                        <a:pt x="174272" y="1215"/>
                        <a:pt x="175268" y="3649"/>
                      </a:cubicBezTo>
                      <a:cubicBezTo>
                        <a:pt x="176264" y="6084"/>
                        <a:pt x="176944" y="9199"/>
                        <a:pt x="177314" y="13013"/>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2" name="Google Shape;2362;p32"/>
                <p:cNvSpPr/>
                <p:nvPr/>
              </p:nvSpPr>
              <p:spPr>
                <a:xfrm>
                  <a:off x="2439977" y="2428312"/>
                  <a:ext cx="197333" cy="481736"/>
                </a:xfrm>
                <a:custGeom>
                  <a:rect b="b" l="l" r="r" t="t"/>
                  <a:pathLst>
                    <a:path extrusionOk="0" h="481736" w="197333">
                      <a:moveTo>
                        <a:pt x="115924" y="307508"/>
                      </a:moveTo>
                      <a:cubicBezTo>
                        <a:pt x="113192" y="283601"/>
                        <a:pt x="110320" y="261547"/>
                        <a:pt x="107296" y="241345"/>
                      </a:cubicBezTo>
                      <a:cubicBezTo>
                        <a:pt x="104272" y="221137"/>
                        <a:pt x="101302" y="202945"/>
                        <a:pt x="98388" y="186756"/>
                      </a:cubicBezTo>
                      <a:cubicBezTo>
                        <a:pt x="95479" y="170574"/>
                        <a:pt x="92710" y="156401"/>
                        <a:pt x="90093" y="144233"/>
                      </a:cubicBezTo>
                      <a:cubicBezTo>
                        <a:pt x="87476" y="132070"/>
                        <a:pt x="85247" y="122069"/>
                        <a:pt x="83401" y="114242"/>
                      </a:cubicBezTo>
                      <a:cubicBezTo>
                        <a:pt x="76546" y="147670"/>
                        <a:pt x="70407" y="180308"/>
                        <a:pt x="64985" y="212144"/>
                      </a:cubicBezTo>
                      <a:cubicBezTo>
                        <a:pt x="59562" y="243987"/>
                        <a:pt x="54753" y="275774"/>
                        <a:pt x="50551" y="307508"/>
                      </a:cubicBezTo>
                      <a:cubicBezTo>
                        <a:pt x="56447" y="309414"/>
                        <a:pt x="62124" y="310951"/>
                        <a:pt x="67583" y="312110"/>
                      </a:cubicBezTo>
                      <a:cubicBezTo>
                        <a:pt x="73042" y="313276"/>
                        <a:pt x="78459" y="313859"/>
                        <a:pt x="83845" y="313859"/>
                      </a:cubicBezTo>
                      <a:cubicBezTo>
                        <a:pt x="89152" y="313859"/>
                        <a:pt x="94447" y="313276"/>
                        <a:pt x="99717" y="312110"/>
                      </a:cubicBezTo>
                      <a:cubicBezTo>
                        <a:pt x="104988" y="310951"/>
                        <a:pt x="110392" y="309414"/>
                        <a:pt x="115924" y="307508"/>
                      </a:cubicBezTo>
                      <a:close/>
                      <a:moveTo>
                        <a:pt x="191359" y="481737"/>
                      </a:moveTo>
                      <a:cubicBezTo>
                        <a:pt x="191213" y="481737"/>
                        <a:pt x="191067" y="481682"/>
                        <a:pt x="190916" y="481579"/>
                      </a:cubicBezTo>
                      <a:cubicBezTo>
                        <a:pt x="190770" y="481470"/>
                        <a:pt x="190624" y="481209"/>
                        <a:pt x="190478" y="480784"/>
                      </a:cubicBezTo>
                      <a:cubicBezTo>
                        <a:pt x="183763" y="477820"/>
                        <a:pt x="177144" y="475707"/>
                        <a:pt x="170622" y="474438"/>
                      </a:cubicBezTo>
                      <a:cubicBezTo>
                        <a:pt x="164095" y="473169"/>
                        <a:pt x="157585" y="472532"/>
                        <a:pt x="151100" y="472532"/>
                      </a:cubicBezTo>
                      <a:cubicBezTo>
                        <a:pt x="144682" y="472532"/>
                        <a:pt x="138361" y="473169"/>
                        <a:pt x="132125" y="474438"/>
                      </a:cubicBezTo>
                      <a:cubicBezTo>
                        <a:pt x="125895" y="475707"/>
                        <a:pt x="119683" y="477820"/>
                        <a:pt x="113489" y="480784"/>
                      </a:cubicBezTo>
                      <a:cubicBezTo>
                        <a:pt x="113343" y="481209"/>
                        <a:pt x="113192" y="481470"/>
                        <a:pt x="113046" y="481579"/>
                      </a:cubicBezTo>
                      <a:cubicBezTo>
                        <a:pt x="112900" y="481682"/>
                        <a:pt x="112748" y="481737"/>
                        <a:pt x="112603" y="481737"/>
                      </a:cubicBezTo>
                      <a:cubicBezTo>
                        <a:pt x="110981" y="481737"/>
                        <a:pt x="109597" y="479940"/>
                        <a:pt x="108455" y="476339"/>
                      </a:cubicBezTo>
                      <a:cubicBezTo>
                        <a:pt x="107314" y="472744"/>
                        <a:pt x="106743" y="468827"/>
                        <a:pt x="106743" y="464601"/>
                      </a:cubicBezTo>
                      <a:cubicBezTo>
                        <a:pt x="106743" y="460788"/>
                        <a:pt x="107204" y="457296"/>
                        <a:pt x="108121" y="454127"/>
                      </a:cubicBezTo>
                      <a:cubicBezTo>
                        <a:pt x="109044" y="450951"/>
                        <a:pt x="110247" y="449050"/>
                        <a:pt x="111716" y="448413"/>
                      </a:cubicBezTo>
                      <a:cubicBezTo>
                        <a:pt x="114667" y="446719"/>
                        <a:pt x="117655" y="445401"/>
                        <a:pt x="120679" y="444448"/>
                      </a:cubicBezTo>
                      <a:cubicBezTo>
                        <a:pt x="123703" y="443494"/>
                        <a:pt x="126799" y="442492"/>
                        <a:pt x="129969" y="441430"/>
                      </a:cubicBezTo>
                      <a:cubicBezTo>
                        <a:pt x="129599" y="437410"/>
                        <a:pt x="129161" y="432388"/>
                        <a:pt x="128645" y="426359"/>
                      </a:cubicBezTo>
                      <a:cubicBezTo>
                        <a:pt x="128129" y="420329"/>
                        <a:pt x="127443" y="413188"/>
                        <a:pt x="126599" y="404936"/>
                      </a:cubicBezTo>
                      <a:cubicBezTo>
                        <a:pt x="125749" y="396684"/>
                        <a:pt x="124753" y="387114"/>
                        <a:pt x="123611" y="376215"/>
                      </a:cubicBezTo>
                      <a:cubicBezTo>
                        <a:pt x="122470" y="365321"/>
                        <a:pt x="121122" y="352994"/>
                        <a:pt x="119573" y="339247"/>
                      </a:cubicBezTo>
                      <a:cubicBezTo>
                        <a:pt x="113307" y="341785"/>
                        <a:pt x="107259" y="343740"/>
                        <a:pt x="101430" y="345119"/>
                      </a:cubicBezTo>
                      <a:cubicBezTo>
                        <a:pt x="95607" y="346491"/>
                        <a:pt x="89741" y="347177"/>
                        <a:pt x="83845" y="347177"/>
                      </a:cubicBezTo>
                      <a:cubicBezTo>
                        <a:pt x="77870" y="347177"/>
                        <a:pt x="71822" y="346491"/>
                        <a:pt x="65701" y="345119"/>
                      </a:cubicBezTo>
                      <a:cubicBezTo>
                        <a:pt x="59580" y="343740"/>
                        <a:pt x="53168" y="341785"/>
                        <a:pt x="46458" y="339247"/>
                      </a:cubicBezTo>
                      <a:cubicBezTo>
                        <a:pt x="42548" y="372674"/>
                        <a:pt x="39378" y="405780"/>
                        <a:pt x="36943" y="438576"/>
                      </a:cubicBezTo>
                      <a:cubicBezTo>
                        <a:pt x="41516" y="439001"/>
                        <a:pt x="46106" y="440003"/>
                        <a:pt x="50715" y="441588"/>
                      </a:cubicBezTo>
                      <a:cubicBezTo>
                        <a:pt x="55324" y="443179"/>
                        <a:pt x="60024" y="445449"/>
                        <a:pt x="64821" y="448413"/>
                      </a:cubicBezTo>
                      <a:cubicBezTo>
                        <a:pt x="66144" y="449050"/>
                        <a:pt x="67231" y="450951"/>
                        <a:pt x="68081" y="454127"/>
                      </a:cubicBezTo>
                      <a:cubicBezTo>
                        <a:pt x="68931" y="457296"/>
                        <a:pt x="69357" y="460788"/>
                        <a:pt x="69357" y="464601"/>
                      </a:cubicBezTo>
                      <a:cubicBezTo>
                        <a:pt x="69357" y="469465"/>
                        <a:pt x="68707" y="473539"/>
                        <a:pt x="67419" y="476819"/>
                      </a:cubicBezTo>
                      <a:cubicBezTo>
                        <a:pt x="66126" y="480098"/>
                        <a:pt x="64784" y="481737"/>
                        <a:pt x="63381" y="481737"/>
                      </a:cubicBezTo>
                      <a:cubicBezTo>
                        <a:pt x="63157" y="481737"/>
                        <a:pt x="62975" y="481579"/>
                        <a:pt x="62829" y="481257"/>
                      </a:cubicBezTo>
                      <a:cubicBezTo>
                        <a:pt x="62683" y="480941"/>
                        <a:pt x="62495" y="480784"/>
                        <a:pt x="62276" y="480784"/>
                      </a:cubicBezTo>
                      <a:cubicBezTo>
                        <a:pt x="57407" y="477820"/>
                        <a:pt x="52634" y="475598"/>
                        <a:pt x="47952" y="474116"/>
                      </a:cubicBezTo>
                      <a:cubicBezTo>
                        <a:pt x="43270" y="472635"/>
                        <a:pt x="38601" y="471900"/>
                        <a:pt x="33956" y="471900"/>
                      </a:cubicBezTo>
                      <a:cubicBezTo>
                        <a:pt x="29383" y="471900"/>
                        <a:pt x="24890" y="472635"/>
                        <a:pt x="20463" y="474116"/>
                      </a:cubicBezTo>
                      <a:cubicBezTo>
                        <a:pt x="16037" y="475598"/>
                        <a:pt x="11537" y="477820"/>
                        <a:pt x="6971" y="480784"/>
                      </a:cubicBezTo>
                      <a:cubicBezTo>
                        <a:pt x="6746" y="480784"/>
                        <a:pt x="6564" y="480941"/>
                        <a:pt x="6412" y="481257"/>
                      </a:cubicBezTo>
                      <a:cubicBezTo>
                        <a:pt x="6267" y="481579"/>
                        <a:pt x="6084" y="481737"/>
                        <a:pt x="5860" y="481737"/>
                      </a:cubicBezTo>
                      <a:cubicBezTo>
                        <a:pt x="4166" y="481737"/>
                        <a:pt x="2763" y="480043"/>
                        <a:pt x="1658" y="476655"/>
                      </a:cubicBezTo>
                      <a:cubicBezTo>
                        <a:pt x="553" y="473272"/>
                        <a:pt x="0" y="469253"/>
                        <a:pt x="0" y="464601"/>
                      </a:cubicBezTo>
                      <a:cubicBezTo>
                        <a:pt x="0" y="460788"/>
                        <a:pt x="407" y="457406"/>
                        <a:pt x="1215" y="454443"/>
                      </a:cubicBezTo>
                      <a:cubicBezTo>
                        <a:pt x="2028" y="451479"/>
                        <a:pt x="3133" y="449469"/>
                        <a:pt x="4536" y="448413"/>
                      </a:cubicBezTo>
                      <a:cubicBezTo>
                        <a:pt x="7851" y="446087"/>
                        <a:pt x="11191" y="444290"/>
                        <a:pt x="14543" y="443021"/>
                      </a:cubicBezTo>
                      <a:cubicBezTo>
                        <a:pt x="17901" y="441752"/>
                        <a:pt x="21350" y="440689"/>
                        <a:pt x="24890" y="439845"/>
                      </a:cubicBezTo>
                      <a:cubicBezTo>
                        <a:pt x="27398" y="404936"/>
                        <a:pt x="30677" y="370027"/>
                        <a:pt x="34733" y="335118"/>
                      </a:cubicBezTo>
                      <a:cubicBezTo>
                        <a:pt x="38789" y="300209"/>
                        <a:pt x="43635" y="264929"/>
                        <a:pt x="49276" y="229286"/>
                      </a:cubicBezTo>
                      <a:cubicBezTo>
                        <a:pt x="54917" y="193636"/>
                        <a:pt x="61390" y="157403"/>
                        <a:pt x="68689" y="120594"/>
                      </a:cubicBezTo>
                      <a:cubicBezTo>
                        <a:pt x="75993" y="83778"/>
                        <a:pt x="84215" y="45906"/>
                        <a:pt x="93360" y="6977"/>
                      </a:cubicBezTo>
                      <a:cubicBezTo>
                        <a:pt x="94022" y="4439"/>
                        <a:pt x="94775" y="2641"/>
                        <a:pt x="95625" y="1585"/>
                      </a:cubicBezTo>
                      <a:cubicBezTo>
                        <a:pt x="96475" y="528"/>
                        <a:pt x="97301" y="0"/>
                        <a:pt x="98114" y="0"/>
                      </a:cubicBezTo>
                      <a:cubicBezTo>
                        <a:pt x="99001" y="0"/>
                        <a:pt x="99845" y="474"/>
                        <a:pt x="100659" y="1427"/>
                      </a:cubicBezTo>
                      <a:cubicBezTo>
                        <a:pt x="101466" y="2380"/>
                        <a:pt x="102134" y="3807"/>
                        <a:pt x="102650" y="5708"/>
                      </a:cubicBezTo>
                      <a:cubicBezTo>
                        <a:pt x="118134" y="62410"/>
                        <a:pt x="131427" y="126672"/>
                        <a:pt x="142526" y="198500"/>
                      </a:cubicBezTo>
                      <a:cubicBezTo>
                        <a:pt x="153620" y="270328"/>
                        <a:pt x="162747" y="351094"/>
                        <a:pt x="169900" y="440798"/>
                      </a:cubicBezTo>
                      <a:cubicBezTo>
                        <a:pt x="177423" y="442699"/>
                        <a:pt x="184910" y="445237"/>
                        <a:pt x="192355" y="448413"/>
                      </a:cubicBezTo>
                      <a:cubicBezTo>
                        <a:pt x="193830" y="449050"/>
                        <a:pt x="195027" y="450951"/>
                        <a:pt x="195949" y="454127"/>
                      </a:cubicBezTo>
                      <a:cubicBezTo>
                        <a:pt x="196872" y="457296"/>
                        <a:pt x="197334" y="460788"/>
                        <a:pt x="197334" y="464601"/>
                      </a:cubicBezTo>
                      <a:cubicBezTo>
                        <a:pt x="197334" y="469253"/>
                        <a:pt x="196690" y="473272"/>
                        <a:pt x="195397" y="476655"/>
                      </a:cubicBezTo>
                      <a:cubicBezTo>
                        <a:pt x="194110" y="480043"/>
                        <a:pt x="192762" y="481737"/>
                        <a:pt x="191359" y="481737"/>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3" name="Google Shape;2363;p32"/>
                <p:cNvSpPr/>
                <p:nvPr/>
              </p:nvSpPr>
              <p:spPr>
                <a:xfrm>
                  <a:off x="2634882" y="2430850"/>
                  <a:ext cx="135944" cy="476338"/>
                </a:xfrm>
                <a:custGeom>
                  <a:rect b="b" l="l" r="r" t="t"/>
                  <a:pathLst>
                    <a:path extrusionOk="0" h="476338" w="135944">
                      <a:moveTo>
                        <a:pt x="126654" y="462694"/>
                      </a:moveTo>
                      <a:cubicBezTo>
                        <a:pt x="126429" y="466927"/>
                        <a:pt x="125767" y="470260"/>
                        <a:pt x="124662" y="472689"/>
                      </a:cubicBezTo>
                      <a:cubicBezTo>
                        <a:pt x="123557" y="475124"/>
                        <a:pt x="122300" y="476339"/>
                        <a:pt x="120897" y="476339"/>
                      </a:cubicBezTo>
                      <a:lnTo>
                        <a:pt x="120235" y="476339"/>
                      </a:lnTo>
                      <a:cubicBezTo>
                        <a:pt x="117211" y="475495"/>
                        <a:pt x="113599" y="474754"/>
                        <a:pt x="109397" y="474116"/>
                      </a:cubicBezTo>
                      <a:cubicBezTo>
                        <a:pt x="105195" y="473485"/>
                        <a:pt x="100604" y="472956"/>
                        <a:pt x="95625" y="472532"/>
                      </a:cubicBezTo>
                      <a:cubicBezTo>
                        <a:pt x="90646" y="472106"/>
                        <a:pt x="85375" y="471791"/>
                        <a:pt x="79807" y="471578"/>
                      </a:cubicBezTo>
                      <a:cubicBezTo>
                        <a:pt x="74239" y="471372"/>
                        <a:pt x="68616" y="471262"/>
                        <a:pt x="62938" y="471262"/>
                      </a:cubicBezTo>
                      <a:cubicBezTo>
                        <a:pt x="57261" y="471262"/>
                        <a:pt x="51656" y="471372"/>
                        <a:pt x="46124" y="471578"/>
                      </a:cubicBezTo>
                      <a:cubicBezTo>
                        <a:pt x="40593" y="471791"/>
                        <a:pt x="35377" y="472106"/>
                        <a:pt x="30476" y="472532"/>
                      </a:cubicBezTo>
                      <a:cubicBezTo>
                        <a:pt x="25570" y="472956"/>
                        <a:pt x="21034" y="473485"/>
                        <a:pt x="16869" y="474116"/>
                      </a:cubicBezTo>
                      <a:cubicBezTo>
                        <a:pt x="12703" y="474754"/>
                        <a:pt x="9181" y="475495"/>
                        <a:pt x="6303" y="476339"/>
                      </a:cubicBezTo>
                      <a:lnTo>
                        <a:pt x="5860" y="476339"/>
                      </a:lnTo>
                      <a:cubicBezTo>
                        <a:pt x="4390" y="476339"/>
                        <a:pt x="3097" y="474967"/>
                        <a:pt x="1992" y="472216"/>
                      </a:cubicBezTo>
                      <a:cubicBezTo>
                        <a:pt x="887" y="469465"/>
                        <a:pt x="219" y="465445"/>
                        <a:pt x="0" y="460156"/>
                      </a:cubicBezTo>
                      <a:cubicBezTo>
                        <a:pt x="0" y="455924"/>
                        <a:pt x="498" y="452220"/>
                        <a:pt x="1494" y="449050"/>
                      </a:cubicBezTo>
                      <a:cubicBezTo>
                        <a:pt x="2490" y="445875"/>
                        <a:pt x="3722" y="443974"/>
                        <a:pt x="5198" y="443336"/>
                      </a:cubicBezTo>
                      <a:cubicBezTo>
                        <a:pt x="7335" y="442699"/>
                        <a:pt x="9788" y="442171"/>
                        <a:pt x="12557" y="441752"/>
                      </a:cubicBezTo>
                      <a:cubicBezTo>
                        <a:pt x="15320" y="441327"/>
                        <a:pt x="18362" y="440798"/>
                        <a:pt x="21678" y="440161"/>
                      </a:cubicBezTo>
                      <a:lnTo>
                        <a:pt x="24222" y="39032"/>
                      </a:lnTo>
                      <a:cubicBezTo>
                        <a:pt x="17883" y="37763"/>
                        <a:pt x="11464" y="35856"/>
                        <a:pt x="4979" y="33318"/>
                      </a:cubicBezTo>
                      <a:cubicBezTo>
                        <a:pt x="3504" y="32687"/>
                        <a:pt x="2301" y="30780"/>
                        <a:pt x="1384" y="27610"/>
                      </a:cubicBezTo>
                      <a:cubicBezTo>
                        <a:pt x="462" y="24434"/>
                        <a:pt x="0" y="20840"/>
                        <a:pt x="0" y="16820"/>
                      </a:cubicBezTo>
                      <a:cubicBezTo>
                        <a:pt x="219" y="11318"/>
                        <a:pt x="887" y="7141"/>
                        <a:pt x="1992" y="4281"/>
                      </a:cubicBezTo>
                      <a:cubicBezTo>
                        <a:pt x="3097" y="1427"/>
                        <a:pt x="4390" y="0"/>
                        <a:pt x="5860" y="0"/>
                      </a:cubicBezTo>
                      <a:lnTo>
                        <a:pt x="6528" y="0"/>
                      </a:lnTo>
                      <a:cubicBezTo>
                        <a:pt x="14270" y="3382"/>
                        <a:pt x="21957" y="5762"/>
                        <a:pt x="29590" y="7141"/>
                      </a:cubicBezTo>
                      <a:cubicBezTo>
                        <a:pt x="37223" y="8513"/>
                        <a:pt x="44801" y="9199"/>
                        <a:pt x="52318" y="9199"/>
                      </a:cubicBezTo>
                      <a:cubicBezTo>
                        <a:pt x="56890" y="9199"/>
                        <a:pt x="61390" y="8987"/>
                        <a:pt x="65817" y="8568"/>
                      </a:cubicBezTo>
                      <a:cubicBezTo>
                        <a:pt x="70237" y="8143"/>
                        <a:pt x="74664" y="7299"/>
                        <a:pt x="79090" y="6030"/>
                      </a:cubicBezTo>
                      <a:lnTo>
                        <a:pt x="79533" y="6030"/>
                      </a:lnTo>
                      <a:cubicBezTo>
                        <a:pt x="81228" y="6030"/>
                        <a:pt x="82630" y="7669"/>
                        <a:pt x="83736" y="10948"/>
                      </a:cubicBezTo>
                      <a:cubicBezTo>
                        <a:pt x="84841" y="14227"/>
                        <a:pt x="85393" y="18192"/>
                        <a:pt x="85393" y="22850"/>
                      </a:cubicBezTo>
                      <a:cubicBezTo>
                        <a:pt x="85393" y="27076"/>
                        <a:pt x="84877" y="30725"/>
                        <a:pt x="83845" y="33798"/>
                      </a:cubicBezTo>
                      <a:cubicBezTo>
                        <a:pt x="82812" y="36864"/>
                        <a:pt x="81519" y="38607"/>
                        <a:pt x="79971" y="39032"/>
                      </a:cubicBezTo>
                      <a:cubicBezTo>
                        <a:pt x="77244" y="39670"/>
                        <a:pt x="74500" y="40246"/>
                        <a:pt x="71731" y="40775"/>
                      </a:cubicBezTo>
                      <a:cubicBezTo>
                        <a:pt x="68968" y="41309"/>
                        <a:pt x="66181" y="41783"/>
                        <a:pt x="63382" y="42208"/>
                      </a:cubicBezTo>
                      <a:lnTo>
                        <a:pt x="59732" y="438260"/>
                      </a:lnTo>
                      <a:lnTo>
                        <a:pt x="62938" y="438260"/>
                      </a:lnTo>
                      <a:cubicBezTo>
                        <a:pt x="67954" y="438260"/>
                        <a:pt x="72933" y="438363"/>
                        <a:pt x="77870" y="438576"/>
                      </a:cubicBezTo>
                      <a:cubicBezTo>
                        <a:pt x="82812" y="438788"/>
                        <a:pt x="87585" y="439049"/>
                        <a:pt x="92194" y="439371"/>
                      </a:cubicBezTo>
                      <a:cubicBezTo>
                        <a:pt x="96803" y="439687"/>
                        <a:pt x="101138" y="440057"/>
                        <a:pt x="105195" y="440482"/>
                      </a:cubicBezTo>
                      <a:cubicBezTo>
                        <a:pt x="109251" y="440901"/>
                        <a:pt x="112900" y="441430"/>
                        <a:pt x="116143" y="442067"/>
                      </a:cubicBezTo>
                      <a:lnTo>
                        <a:pt x="124328" y="309414"/>
                      </a:lnTo>
                      <a:cubicBezTo>
                        <a:pt x="124553" y="305182"/>
                        <a:pt x="125215" y="301745"/>
                        <a:pt x="126320" y="299098"/>
                      </a:cubicBezTo>
                      <a:cubicBezTo>
                        <a:pt x="127425" y="296456"/>
                        <a:pt x="128645" y="295133"/>
                        <a:pt x="129969" y="295133"/>
                      </a:cubicBezTo>
                      <a:cubicBezTo>
                        <a:pt x="131591" y="295133"/>
                        <a:pt x="132993" y="296881"/>
                        <a:pt x="134171" y="300373"/>
                      </a:cubicBezTo>
                      <a:cubicBezTo>
                        <a:pt x="135355" y="303858"/>
                        <a:pt x="135944" y="307720"/>
                        <a:pt x="135944" y="311953"/>
                      </a:cubicBezTo>
                      <a:cubicBezTo>
                        <a:pt x="135944" y="312590"/>
                        <a:pt x="135908" y="313118"/>
                        <a:pt x="135835" y="313537"/>
                      </a:cubicBezTo>
                      <a:cubicBezTo>
                        <a:pt x="135762" y="313962"/>
                        <a:pt x="135720" y="314491"/>
                        <a:pt x="135720" y="315128"/>
                      </a:cubicBezTo>
                      <a:lnTo>
                        <a:pt x="126654" y="462694"/>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4" name="Google Shape;2364;p32"/>
                <p:cNvSpPr/>
                <p:nvPr/>
              </p:nvSpPr>
              <p:spPr>
                <a:xfrm>
                  <a:off x="2778349" y="2430850"/>
                  <a:ext cx="135944" cy="476338"/>
                </a:xfrm>
                <a:custGeom>
                  <a:rect b="b" l="l" r="r" t="t"/>
                  <a:pathLst>
                    <a:path extrusionOk="0" h="476338" w="135944">
                      <a:moveTo>
                        <a:pt x="126654" y="462694"/>
                      </a:moveTo>
                      <a:cubicBezTo>
                        <a:pt x="126435" y="466927"/>
                        <a:pt x="125767" y="470260"/>
                        <a:pt x="124662" y="472689"/>
                      </a:cubicBezTo>
                      <a:cubicBezTo>
                        <a:pt x="123557" y="475124"/>
                        <a:pt x="122306" y="476339"/>
                        <a:pt x="120903" y="476339"/>
                      </a:cubicBezTo>
                      <a:lnTo>
                        <a:pt x="120241" y="476339"/>
                      </a:lnTo>
                      <a:cubicBezTo>
                        <a:pt x="117217" y="475495"/>
                        <a:pt x="113604" y="474754"/>
                        <a:pt x="109396" y="474116"/>
                      </a:cubicBezTo>
                      <a:cubicBezTo>
                        <a:pt x="105195" y="473485"/>
                        <a:pt x="100604" y="472956"/>
                        <a:pt x="95625" y="472532"/>
                      </a:cubicBezTo>
                      <a:cubicBezTo>
                        <a:pt x="90652" y="472106"/>
                        <a:pt x="85375" y="471791"/>
                        <a:pt x="79813" y="471578"/>
                      </a:cubicBezTo>
                      <a:cubicBezTo>
                        <a:pt x="74245" y="471372"/>
                        <a:pt x="68622" y="471262"/>
                        <a:pt x="62944" y="471262"/>
                      </a:cubicBezTo>
                      <a:cubicBezTo>
                        <a:pt x="57261" y="471262"/>
                        <a:pt x="51656" y="471372"/>
                        <a:pt x="46130" y="471578"/>
                      </a:cubicBezTo>
                      <a:cubicBezTo>
                        <a:pt x="40599" y="471791"/>
                        <a:pt x="35383" y="472106"/>
                        <a:pt x="30476" y="472532"/>
                      </a:cubicBezTo>
                      <a:cubicBezTo>
                        <a:pt x="25570" y="472956"/>
                        <a:pt x="21040" y="473485"/>
                        <a:pt x="16868" y="474116"/>
                      </a:cubicBezTo>
                      <a:cubicBezTo>
                        <a:pt x="12703" y="474754"/>
                        <a:pt x="9181" y="475495"/>
                        <a:pt x="6309" y="476339"/>
                      </a:cubicBezTo>
                      <a:lnTo>
                        <a:pt x="5866" y="476339"/>
                      </a:lnTo>
                      <a:cubicBezTo>
                        <a:pt x="4390" y="476339"/>
                        <a:pt x="3097" y="474967"/>
                        <a:pt x="1992" y="472216"/>
                      </a:cubicBezTo>
                      <a:cubicBezTo>
                        <a:pt x="887" y="469465"/>
                        <a:pt x="225" y="465445"/>
                        <a:pt x="0" y="460156"/>
                      </a:cubicBezTo>
                      <a:cubicBezTo>
                        <a:pt x="0" y="455924"/>
                        <a:pt x="498" y="452220"/>
                        <a:pt x="1494" y="449050"/>
                      </a:cubicBezTo>
                      <a:cubicBezTo>
                        <a:pt x="2490" y="445875"/>
                        <a:pt x="3728" y="443974"/>
                        <a:pt x="5204" y="443336"/>
                      </a:cubicBezTo>
                      <a:cubicBezTo>
                        <a:pt x="7341" y="442699"/>
                        <a:pt x="9794" y="442171"/>
                        <a:pt x="12557" y="441752"/>
                      </a:cubicBezTo>
                      <a:cubicBezTo>
                        <a:pt x="15320" y="441327"/>
                        <a:pt x="18362" y="440798"/>
                        <a:pt x="21684" y="440161"/>
                      </a:cubicBezTo>
                      <a:lnTo>
                        <a:pt x="24228" y="39032"/>
                      </a:lnTo>
                      <a:cubicBezTo>
                        <a:pt x="17883" y="37763"/>
                        <a:pt x="11470" y="35856"/>
                        <a:pt x="4979" y="33318"/>
                      </a:cubicBezTo>
                      <a:cubicBezTo>
                        <a:pt x="3504" y="32687"/>
                        <a:pt x="2307" y="30780"/>
                        <a:pt x="1384" y="27610"/>
                      </a:cubicBezTo>
                      <a:cubicBezTo>
                        <a:pt x="461" y="24434"/>
                        <a:pt x="0" y="20840"/>
                        <a:pt x="0" y="16820"/>
                      </a:cubicBezTo>
                      <a:cubicBezTo>
                        <a:pt x="225" y="11318"/>
                        <a:pt x="887" y="7141"/>
                        <a:pt x="1992" y="4281"/>
                      </a:cubicBezTo>
                      <a:cubicBezTo>
                        <a:pt x="3097" y="1427"/>
                        <a:pt x="4390" y="0"/>
                        <a:pt x="5866" y="0"/>
                      </a:cubicBezTo>
                      <a:lnTo>
                        <a:pt x="6527" y="0"/>
                      </a:lnTo>
                      <a:cubicBezTo>
                        <a:pt x="14270" y="3382"/>
                        <a:pt x="21957" y="5762"/>
                        <a:pt x="29590" y="7141"/>
                      </a:cubicBezTo>
                      <a:cubicBezTo>
                        <a:pt x="37223" y="8513"/>
                        <a:pt x="44801" y="9199"/>
                        <a:pt x="52324" y="9199"/>
                      </a:cubicBezTo>
                      <a:cubicBezTo>
                        <a:pt x="56896" y="9199"/>
                        <a:pt x="61396" y="8987"/>
                        <a:pt x="65816" y="8568"/>
                      </a:cubicBezTo>
                      <a:cubicBezTo>
                        <a:pt x="70243" y="8143"/>
                        <a:pt x="74664" y="7299"/>
                        <a:pt x="79090" y="6030"/>
                      </a:cubicBezTo>
                      <a:lnTo>
                        <a:pt x="79533" y="6030"/>
                      </a:lnTo>
                      <a:cubicBezTo>
                        <a:pt x="81228" y="6030"/>
                        <a:pt x="82630" y="7669"/>
                        <a:pt x="83735" y="10948"/>
                      </a:cubicBezTo>
                      <a:cubicBezTo>
                        <a:pt x="84841" y="14227"/>
                        <a:pt x="85393" y="18192"/>
                        <a:pt x="85393" y="22850"/>
                      </a:cubicBezTo>
                      <a:cubicBezTo>
                        <a:pt x="85393" y="27076"/>
                        <a:pt x="84877" y="30725"/>
                        <a:pt x="83845" y="33798"/>
                      </a:cubicBezTo>
                      <a:cubicBezTo>
                        <a:pt x="82812" y="36864"/>
                        <a:pt x="81525" y="38607"/>
                        <a:pt x="79977" y="39032"/>
                      </a:cubicBezTo>
                      <a:cubicBezTo>
                        <a:pt x="77250" y="39670"/>
                        <a:pt x="74500" y="40246"/>
                        <a:pt x="71737" y="40775"/>
                      </a:cubicBezTo>
                      <a:cubicBezTo>
                        <a:pt x="68968" y="41309"/>
                        <a:pt x="66187" y="41783"/>
                        <a:pt x="63381" y="42208"/>
                      </a:cubicBezTo>
                      <a:lnTo>
                        <a:pt x="59732" y="438260"/>
                      </a:lnTo>
                      <a:lnTo>
                        <a:pt x="62944" y="438260"/>
                      </a:lnTo>
                      <a:cubicBezTo>
                        <a:pt x="67954" y="438260"/>
                        <a:pt x="72933" y="438363"/>
                        <a:pt x="77876" y="438576"/>
                      </a:cubicBezTo>
                      <a:cubicBezTo>
                        <a:pt x="82812" y="438788"/>
                        <a:pt x="87591" y="439049"/>
                        <a:pt x="92200" y="439371"/>
                      </a:cubicBezTo>
                      <a:cubicBezTo>
                        <a:pt x="96809" y="439687"/>
                        <a:pt x="101138" y="440057"/>
                        <a:pt x="105195" y="440482"/>
                      </a:cubicBezTo>
                      <a:cubicBezTo>
                        <a:pt x="109251" y="440901"/>
                        <a:pt x="112900" y="441430"/>
                        <a:pt x="116149" y="442067"/>
                      </a:cubicBezTo>
                      <a:lnTo>
                        <a:pt x="124334" y="309414"/>
                      </a:lnTo>
                      <a:cubicBezTo>
                        <a:pt x="124553" y="305182"/>
                        <a:pt x="125215" y="301745"/>
                        <a:pt x="126326" y="299098"/>
                      </a:cubicBezTo>
                      <a:cubicBezTo>
                        <a:pt x="127431" y="296456"/>
                        <a:pt x="128645" y="295133"/>
                        <a:pt x="129975" y="295133"/>
                      </a:cubicBezTo>
                      <a:cubicBezTo>
                        <a:pt x="131596" y="295133"/>
                        <a:pt x="132999" y="296881"/>
                        <a:pt x="134177" y="300373"/>
                      </a:cubicBezTo>
                      <a:cubicBezTo>
                        <a:pt x="135355" y="303858"/>
                        <a:pt x="135944" y="307720"/>
                        <a:pt x="135944" y="311953"/>
                      </a:cubicBezTo>
                      <a:cubicBezTo>
                        <a:pt x="135944" y="312590"/>
                        <a:pt x="135908" y="313118"/>
                        <a:pt x="135835" y="313537"/>
                      </a:cubicBezTo>
                      <a:cubicBezTo>
                        <a:pt x="135762" y="313962"/>
                        <a:pt x="135725" y="314491"/>
                        <a:pt x="135725" y="315128"/>
                      </a:cubicBezTo>
                      <a:lnTo>
                        <a:pt x="126654" y="462694"/>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5" name="Google Shape;2365;p32"/>
                <p:cNvSpPr/>
                <p:nvPr/>
              </p:nvSpPr>
              <p:spPr>
                <a:xfrm>
                  <a:off x="2923590" y="2432119"/>
                  <a:ext cx="160172" cy="489989"/>
                </a:xfrm>
                <a:custGeom>
                  <a:rect b="b" l="l" r="r" t="t"/>
                  <a:pathLst>
                    <a:path extrusionOk="0" h="489989" w="160172">
                      <a:moveTo>
                        <a:pt x="148665" y="244995"/>
                      </a:moveTo>
                      <a:cubicBezTo>
                        <a:pt x="148665" y="230604"/>
                        <a:pt x="148003" y="215532"/>
                        <a:pt x="146674" y="199769"/>
                      </a:cubicBezTo>
                      <a:cubicBezTo>
                        <a:pt x="145350" y="184012"/>
                        <a:pt x="143486" y="168564"/>
                        <a:pt x="141087" y="153438"/>
                      </a:cubicBezTo>
                      <a:cubicBezTo>
                        <a:pt x="138695" y="138312"/>
                        <a:pt x="135816" y="123921"/>
                        <a:pt x="132459" y="110277"/>
                      </a:cubicBezTo>
                      <a:cubicBezTo>
                        <a:pt x="129107" y="96633"/>
                        <a:pt x="125421" y="84677"/>
                        <a:pt x="121401" y="74415"/>
                      </a:cubicBezTo>
                      <a:cubicBezTo>
                        <a:pt x="117381" y="64159"/>
                        <a:pt x="113088" y="56010"/>
                        <a:pt x="108516" y="49980"/>
                      </a:cubicBezTo>
                      <a:cubicBezTo>
                        <a:pt x="103944" y="43951"/>
                        <a:pt x="99256" y="40939"/>
                        <a:pt x="94465" y="40939"/>
                      </a:cubicBezTo>
                      <a:cubicBezTo>
                        <a:pt x="87974" y="40939"/>
                        <a:pt x="82114" y="43689"/>
                        <a:pt x="76880" y="49191"/>
                      </a:cubicBezTo>
                      <a:cubicBezTo>
                        <a:pt x="71640" y="54686"/>
                        <a:pt x="66976" y="62149"/>
                        <a:pt x="62884" y="71561"/>
                      </a:cubicBezTo>
                      <a:cubicBezTo>
                        <a:pt x="58791" y="80979"/>
                        <a:pt x="55232" y="92133"/>
                        <a:pt x="52209" y="105043"/>
                      </a:cubicBezTo>
                      <a:cubicBezTo>
                        <a:pt x="49191" y="117946"/>
                        <a:pt x="46701" y="131754"/>
                        <a:pt x="44746" y="146455"/>
                      </a:cubicBezTo>
                      <a:cubicBezTo>
                        <a:pt x="42791" y="161162"/>
                        <a:pt x="41333" y="176500"/>
                        <a:pt x="40374" y="192470"/>
                      </a:cubicBezTo>
                      <a:cubicBezTo>
                        <a:pt x="39415" y="208446"/>
                        <a:pt x="38935" y="224258"/>
                        <a:pt x="38935" y="239918"/>
                      </a:cubicBezTo>
                      <a:cubicBezTo>
                        <a:pt x="38935" y="257054"/>
                        <a:pt x="39287" y="274190"/>
                        <a:pt x="39991" y="291325"/>
                      </a:cubicBezTo>
                      <a:cubicBezTo>
                        <a:pt x="40690" y="308461"/>
                        <a:pt x="41868" y="324911"/>
                        <a:pt x="43525" y="340674"/>
                      </a:cubicBezTo>
                      <a:cubicBezTo>
                        <a:pt x="45189" y="356437"/>
                        <a:pt x="47326" y="371138"/>
                        <a:pt x="49944" y="384789"/>
                      </a:cubicBezTo>
                      <a:cubicBezTo>
                        <a:pt x="52561" y="398433"/>
                        <a:pt x="55785" y="410280"/>
                        <a:pt x="59623" y="420329"/>
                      </a:cubicBezTo>
                      <a:cubicBezTo>
                        <a:pt x="63454" y="430379"/>
                        <a:pt x="67936" y="438260"/>
                        <a:pt x="73060" y="443974"/>
                      </a:cubicBezTo>
                      <a:cubicBezTo>
                        <a:pt x="78185" y="449682"/>
                        <a:pt x="84033" y="452542"/>
                        <a:pt x="90597" y="452542"/>
                      </a:cubicBezTo>
                      <a:cubicBezTo>
                        <a:pt x="95831" y="452542"/>
                        <a:pt x="100901" y="449579"/>
                        <a:pt x="105802" y="443652"/>
                      </a:cubicBezTo>
                      <a:cubicBezTo>
                        <a:pt x="110708" y="437732"/>
                        <a:pt x="115317" y="429741"/>
                        <a:pt x="119628" y="419691"/>
                      </a:cubicBezTo>
                      <a:cubicBezTo>
                        <a:pt x="123945" y="409642"/>
                        <a:pt x="127886" y="397795"/>
                        <a:pt x="131463" y="384151"/>
                      </a:cubicBezTo>
                      <a:cubicBezTo>
                        <a:pt x="135039" y="370507"/>
                        <a:pt x="138100" y="356012"/>
                        <a:pt x="140644" y="340674"/>
                      </a:cubicBezTo>
                      <a:cubicBezTo>
                        <a:pt x="143188" y="325336"/>
                        <a:pt x="145162" y="309469"/>
                        <a:pt x="146564" y="293074"/>
                      </a:cubicBezTo>
                      <a:cubicBezTo>
                        <a:pt x="147967" y="276673"/>
                        <a:pt x="148665" y="260649"/>
                        <a:pt x="148665" y="244995"/>
                      </a:cubicBezTo>
                      <a:close/>
                      <a:moveTo>
                        <a:pt x="160172" y="244995"/>
                      </a:moveTo>
                      <a:cubicBezTo>
                        <a:pt x="160172" y="267207"/>
                        <a:pt x="159194" y="288629"/>
                        <a:pt x="157239" y="309256"/>
                      </a:cubicBezTo>
                      <a:cubicBezTo>
                        <a:pt x="155284" y="329884"/>
                        <a:pt x="152558" y="349297"/>
                        <a:pt x="149054" y="367489"/>
                      </a:cubicBezTo>
                      <a:cubicBezTo>
                        <a:pt x="145550" y="385687"/>
                        <a:pt x="141330" y="402295"/>
                        <a:pt x="136387" y="417311"/>
                      </a:cubicBezTo>
                      <a:cubicBezTo>
                        <a:pt x="131444" y="432334"/>
                        <a:pt x="126010" y="445243"/>
                        <a:pt x="120071" y="456034"/>
                      </a:cubicBezTo>
                      <a:cubicBezTo>
                        <a:pt x="114139" y="466824"/>
                        <a:pt x="107775" y="475179"/>
                        <a:pt x="100993" y="481099"/>
                      </a:cubicBezTo>
                      <a:cubicBezTo>
                        <a:pt x="94210" y="487026"/>
                        <a:pt x="87203" y="489989"/>
                        <a:pt x="79977" y="489989"/>
                      </a:cubicBezTo>
                      <a:cubicBezTo>
                        <a:pt x="72672" y="489989"/>
                        <a:pt x="65616" y="487081"/>
                        <a:pt x="58791" y="481257"/>
                      </a:cubicBezTo>
                      <a:cubicBezTo>
                        <a:pt x="51972" y="475440"/>
                        <a:pt x="45614" y="467188"/>
                        <a:pt x="39712" y="456507"/>
                      </a:cubicBezTo>
                      <a:cubicBezTo>
                        <a:pt x="33810" y="445820"/>
                        <a:pt x="28412" y="433026"/>
                        <a:pt x="23505" y="418107"/>
                      </a:cubicBezTo>
                      <a:cubicBezTo>
                        <a:pt x="18605" y="403193"/>
                        <a:pt x="14415" y="386689"/>
                        <a:pt x="10954" y="368600"/>
                      </a:cubicBezTo>
                      <a:cubicBezTo>
                        <a:pt x="7487" y="350511"/>
                        <a:pt x="4797" y="330995"/>
                        <a:pt x="2878" y="310052"/>
                      </a:cubicBezTo>
                      <a:cubicBezTo>
                        <a:pt x="959" y="289103"/>
                        <a:pt x="0" y="267419"/>
                        <a:pt x="0" y="244995"/>
                      </a:cubicBezTo>
                      <a:cubicBezTo>
                        <a:pt x="0" y="222564"/>
                        <a:pt x="959" y="200880"/>
                        <a:pt x="2878" y="179937"/>
                      </a:cubicBezTo>
                      <a:cubicBezTo>
                        <a:pt x="4797" y="158988"/>
                        <a:pt x="7487" y="139472"/>
                        <a:pt x="10954" y="121383"/>
                      </a:cubicBezTo>
                      <a:cubicBezTo>
                        <a:pt x="14415" y="103294"/>
                        <a:pt x="18605" y="86796"/>
                        <a:pt x="23505" y="71877"/>
                      </a:cubicBezTo>
                      <a:cubicBezTo>
                        <a:pt x="28412" y="56963"/>
                        <a:pt x="33810" y="44163"/>
                        <a:pt x="39712" y="33476"/>
                      </a:cubicBezTo>
                      <a:cubicBezTo>
                        <a:pt x="45614" y="22795"/>
                        <a:pt x="51972" y="14543"/>
                        <a:pt x="58791" y="8726"/>
                      </a:cubicBezTo>
                      <a:cubicBezTo>
                        <a:pt x="65616" y="2909"/>
                        <a:pt x="72672" y="0"/>
                        <a:pt x="79977" y="0"/>
                      </a:cubicBezTo>
                      <a:cubicBezTo>
                        <a:pt x="87719" y="0"/>
                        <a:pt x="95072" y="3170"/>
                        <a:pt x="102043" y="9521"/>
                      </a:cubicBezTo>
                      <a:cubicBezTo>
                        <a:pt x="109014" y="15867"/>
                        <a:pt x="115463" y="24647"/>
                        <a:pt x="121401" y="35856"/>
                      </a:cubicBezTo>
                      <a:cubicBezTo>
                        <a:pt x="127334" y="47072"/>
                        <a:pt x="132701" y="60400"/>
                        <a:pt x="137492" y="75848"/>
                      </a:cubicBezTo>
                      <a:cubicBezTo>
                        <a:pt x="142289" y="91289"/>
                        <a:pt x="146364" y="108109"/>
                        <a:pt x="149716" y="126302"/>
                      </a:cubicBezTo>
                      <a:cubicBezTo>
                        <a:pt x="153074" y="144500"/>
                        <a:pt x="155654" y="163646"/>
                        <a:pt x="157458" y="183744"/>
                      </a:cubicBezTo>
                      <a:cubicBezTo>
                        <a:pt x="159267" y="203843"/>
                        <a:pt x="160172" y="224258"/>
                        <a:pt x="160172" y="244995"/>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6" name="Google Shape;2366;p32"/>
                <p:cNvSpPr/>
                <p:nvPr/>
              </p:nvSpPr>
              <p:spPr>
                <a:xfrm>
                  <a:off x="3086859" y="2439418"/>
                  <a:ext cx="221118" cy="492527"/>
                </a:xfrm>
                <a:custGeom>
                  <a:rect b="b" l="l" r="r" t="t"/>
                  <a:pathLst>
                    <a:path extrusionOk="0" h="492527" w="221118">
                      <a:moveTo>
                        <a:pt x="221119" y="16182"/>
                      </a:moveTo>
                      <a:cubicBezTo>
                        <a:pt x="221119" y="20202"/>
                        <a:pt x="220657" y="23748"/>
                        <a:pt x="219734" y="26815"/>
                      </a:cubicBezTo>
                      <a:cubicBezTo>
                        <a:pt x="218817" y="29881"/>
                        <a:pt x="217688" y="31733"/>
                        <a:pt x="216364" y="32371"/>
                      </a:cubicBezTo>
                      <a:cubicBezTo>
                        <a:pt x="212824" y="34697"/>
                        <a:pt x="209302" y="36597"/>
                        <a:pt x="205799" y="38079"/>
                      </a:cubicBezTo>
                      <a:cubicBezTo>
                        <a:pt x="202295" y="39560"/>
                        <a:pt x="198700" y="40514"/>
                        <a:pt x="195014" y="40939"/>
                      </a:cubicBezTo>
                      <a:cubicBezTo>
                        <a:pt x="192950" y="84944"/>
                        <a:pt x="190903" y="123976"/>
                        <a:pt x="188875" y="158041"/>
                      </a:cubicBezTo>
                      <a:cubicBezTo>
                        <a:pt x="186847" y="192100"/>
                        <a:pt x="184764" y="222619"/>
                        <a:pt x="182627" y="249597"/>
                      </a:cubicBezTo>
                      <a:cubicBezTo>
                        <a:pt x="180490" y="276570"/>
                        <a:pt x="178273" y="300634"/>
                        <a:pt x="175990" y="321790"/>
                      </a:cubicBezTo>
                      <a:cubicBezTo>
                        <a:pt x="173701" y="342951"/>
                        <a:pt x="171290" y="362625"/>
                        <a:pt x="168746" y="380817"/>
                      </a:cubicBezTo>
                      <a:cubicBezTo>
                        <a:pt x="166202" y="399016"/>
                        <a:pt x="163506" y="416412"/>
                        <a:pt x="160670" y="433026"/>
                      </a:cubicBezTo>
                      <a:cubicBezTo>
                        <a:pt x="157828" y="449633"/>
                        <a:pt x="154786" y="466715"/>
                        <a:pt x="151544" y="484275"/>
                      </a:cubicBezTo>
                      <a:cubicBezTo>
                        <a:pt x="151100" y="486601"/>
                        <a:pt x="150457" y="488562"/>
                        <a:pt x="149607" y="490147"/>
                      </a:cubicBezTo>
                      <a:cubicBezTo>
                        <a:pt x="148756" y="491732"/>
                        <a:pt x="147821" y="492527"/>
                        <a:pt x="146789" y="492527"/>
                      </a:cubicBezTo>
                      <a:cubicBezTo>
                        <a:pt x="144500" y="492527"/>
                        <a:pt x="142769" y="490202"/>
                        <a:pt x="141585" y="485544"/>
                      </a:cubicBezTo>
                      <a:cubicBezTo>
                        <a:pt x="137019" y="466502"/>
                        <a:pt x="132884" y="447466"/>
                        <a:pt x="129198" y="428423"/>
                      </a:cubicBezTo>
                      <a:cubicBezTo>
                        <a:pt x="125512" y="409381"/>
                        <a:pt x="122215" y="391025"/>
                        <a:pt x="119300" y="373361"/>
                      </a:cubicBezTo>
                      <a:cubicBezTo>
                        <a:pt x="116386" y="355697"/>
                        <a:pt x="113823" y="338980"/>
                        <a:pt x="111613" y="323223"/>
                      </a:cubicBezTo>
                      <a:cubicBezTo>
                        <a:pt x="109396" y="307459"/>
                        <a:pt x="107520" y="293335"/>
                        <a:pt x="105972" y="280851"/>
                      </a:cubicBezTo>
                      <a:cubicBezTo>
                        <a:pt x="101545" y="317667"/>
                        <a:pt x="96936" y="352205"/>
                        <a:pt x="92145" y="384467"/>
                      </a:cubicBezTo>
                      <a:cubicBezTo>
                        <a:pt x="87348" y="416734"/>
                        <a:pt x="82005" y="447994"/>
                        <a:pt x="76103" y="478246"/>
                      </a:cubicBezTo>
                      <a:cubicBezTo>
                        <a:pt x="75659" y="480784"/>
                        <a:pt x="74979" y="482951"/>
                        <a:pt x="74056" y="484749"/>
                      </a:cubicBezTo>
                      <a:cubicBezTo>
                        <a:pt x="73139" y="486552"/>
                        <a:pt x="72162" y="487451"/>
                        <a:pt x="71130" y="487451"/>
                      </a:cubicBezTo>
                      <a:cubicBezTo>
                        <a:pt x="68986" y="487451"/>
                        <a:pt x="67328" y="484591"/>
                        <a:pt x="66150" y="478883"/>
                      </a:cubicBezTo>
                      <a:cubicBezTo>
                        <a:pt x="59732" y="449050"/>
                        <a:pt x="54091" y="418744"/>
                        <a:pt x="49227" y="387958"/>
                      </a:cubicBezTo>
                      <a:cubicBezTo>
                        <a:pt x="44357" y="357178"/>
                        <a:pt x="40137" y="327079"/>
                        <a:pt x="36561" y="297671"/>
                      </a:cubicBezTo>
                      <a:cubicBezTo>
                        <a:pt x="32984" y="268263"/>
                        <a:pt x="29942" y="240076"/>
                        <a:pt x="27434" y="213097"/>
                      </a:cubicBezTo>
                      <a:cubicBezTo>
                        <a:pt x="24926" y="186125"/>
                        <a:pt x="22880" y="161423"/>
                        <a:pt x="21295" y="138999"/>
                      </a:cubicBezTo>
                      <a:cubicBezTo>
                        <a:pt x="19710" y="116574"/>
                        <a:pt x="18496" y="97003"/>
                        <a:pt x="17646" y="80287"/>
                      </a:cubicBezTo>
                      <a:cubicBezTo>
                        <a:pt x="16796" y="63576"/>
                        <a:pt x="16188" y="50666"/>
                        <a:pt x="15818" y="41570"/>
                      </a:cubicBezTo>
                      <a:cubicBezTo>
                        <a:pt x="13978" y="41151"/>
                        <a:pt x="12169" y="40726"/>
                        <a:pt x="10402" y="40301"/>
                      </a:cubicBezTo>
                      <a:cubicBezTo>
                        <a:pt x="8629" y="39882"/>
                        <a:pt x="6898" y="39457"/>
                        <a:pt x="5204" y="39032"/>
                      </a:cubicBezTo>
                      <a:cubicBezTo>
                        <a:pt x="3728" y="38401"/>
                        <a:pt x="2489" y="36439"/>
                        <a:pt x="1494" y="33160"/>
                      </a:cubicBezTo>
                      <a:cubicBezTo>
                        <a:pt x="498" y="29881"/>
                        <a:pt x="0" y="26129"/>
                        <a:pt x="0" y="21896"/>
                      </a:cubicBezTo>
                      <a:cubicBezTo>
                        <a:pt x="225" y="16820"/>
                        <a:pt x="887" y="12849"/>
                        <a:pt x="1992" y="9995"/>
                      </a:cubicBezTo>
                      <a:cubicBezTo>
                        <a:pt x="3103" y="7141"/>
                        <a:pt x="4390" y="5714"/>
                        <a:pt x="5866" y="5714"/>
                      </a:cubicBezTo>
                      <a:lnTo>
                        <a:pt x="6309" y="5714"/>
                      </a:lnTo>
                      <a:cubicBezTo>
                        <a:pt x="14713" y="8252"/>
                        <a:pt x="23341" y="9521"/>
                        <a:pt x="32189" y="9521"/>
                      </a:cubicBezTo>
                      <a:cubicBezTo>
                        <a:pt x="39269" y="9521"/>
                        <a:pt x="46331" y="8726"/>
                        <a:pt x="53374" y="7141"/>
                      </a:cubicBezTo>
                      <a:cubicBezTo>
                        <a:pt x="60418" y="5550"/>
                        <a:pt x="67255" y="3170"/>
                        <a:pt x="73892" y="0"/>
                      </a:cubicBezTo>
                      <a:lnTo>
                        <a:pt x="74779" y="0"/>
                      </a:lnTo>
                      <a:cubicBezTo>
                        <a:pt x="76473" y="0"/>
                        <a:pt x="77876" y="1640"/>
                        <a:pt x="78981" y="4918"/>
                      </a:cubicBezTo>
                      <a:cubicBezTo>
                        <a:pt x="80086" y="8197"/>
                        <a:pt x="80639" y="11950"/>
                        <a:pt x="80639" y="16182"/>
                      </a:cubicBezTo>
                      <a:cubicBezTo>
                        <a:pt x="80639" y="20415"/>
                        <a:pt x="80177" y="24119"/>
                        <a:pt x="79260" y="27289"/>
                      </a:cubicBezTo>
                      <a:cubicBezTo>
                        <a:pt x="78337" y="30464"/>
                        <a:pt x="77135" y="32371"/>
                        <a:pt x="75659" y="33002"/>
                      </a:cubicBezTo>
                      <a:cubicBezTo>
                        <a:pt x="72344" y="34272"/>
                        <a:pt x="69004" y="35540"/>
                        <a:pt x="65652" y="36810"/>
                      </a:cubicBezTo>
                      <a:cubicBezTo>
                        <a:pt x="62294" y="38079"/>
                        <a:pt x="58852" y="39245"/>
                        <a:pt x="55311" y="40301"/>
                      </a:cubicBezTo>
                      <a:cubicBezTo>
                        <a:pt x="55603" y="48128"/>
                        <a:pt x="56064" y="58445"/>
                        <a:pt x="56690" y="71245"/>
                      </a:cubicBezTo>
                      <a:cubicBezTo>
                        <a:pt x="57321" y="84045"/>
                        <a:pt x="58147" y="98534"/>
                        <a:pt x="59179" y="114722"/>
                      </a:cubicBezTo>
                      <a:cubicBezTo>
                        <a:pt x="60212" y="130904"/>
                        <a:pt x="61487" y="148465"/>
                        <a:pt x="62999" y="167398"/>
                      </a:cubicBezTo>
                      <a:cubicBezTo>
                        <a:pt x="64511" y="186337"/>
                        <a:pt x="66314" y="205908"/>
                        <a:pt x="68415" y="226110"/>
                      </a:cubicBezTo>
                      <a:cubicBezTo>
                        <a:pt x="70516" y="246318"/>
                        <a:pt x="72915" y="266836"/>
                        <a:pt x="75605" y="287676"/>
                      </a:cubicBezTo>
                      <a:cubicBezTo>
                        <a:pt x="78301" y="308516"/>
                        <a:pt x="81343" y="328985"/>
                        <a:pt x="84731" y="349084"/>
                      </a:cubicBezTo>
                      <a:cubicBezTo>
                        <a:pt x="88198" y="325603"/>
                        <a:pt x="91459" y="301745"/>
                        <a:pt x="94520" y="277523"/>
                      </a:cubicBezTo>
                      <a:cubicBezTo>
                        <a:pt x="97580" y="253295"/>
                        <a:pt x="100294" y="228915"/>
                        <a:pt x="102650" y="204372"/>
                      </a:cubicBezTo>
                      <a:cubicBezTo>
                        <a:pt x="105012" y="179828"/>
                        <a:pt x="107004" y="155235"/>
                        <a:pt x="108625" y="130589"/>
                      </a:cubicBezTo>
                      <a:cubicBezTo>
                        <a:pt x="110246" y="105942"/>
                        <a:pt x="111352" y="81240"/>
                        <a:pt x="111941" y="56490"/>
                      </a:cubicBezTo>
                      <a:cubicBezTo>
                        <a:pt x="112093" y="52257"/>
                        <a:pt x="112663" y="48711"/>
                        <a:pt x="113659" y="45857"/>
                      </a:cubicBezTo>
                      <a:cubicBezTo>
                        <a:pt x="114655" y="42997"/>
                        <a:pt x="115888" y="41358"/>
                        <a:pt x="117363" y="40939"/>
                      </a:cubicBezTo>
                      <a:cubicBezTo>
                        <a:pt x="118839" y="40939"/>
                        <a:pt x="120126" y="42208"/>
                        <a:pt x="121237" y="44746"/>
                      </a:cubicBezTo>
                      <a:cubicBezTo>
                        <a:pt x="122342" y="47284"/>
                        <a:pt x="123077" y="50563"/>
                        <a:pt x="123447" y="54583"/>
                      </a:cubicBezTo>
                      <a:cubicBezTo>
                        <a:pt x="124996" y="79127"/>
                        <a:pt x="126878" y="103616"/>
                        <a:pt x="129088" y="128050"/>
                      </a:cubicBezTo>
                      <a:cubicBezTo>
                        <a:pt x="131299" y="152485"/>
                        <a:pt x="133898" y="177241"/>
                        <a:pt x="136885" y="202307"/>
                      </a:cubicBezTo>
                      <a:cubicBezTo>
                        <a:pt x="139873" y="227379"/>
                        <a:pt x="143249" y="252822"/>
                        <a:pt x="147008" y="278635"/>
                      </a:cubicBezTo>
                      <a:cubicBezTo>
                        <a:pt x="150766" y="304441"/>
                        <a:pt x="154938" y="330892"/>
                        <a:pt x="159510" y="357968"/>
                      </a:cubicBezTo>
                      <a:cubicBezTo>
                        <a:pt x="161721" y="341682"/>
                        <a:pt x="163840" y="323696"/>
                        <a:pt x="165868" y="304022"/>
                      </a:cubicBezTo>
                      <a:cubicBezTo>
                        <a:pt x="167896" y="284342"/>
                        <a:pt x="169869" y="261918"/>
                        <a:pt x="171788" y="236742"/>
                      </a:cubicBezTo>
                      <a:cubicBezTo>
                        <a:pt x="173701" y="211567"/>
                        <a:pt x="175620" y="183004"/>
                        <a:pt x="177538" y="151058"/>
                      </a:cubicBezTo>
                      <a:cubicBezTo>
                        <a:pt x="179457" y="119112"/>
                        <a:pt x="181370" y="82618"/>
                        <a:pt x="183289" y="41570"/>
                      </a:cubicBezTo>
                      <a:cubicBezTo>
                        <a:pt x="179973" y="41151"/>
                        <a:pt x="176670" y="40459"/>
                        <a:pt x="173391" y="39512"/>
                      </a:cubicBezTo>
                      <a:cubicBezTo>
                        <a:pt x="170106" y="38558"/>
                        <a:pt x="166736" y="37235"/>
                        <a:pt x="163269" y="35540"/>
                      </a:cubicBezTo>
                      <a:cubicBezTo>
                        <a:pt x="161939" y="34909"/>
                        <a:pt x="160816" y="33057"/>
                        <a:pt x="159893" y="29991"/>
                      </a:cubicBezTo>
                      <a:cubicBezTo>
                        <a:pt x="158970" y="26918"/>
                        <a:pt x="158514" y="23378"/>
                        <a:pt x="158514" y="19358"/>
                      </a:cubicBezTo>
                      <a:cubicBezTo>
                        <a:pt x="158514" y="13857"/>
                        <a:pt x="159158" y="9679"/>
                        <a:pt x="160445" y="6819"/>
                      </a:cubicBezTo>
                      <a:cubicBezTo>
                        <a:pt x="161739" y="3965"/>
                        <a:pt x="163008" y="2538"/>
                        <a:pt x="164265" y="2538"/>
                      </a:cubicBezTo>
                      <a:lnTo>
                        <a:pt x="165370" y="2538"/>
                      </a:lnTo>
                      <a:cubicBezTo>
                        <a:pt x="172742" y="6346"/>
                        <a:pt x="180156" y="8252"/>
                        <a:pt x="187600" y="8252"/>
                      </a:cubicBezTo>
                      <a:cubicBezTo>
                        <a:pt x="192027" y="8252"/>
                        <a:pt x="196417" y="7615"/>
                        <a:pt x="200765" y="6346"/>
                      </a:cubicBezTo>
                      <a:cubicBezTo>
                        <a:pt x="205118" y="5076"/>
                        <a:pt x="209466" y="2963"/>
                        <a:pt x="213820" y="0"/>
                      </a:cubicBezTo>
                      <a:lnTo>
                        <a:pt x="215144" y="0"/>
                      </a:lnTo>
                      <a:cubicBezTo>
                        <a:pt x="216771" y="0"/>
                        <a:pt x="218168" y="1640"/>
                        <a:pt x="219352" y="4918"/>
                      </a:cubicBezTo>
                      <a:cubicBezTo>
                        <a:pt x="220530" y="8197"/>
                        <a:pt x="221119" y="11950"/>
                        <a:pt x="221119" y="16182"/>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7" name="Google Shape;2367;p32"/>
                <p:cNvSpPr/>
                <p:nvPr/>
              </p:nvSpPr>
              <p:spPr>
                <a:xfrm>
                  <a:off x="3306435" y="2434658"/>
                  <a:ext cx="130746" cy="473800"/>
                </a:xfrm>
                <a:custGeom>
                  <a:rect b="b" l="l" r="r" t="t"/>
                  <a:pathLst>
                    <a:path extrusionOk="0" h="473800" w="130746">
                      <a:moveTo>
                        <a:pt x="125986" y="459525"/>
                      </a:moveTo>
                      <a:cubicBezTo>
                        <a:pt x="125767" y="463751"/>
                        <a:pt x="125105" y="467194"/>
                        <a:pt x="123994" y="469836"/>
                      </a:cubicBezTo>
                      <a:cubicBezTo>
                        <a:pt x="122889" y="472483"/>
                        <a:pt x="121602" y="473801"/>
                        <a:pt x="120126" y="473801"/>
                      </a:cubicBezTo>
                      <a:lnTo>
                        <a:pt x="119901" y="473801"/>
                      </a:lnTo>
                      <a:cubicBezTo>
                        <a:pt x="100070" y="469993"/>
                        <a:pt x="80711" y="468093"/>
                        <a:pt x="61833" y="468093"/>
                      </a:cubicBezTo>
                      <a:cubicBezTo>
                        <a:pt x="42657" y="468093"/>
                        <a:pt x="24186" y="469993"/>
                        <a:pt x="6412" y="473801"/>
                      </a:cubicBezTo>
                      <a:lnTo>
                        <a:pt x="5860" y="473801"/>
                      </a:lnTo>
                      <a:cubicBezTo>
                        <a:pt x="4166" y="473382"/>
                        <a:pt x="2763" y="471687"/>
                        <a:pt x="1658" y="468724"/>
                      </a:cubicBezTo>
                      <a:cubicBezTo>
                        <a:pt x="553" y="465761"/>
                        <a:pt x="0" y="461851"/>
                        <a:pt x="0" y="456981"/>
                      </a:cubicBezTo>
                      <a:cubicBezTo>
                        <a:pt x="0" y="452755"/>
                        <a:pt x="516" y="449105"/>
                        <a:pt x="1548" y="446033"/>
                      </a:cubicBezTo>
                      <a:cubicBezTo>
                        <a:pt x="2581" y="442966"/>
                        <a:pt x="3868" y="441223"/>
                        <a:pt x="5416" y="440798"/>
                      </a:cubicBezTo>
                      <a:cubicBezTo>
                        <a:pt x="7779" y="440167"/>
                        <a:pt x="10159" y="439687"/>
                        <a:pt x="12551" y="439371"/>
                      </a:cubicBezTo>
                      <a:cubicBezTo>
                        <a:pt x="14950" y="439056"/>
                        <a:pt x="17330" y="438685"/>
                        <a:pt x="19686" y="438260"/>
                      </a:cubicBezTo>
                      <a:lnTo>
                        <a:pt x="19686" y="51407"/>
                      </a:lnTo>
                      <a:cubicBezTo>
                        <a:pt x="17330" y="50988"/>
                        <a:pt x="14986" y="50776"/>
                        <a:pt x="12667" y="50776"/>
                      </a:cubicBezTo>
                      <a:cubicBezTo>
                        <a:pt x="10341" y="50776"/>
                        <a:pt x="7997" y="50776"/>
                        <a:pt x="5641" y="50776"/>
                      </a:cubicBezTo>
                      <a:cubicBezTo>
                        <a:pt x="4093" y="50351"/>
                        <a:pt x="2763" y="48608"/>
                        <a:pt x="1658" y="45541"/>
                      </a:cubicBezTo>
                      <a:cubicBezTo>
                        <a:pt x="553" y="42469"/>
                        <a:pt x="0" y="38613"/>
                        <a:pt x="0" y="33956"/>
                      </a:cubicBezTo>
                      <a:cubicBezTo>
                        <a:pt x="0" y="29298"/>
                        <a:pt x="589" y="25333"/>
                        <a:pt x="1767" y="22054"/>
                      </a:cubicBezTo>
                      <a:cubicBezTo>
                        <a:pt x="2951" y="18775"/>
                        <a:pt x="4311" y="17136"/>
                        <a:pt x="5860" y="17136"/>
                      </a:cubicBezTo>
                      <a:cubicBezTo>
                        <a:pt x="8665" y="17561"/>
                        <a:pt x="11373" y="17773"/>
                        <a:pt x="13990" y="17773"/>
                      </a:cubicBezTo>
                      <a:cubicBezTo>
                        <a:pt x="16608" y="17773"/>
                        <a:pt x="19206" y="17773"/>
                        <a:pt x="21787" y="17773"/>
                      </a:cubicBezTo>
                      <a:cubicBezTo>
                        <a:pt x="37496" y="17773"/>
                        <a:pt x="53059" y="16292"/>
                        <a:pt x="68470" y="13328"/>
                      </a:cubicBezTo>
                      <a:cubicBezTo>
                        <a:pt x="83881" y="10365"/>
                        <a:pt x="99256" y="5920"/>
                        <a:pt x="114594" y="0"/>
                      </a:cubicBezTo>
                      <a:lnTo>
                        <a:pt x="115590" y="0"/>
                      </a:lnTo>
                      <a:cubicBezTo>
                        <a:pt x="117066" y="0"/>
                        <a:pt x="118317" y="1427"/>
                        <a:pt x="119349" y="4281"/>
                      </a:cubicBezTo>
                      <a:cubicBezTo>
                        <a:pt x="120381" y="7141"/>
                        <a:pt x="121013" y="10475"/>
                        <a:pt x="121231" y="14282"/>
                      </a:cubicBezTo>
                      <a:lnTo>
                        <a:pt x="125986" y="121547"/>
                      </a:lnTo>
                      <a:lnTo>
                        <a:pt x="125986" y="123763"/>
                      </a:lnTo>
                      <a:cubicBezTo>
                        <a:pt x="125986" y="128633"/>
                        <a:pt x="125379" y="132544"/>
                        <a:pt x="124164" y="135507"/>
                      </a:cubicBezTo>
                      <a:cubicBezTo>
                        <a:pt x="122944" y="138470"/>
                        <a:pt x="121602" y="139952"/>
                        <a:pt x="120126" y="139952"/>
                      </a:cubicBezTo>
                      <a:cubicBezTo>
                        <a:pt x="118723" y="139952"/>
                        <a:pt x="117491" y="138628"/>
                        <a:pt x="116422" y="135987"/>
                      </a:cubicBezTo>
                      <a:cubicBezTo>
                        <a:pt x="115347" y="133339"/>
                        <a:pt x="114667" y="129902"/>
                        <a:pt x="114376" y="125670"/>
                      </a:cubicBezTo>
                      <a:lnTo>
                        <a:pt x="110392" y="35225"/>
                      </a:lnTo>
                      <a:cubicBezTo>
                        <a:pt x="101837" y="38613"/>
                        <a:pt x="93263" y="41309"/>
                        <a:pt x="84671" y="43319"/>
                      </a:cubicBezTo>
                      <a:cubicBezTo>
                        <a:pt x="76085" y="45329"/>
                        <a:pt x="67438" y="46968"/>
                        <a:pt x="58736" y="48237"/>
                      </a:cubicBezTo>
                      <a:lnTo>
                        <a:pt x="58736" y="257370"/>
                      </a:lnTo>
                      <a:cubicBezTo>
                        <a:pt x="60503" y="257157"/>
                        <a:pt x="62865" y="256841"/>
                        <a:pt x="65817" y="256416"/>
                      </a:cubicBezTo>
                      <a:cubicBezTo>
                        <a:pt x="68761" y="255997"/>
                        <a:pt x="71955" y="255360"/>
                        <a:pt x="75380" y="254516"/>
                      </a:cubicBezTo>
                      <a:cubicBezTo>
                        <a:pt x="78811" y="253666"/>
                        <a:pt x="82315" y="252664"/>
                        <a:pt x="85891" y="251498"/>
                      </a:cubicBezTo>
                      <a:cubicBezTo>
                        <a:pt x="89468" y="250338"/>
                        <a:pt x="92801" y="248905"/>
                        <a:pt x="95898" y="247217"/>
                      </a:cubicBezTo>
                      <a:lnTo>
                        <a:pt x="97009" y="247217"/>
                      </a:lnTo>
                      <a:cubicBezTo>
                        <a:pt x="98558" y="247217"/>
                        <a:pt x="99918" y="248856"/>
                        <a:pt x="101102" y="252136"/>
                      </a:cubicBezTo>
                      <a:cubicBezTo>
                        <a:pt x="102280" y="255415"/>
                        <a:pt x="102869" y="259167"/>
                        <a:pt x="102869" y="263399"/>
                      </a:cubicBezTo>
                      <a:cubicBezTo>
                        <a:pt x="102869" y="267632"/>
                        <a:pt x="102426" y="271226"/>
                        <a:pt x="101539" y="274190"/>
                      </a:cubicBezTo>
                      <a:cubicBezTo>
                        <a:pt x="100659" y="277153"/>
                        <a:pt x="99511" y="279163"/>
                        <a:pt x="98115" y="280219"/>
                      </a:cubicBezTo>
                      <a:cubicBezTo>
                        <a:pt x="94720" y="282126"/>
                        <a:pt x="91089" y="283711"/>
                        <a:pt x="87215" y="284980"/>
                      </a:cubicBezTo>
                      <a:cubicBezTo>
                        <a:pt x="83347" y="286249"/>
                        <a:pt x="79582" y="287257"/>
                        <a:pt x="75933" y="287992"/>
                      </a:cubicBezTo>
                      <a:cubicBezTo>
                        <a:pt x="72283" y="288733"/>
                        <a:pt x="68950" y="289315"/>
                        <a:pt x="65926" y="289741"/>
                      </a:cubicBezTo>
                      <a:cubicBezTo>
                        <a:pt x="62902" y="290166"/>
                        <a:pt x="60503" y="290481"/>
                        <a:pt x="58736" y="290694"/>
                      </a:cubicBezTo>
                      <a:lnTo>
                        <a:pt x="58736" y="435084"/>
                      </a:lnTo>
                      <a:lnTo>
                        <a:pt x="61833" y="435084"/>
                      </a:lnTo>
                      <a:cubicBezTo>
                        <a:pt x="70607" y="435084"/>
                        <a:pt x="79436" y="435406"/>
                        <a:pt x="88326" y="436038"/>
                      </a:cubicBezTo>
                      <a:cubicBezTo>
                        <a:pt x="97210" y="436675"/>
                        <a:pt x="106148" y="437835"/>
                        <a:pt x="115147" y="439529"/>
                      </a:cubicBezTo>
                      <a:lnTo>
                        <a:pt x="119130" y="354482"/>
                      </a:lnTo>
                      <a:cubicBezTo>
                        <a:pt x="119422" y="350250"/>
                        <a:pt x="120108" y="346813"/>
                        <a:pt x="121177" y="344166"/>
                      </a:cubicBezTo>
                      <a:cubicBezTo>
                        <a:pt x="122245" y="341518"/>
                        <a:pt x="123478" y="340200"/>
                        <a:pt x="124881" y="340200"/>
                      </a:cubicBezTo>
                      <a:cubicBezTo>
                        <a:pt x="126654" y="340200"/>
                        <a:pt x="128069" y="341998"/>
                        <a:pt x="129137" y="345593"/>
                      </a:cubicBezTo>
                      <a:cubicBezTo>
                        <a:pt x="130212" y="349187"/>
                        <a:pt x="130746" y="352788"/>
                        <a:pt x="130746" y="356383"/>
                      </a:cubicBezTo>
                      <a:lnTo>
                        <a:pt x="130746" y="358921"/>
                      </a:lnTo>
                      <a:lnTo>
                        <a:pt x="125986" y="459525"/>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8" name="Google Shape;2368;p32"/>
                <p:cNvSpPr/>
                <p:nvPr/>
              </p:nvSpPr>
              <p:spPr>
                <a:xfrm>
                  <a:off x="3450899" y="2434658"/>
                  <a:ext cx="130746" cy="473800"/>
                </a:xfrm>
                <a:custGeom>
                  <a:rect b="b" l="l" r="r" t="t"/>
                  <a:pathLst>
                    <a:path extrusionOk="0" h="473800" w="130746">
                      <a:moveTo>
                        <a:pt x="125992" y="459525"/>
                      </a:moveTo>
                      <a:cubicBezTo>
                        <a:pt x="125767" y="463751"/>
                        <a:pt x="125105" y="467194"/>
                        <a:pt x="124000" y="469836"/>
                      </a:cubicBezTo>
                      <a:cubicBezTo>
                        <a:pt x="122895" y="472483"/>
                        <a:pt x="121601" y="473801"/>
                        <a:pt x="120126" y="473801"/>
                      </a:cubicBezTo>
                      <a:lnTo>
                        <a:pt x="119907" y="473801"/>
                      </a:lnTo>
                      <a:cubicBezTo>
                        <a:pt x="100070" y="469993"/>
                        <a:pt x="80711" y="468093"/>
                        <a:pt x="61833" y="468093"/>
                      </a:cubicBezTo>
                      <a:cubicBezTo>
                        <a:pt x="42663" y="468093"/>
                        <a:pt x="24186" y="469993"/>
                        <a:pt x="6418" y="473801"/>
                      </a:cubicBezTo>
                      <a:lnTo>
                        <a:pt x="5866" y="473801"/>
                      </a:lnTo>
                      <a:cubicBezTo>
                        <a:pt x="4166" y="473382"/>
                        <a:pt x="2769" y="471687"/>
                        <a:pt x="1658" y="468724"/>
                      </a:cubicBezTo>
                      <a:cubicBezTo>
                        <a:pt x="553" y="465761"/>
                        <a:pt x="0" y="461851"/>
                        <a:pt x="0" y="456981"/>
                      </a:cubicBezTo>
                      <a:cubicBezTo>
                        <a:pt x="0" y="452755"/>
                        <a:pt x="516" y="449105"/>
                        <a:pt x="1548" y="446033"/>
                      </a:cubicBezTo>
                      <a:cubicBezTo>
                        <a:pt x="2581" y="442966"/>
                        <a:pt x="3874" y="441223"/>
                        <a:pt x="5422" y="440798"/>
                      </a:cubicBezTo>
                      <a:cubicBezTo>
                        <a:pt x="7778" y="440167"/>
                        <a:pt x="10159" y="439687"/>
                        <a:pt x="12557" y="439371"/>
                      </a:cubicBezTo>
                      <a:cubicBezTo>
                        <a:pt x="14950" y="439056"/>
                        <a:pt x="17330" y="438685"/>
                        <a:pt x="19692" y="438260"/>
                      </a:cubicBezTo>
                      <a:lnTo>
                        <a:pt x="19692" y="51407"/>
                      </a:lnTo>
                      <a:cubicBezTo>
                        <a:pt x="17330" y="50988"/>
                        <a:pt x="14986" y="50776"/>
                        <a:pt x="12667" y="50776"/>
                      </a:cubicBezTo>
                      <a:cubicBezTo>
                        <a:pt x="10341" y="50776"/>
                        <a:pt x="8003" y="50776"/>
                        <a:pt x="5641" y="50776"/>
                      </a:cubicBezTo>
                      <a:cubicBezTo>
                        <a:pt x="4093" y="50351"/>
                        <a:pt x="2769" y="48608"/>
                        <a:pt x="1658" y="45541"/>
                      </a:cubicBezTo>
                      <a:cubicBezTo>
                        <a:pt x="553" y="42469"/>
                        <a:pt x="0" y="38613"/>
                        <a:pt x="0" y="33956"/>
                      </a:cubicBezTo>
                      <a:cubicBezTo>
                        <a:pt x="0" y="29298"/>
                        <a:pt x="589" y="25333"/>
                        <a:pt x="1773" y="22054"/>
                      </a:cubicBezTo>
                      <a:cubicBezTo>
                        <a:pt x="2951" y="18775"/>
                        <a:pt x="4317" y="17136"/>
                        <a:pt x="5866" y="17136"/>
                      </a:cubicBezTo>
                      <a:cubicBezTo>
                        <a:pt x="8665" y="17561"/>
                        <a:pt x="11373" y="17773"/>
                        <a:pt x="13996" y="17773"/>
                      </a:cubicBezTo>
                      <a:cubicBezTo>
                        <a:pt x="16613" y="17773"/>
                        <a:pt x="19212" y="17773"/>
                        <a:pt x="21793" y="17773"/>
                      </a:cubicBezTo>
                      <a:cubicBezTo>
                        <a:pt x="37502" y="17773"/>
                        <a:pt x="53059" y="16292"/>
                        <a:pt x="68470" y="13328"/>
                      </a:cubicBezTo>
                      <a:cubicBezTo>
                        <a:pt x="83881" y="10365"/>
                        <a:pt x="99256" y="5920"/>
                        <a:pt x="114594" y="0"/>
                      </a:cubicBezTo>
                      <a:lnTo>
                        <a:pt x="115590" y="0"/>
                      </a:lnTo>
                      <a:cubicBezTo>
                        <a:pt x="117065" y="0"/>
                        <a:pt x="118323" y="1427"/>
                        <a:pt x="119355" y="4281"/>
                      </a:cubicBezTo>
                      <a:cubicBezTo>
                        <a:pt x="120387" y="7141"/>
                        <a:pt x="121013" y="10475"/>
                        <a:pt x="121231" y="14282"/>
                      </a:cubicBezTo>
                      <a:lnTo>
                        <a:pt x="125992" y="121547"/>
                      </a:lnTo>
                      <a:lnTo>
                        <a:pt x="125992" y="123763"/>
                      </a:lnTo>
                      <a:cubicBezTo>
                        <a:pt x="125992" y="128633"/>
                        <a:pt x="125378" y="132544"/>
                        <a:pt x="124164" y="135507"/>
                      </a:cubicBezTo>
                      <a:cubicBezTo>
                        <a:pt x="122950" y="138470"/>
                        <a:pt x="121601" y="139952"/>
                        <a:pt x="120126" y="139952"/>
                      </a:cubicBezTo>
                      <a:cubicBezTo>
                        <a:pt x="118723" y="139952"/>
                        <a:pt x="117491" y="138628"/>
                        <a:pt x="116422" y="135987"/>
                      </a:cubicBezTo>
                      <a:cubicBezTo>
                        <a:pt x="115353" y="133339"/>
                        <a:pt x="114667" y="129902"/>
                        <a:pt x="114376" y="125670"/>
                      </a:cubicBezTo>
                      <a:lnTo>
                        <a:pt x="110392" y="35225"/>
                      </a:lnTo>
                      <a:cubicBezTo>
                        <a:pt x="101837" y="38613"/>
                        <a:pt x="93269" y="41309"/>
                        <a:pt x="84677" y="43319"/>
                      </a:cubicBezTo>
                      <a:cubicBezTo>
                        <a:pt x="76085" y="45329"/>
                        <a:pt x="67438" y="46968"/>
                        <a:pt x="58736" y="48237"/>
                      </a:cubicBezTo>
                      <a:lnTo>
                        <a:pt x="58736" y="257370"/>
                      </a:lnTo>
                      <a:cubicBezTo>
                        <a:pt x="60509" y="257157"/>
                        <a:pt x="62865" y="256841"/>
                        <a:pt x="65816" y="256416"/>
                      </a:cubicBezTo>
                      <a:cubicBezTo>
                        <a:pt x="68767" y="255997"/>
                        <a:pt x="71955" y="255360"/>
                        <a:pt x="75386" y="254516"/>
                      </a:cubicBezTo>
                      <a:cubicBezTo>
                        <a:pt x="78811" y="253666"/>
                        <a:pt x="82315" y="252664"/>
                        <a:pt x="85891" y="251498"/>
                      </a:cubicBezTo>
                      <a:cubicBezTo>
                        <a:pt x="89467" y="250338"/>
                        <a:pt x="92807" y="248905"/>
                        <a:pt x="95904" y="247217"/>
                      </a:cubicBezTo>
                      <a:lnTo>
                        <a:pt x="97009" y="247217"/>
                      </a:lnTo>
                      <a:cubicBezTo>
                        <a:pt x="98558" y="247217"/>
                        <a:pt x="99924" y="248856"/>
                        <a:pt x="101102" y="252136"/>
                      </a:cubicBezTo>
                      <a:cubicBezTo>
                        <a:pt x="102280" y="255415"/>
                        <a:pt x="102869" y="259167"/>
                        <a:pt x="102869" y="263399"/>
                      </a:cubicBezTo>
                      <a:cubicBezTo>
                        <a:pt x="102869" y="267632"/>
                        <a:pt x="102432" y="271226"/>
                        <a:pt x="101545" y="274190"/>
                      </a:cubicBezTo>
                      <a:cubicBezTo>
                        <a:pt x="100659" y="277153"/>
                        <a:pt x="99517" y="279163"/>
                        <a:pt x="98114" y="280219"/>
                      </a:cubicBezTo>
                      <a:cubicBezTo>
                        <a:pt x="94720" y="282126"/>
                        <a:pt x="91089" y="283711"/>
                        <a:pt x="87221" y="284980"/>
                      </a:cubicBezTo>
                      <a:cubicBezTo>
                        <a:pt x="83347" y="286249"/>
                        <a:pt x="79588" y="287257"/>
                        <a:pt x="75939" y="287992"/>
                      </a:cubicBezTo>
                      <a:cubicBezTo>
                        <a:pt x="72289" y="288733"/>
                        <a:pt x="68950" y="289315"/>
                        <a:pt x="65926" y="289741"/>
                      </a:cubicBezTo>
                      <a:cubicBezTo>
                        <a:pt x="62902" y="290166"/>
                        <a:pt x="60509" y="290481"/>
                        <a:pt x="58736" y="290694"/>
                      </a:cubicBezTo>
                      <a:lnTo>
                        <a:pt x="58736" y="435084"/>
                      </a:lnTo>
                      <a:lnTo>
                        <a:pt x="61833" y="435084"/>
                      </a:lnTo>
                      <a:cubicBezTo>
                        <a:pt x="70607" y="435084"/>
                        <a:pt x="79442" y="435406"/>
                        <a:pt x="88326" y="436038"/>
                      </a:cubicBezTo>
                      <a:cubicBezTo>
                        <a:pt x="97210" y="436675"/>
                        <a:pt x="106154" y="437835"/>
                        <a:pt x="115147" y="439529"/>
                      </a:cubicBezTo>
                      <a:lnTo>
                        <a:pt x="119130" y="354482"/>
                      </a:lnTo>
                      <a:cubicBezTo>
                        <a:pt x="119428" y="350250"/>
                        <a:pt x="120108" y="346813"/>
                        <a:pt x="121176" y="344166"/>
                      </a:cubicBezTo>
                      <a:cubicBezTo>
                        <a:pt x="122245" y="341518"/>
                        <a:pt x="123484" y="340200"/>
                        <a:pt x="124881" y="340200"/>
                      </a:cubicBezTo>
                      <a:cubicBezTo>
                        <a:pt x="126654" y="340200"/>
                        <a:pt x="128075" y="341998"/>
                        <a:pt x="129143" y="345593"/>
                      </a:cubicBezTo>
                      <a:cubicBezTo>
                        <a:pt x="130212" y="349187"/>
                        <a:pt x="130746" y="352788"/>
                        <a:pt x="130746" y="356383"/>
                      </a:cubicBezTo>
                      <a:lnTo>
                        <a:pt x="130746" y="358921"/>
                      </a:lnTo>
                      <a:lnTo>
                        <a:pt x="125992" y="459525"/>
                      </a:ln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9" name="Google Shape;2369;p32"/>
                <p:cNvSpPr/>
                <p:nvPr/>
              </p:nvSpPr>
              <p:spPr>
                <a:xfrm>
                  <a:off x="3593814" y="2425768"/>
                  <a:ext cx="167580" cy="482690"/>
                </a:xfrm>
                <a:custGeom>
                  <a:rect b="b" l="l" r="r" t="t"/>
                  <a:pathLst>
                    <a:path extrusionOk="0" h="482690" w="167580">
                      <a:moveTo>
                        <a:pt x="167580" y="16188"/>
                      </a:moveTo>
                      <a:cubicBezTo>
                        <a:pt x="167580" y="19783"/>
                        <a:pt x="167234" y="23117"/>
                        <a:pt x="166530" y="26183"/>
                      </a:cubicBezTo>
                      <a:cubicBezTo>
                        <a:pt x="165831" y="29250"/>
                        <a:pt x="164854" y="31314"/>
                        <a:pt x="163603" y="32371"/>
                      </a:cubicBezTo>
                      <a:cubicBezTo>
                        <a:pt x="161022" y="34277"/>
                        <a:pt x="158478" y="36020"/>
                        <a:pt x="155970" y="37611"/>
                      </a:cubicBezTo>
                      <a:cubicBezTo>
                        <a:pt x="153462" y="39196"/>
                        <a:pt x="150918" y="40520"/>
                        <a:pt x="148338" y="41576"/>
                      </a:cubicBezTo>
                      <a:cubicBezTo>
                        <a:pt x="150250" y="75004"/>
                        <a:pt x="151598" y="107478"/>
                        <a:pt x="152375" y="139005"/>
                      </a:cubicBezTo>
                      <a:cubicBezTo>
                        <a:pt x="153147" y="170525"/>
                        <a:pt x="153535" y="201730"/>
                        <a:pt x="153535" y="232619"/>
                      </a:cubicBezTo>
                      <a:cubicBezTo>
                        <a:pt x="153535" y="274512"/>
                        <a:pt x="152965" y="314922"/>
                        <a:pt x="151823" y="353851"/>
                      </a:cubicBezTo>
                      <a:cubicBezTo>
                        <a:pt x="150675" y="392779"/>
                        <a:pt x="149297" y="430967"/>
                        <a:pt x="147670" y="468415"/>
                      </a:cubicBezTo>
                      <a:cubicBezTo>
                        <a:pt x="147232" y="473066"/>
                        <a:pt x="146473" y="476612"/>
                        <a:pt x="145405" y="479041"/>
                      </a:cubicBezTo>
                      <a:cubicBezTo>
                        <a:pt x="144336" y="481476"/>
                        <a:pt x="143140" y="482690"/>
                        <a:pt x="141810" y="482690"/>
                      </a:cubicBezTo>
                      <a:cubicBezTo>
                        <a:pt x="139302" y="482690"/>
                        <a:pt x="137572" y="479308"/>
                        <a:pt x="136612" y="472538"/>
                      </a:cubicBezTo>
                      <a:cubicBezTo>
                        <a:pt x="134548" y="458153"/>
                        <a:pt x="131724" y="440434"/>
                        <a:pt x="128147" y="419382"/>
                      </a:cubicBezTo>
                      <a:cubicBezTo>
                        <a:pt x="124571" y="398329"/>
                        <a:pt x="120551" y="375692"/>
                        <a:pt x="116094" y="351470"/>
                      </a:cubicBezTo>
                      <a:cubicBezTo>
                        <a:pt x="111631" y="327242"/>
                        <a:pt x="106913" y="302122"/>
                        <a:pt x="101934" y="276096"/>
                      </a:cubicBezTo>
                      <a:cubicBezTo>
                        <a:pt x="96955" y="250077"/>
                        <a:pt x="92091" y="224896"/>
                        <a:pt x="87330" y="200570"/>
                      </a:cubicBezTo>
                      <a:cubicBezTo>
                        <a:pt x="82576" y="176239"/>
                        <a:pt x="78095" y="153444"/>
                        <a:pt x="73892" y="132179"/>
                      </a:cubicBezTo>
                      <a:cubicBezTo>
                        <a:pt x="69690" y="110915"/>
                        <a:pt x="66114" y="92880"/>
                        <a:pt x="63163" y="78070"/>
                      </a:cubicBezTo>
                      <a:lnTo>
                        <a:pt x="59848" y="445881"/>
                      </a:lnTo>
                      <a:cubicBezTo>
                        <a:pt x="62647" y="446512"/>
                        <a:pt x="65507" y="447150"/>
                        <a:pt x="68416" y="447781"/>
                      </a:cubicBezTo>
                      <a:cubicBezTo>
                        <a:pt x="71330" y="448419"/>
                        <a:pt x="74263" y="449057"/>
                        <a:pt x="77214" y="449688"/>
                      </a:cubicBezTo>
                      <a:cubicBezTo>
                        <a:pt x="78683" y="450326"/>
                        <a:pt x="79922" y="452226"/>
                        <a:pt x="80918" y="455402"/>
                      </a:cubicBezTo>
                      <a:cubicBezTo>
                        <a:pt x="81914" y="458572"/>
                        <a:pt x="82412" y="462276"/>
                        <a:pt x="82412" y="466508"/>
                      </a:cubicBezTo>
                      <a:cubicBezTo>
                        <a:pt x="82412" y="471372"/>
                        <a:pt x="81780" y="475288"/>
                        <a:pt x="80529" y="478251"/>
                      </a:cubicBezTo>
                      <a:cubicBezTo>
                        <a:pt x="79279" y="481209"/>
                        <a:pt x="77949" y="482690"/>
                        <a:pt x="76546" y="482690"/>
                      </a:cubicBezTo>
                      <a:lnTo>
                        <a:pt x="76103" y="482690"/>
                      </a:lnTo>
                      <a:cubicBezTo>
                        <a:pt x="70207" y="481002"/>
                        <a:pt x="64323" y="479733"/>
                        <a:pt x="58463" y="478883"/>
                      </a:cubicBezTo>
                      <a:cubicBezTo>
                        <a:pt x="52597" y="478039"/>
                        <a:pt x="46720" y="477614"/>
                        <a:pt x="40817" y="477614"/>
                      </a:cubicBezTo>
                      <a:cubicBezTo>
                        <a:pt x="34994" y="477614"/>
                        <a:pt x="29225" y="478039"/>
                        <a:pt x="23506" y="478883"/>
                      </a:cubicBezTo>
                      <a:cubicBezTo>
                        <a:pt x="17791" y="479733"/>
                        <a:pt x="12060" y="481002"/>
                        <a:pt x="6309" y="482690"/>
                      </a:cubicBezTo>
                      <a:lnTo>
                        <a:pt x="5866" y="482690"/>
                      </a:lnTo>
                      <a:cubicBezTo>
                        <a:pt x="4245" y="482690"/>
                        <a:pt x="2860" y="481051"/>
                        <a:pt x="1719" y="477772"/>
                      </a:cubicBezTo>
                      <a:cubicBezTo>
                        <a:pt x="577" y="474493"/>
                        <a:pt x="0" y="470740"/>
                        <a:pt x="0" y="466508"/>
                      </a:cubicBezTo>
                      <a:cubicBezTo>
                        <a:pt x="0" y="462276"/>
                        <a:pt x="498" y="458572"/>
                        <a:pt x="1494" y="455402"/>
                      </a:cubicBezTo>
                      <a:cubicBezTo>
                        <a:pt x="2490" y="452226"/>
                        <a:pt x="3728" y="450326"/>
                        <a:pt x="5204" y="449688"/>
                      </a:cubicBezTo>
                      <a:cubicBezTo>
                        <a:pt x="7930" y="449057"/>
                        <a:pt x="10675" y="448419"/>
                        <a:pt x="13444" y="447781"/>
                      </a:cubicBezTo>
                      <a:cubicBezTo>
                        <a:pt x="16207" y="447150"/>
                        <a:pt x="18957" y="446512"/>
                        <a:pt x="21684" y="445881"/>
                      </a:cubicBezTo>
                      <a:lnTo>
                        <a:pt x="24228" y="45384"/>
                      </a:lnTo>
                      <a:cubicBezTo>
                        <a:pt x="17883" y="44114"/>
                        <a:pt x="11471" y="42208"/>
                        <a:pt x="4979" y="39670"/>
                      </a:cubicBezTo>
                      <a:cubicBezTo>
                        <a:pt x="3504" y="39038"/>
                        <a:pt x="2307" y="37083"/>
                        <a:pt x="1385" y="33798"/>
                      </a:cubicBezTo>
                      <a:cubicBezTo>
                        <a:pt x="461" y="30519"/>
                        <a:pt x="0" y="26766"/>
                        <a:pt x="0" y="22534"/>
                      </a:cubicBezTo>
                      <a:cubicBezTo>
                        <a:pt x="0" y="17458"/>
                        <a:pt x="668" y="13492"/>
                        <a:pt x="1992" y="10632"/>
                      </a:cubicBezTo>
                      <a:cubicBezTo>
                        <a:pt x="3321" y="7779"/>
                        <a:pt x="4615" y="6351"/>
                        <a:pt x="5866" y="6351"/>
                      </a:cubicBezTo>
                      <a:lnTo>
                        <a:pt x="6528" y="6351"/>
                      </a:lnTo>
                      <a:cubicBezTo>
                        <a:pt x="14421" y="9315"/>
                        <a:pt x="22145" y="11586"/>
                        <a:pt x="29705" y="13171"/>
                      </a:cubicBezTo>
                      <a:cubicBezTo>
                        <a:pt x="37259" y="14761"/>
                        <a:pt x="44801" y="15551"/>
                        <a:pt x="52324" y="15551"/>
                      </a:cubicBezTo>
                      <a:lnTo>
                        <a:pt x="60510" y="15551"/>
                      </a:lnTo>
                      <a:cubicBezTo>
                        <a:pt x="60582" y="15551"/>
                        <a:pt x="60801" y="15606"/>
                        <a:pt x="61171" y="15715"/>
                      </a:cubicBezTo>
                      <a:cubicBezTo>
                        <a:pt x="61542" y="15818"/>
                        <a:pt x="61967" y="16079"/>
                        <a:pt x="62446" y="16504"/>
                      </a:cubicBezTo>
                      <a:cubicBezTo>
                        <a:pt x="62926" y="16929"/>
                        <a:pt x="63442" y="17670"/>
                        <a:pt x="63995" y="18727"/>
                      </a:cubicBezTo>
                      <a:cubicBezTo>
                        <a:pt x="64547" y="19783"/>
                        <a:pt x="65045" y="21265"/>
                        <a:pt x="65489" y="23172"/>
                      </a:cubicBezTo>
                      <a:cubicBezTo>
                        <a:pt x="65780" y="24653"/>
                        <a:pt x="66740" y="29414"/>
                        <a:pt x="68361" y="37453"/>
                      </a:cubicBezTo>
                      <a:cubicBezTo>
                        <a:pt x="69982" y="45493"/>
                        <a:pt x="72089" y="55961"/>
                        <a:pt x="74670" y="68871"/>
                      </a:cubicBezTo>
                      <a:cubicBezTo>
                        <a:pt x="77250" y="81774"/>
                        <a:pt x="80214" y="96687"/>
                        <a:pt x="83572" y="113617"/>
                      </a:cubicBezTo>
                      <a:cubicBezTo>
                        <a:pt x="86930" y="130540"/>
                        <a:pt x="90506" y="148629"/>
                        <a:pt x="94301" y="167884"/>
                      </a:cubicBezTo>
                      <a:cubicBezTo>
                        <a:pt x="98096" y="187133"/>
                        <a:pt x="101989" y="207128"/>
                        <a:pt x="105972" y="227859"/>
                      </a:cubicBezTo>
                      <a:cubicBezTo>
                        <a:pt x="109955" y="248595"/>
                        <a:pt x="113878" y="269277"/>
                        <a:pt x="117752" y="289904"/>
                      </a:cubicBezTo>
                      <a:cubicBezTo>
                        <a:pt x="121620" y="310532"/>
                        <a:pt x="125348" y="330631"/>
                        <a:pt x="128925" y="350201"/>
                      </a:cubicBezTo>
                      <a:cubicBezTo>
                        <a:pt x="132501" y="369772"/>
                        <a:pt x="135725" y="388019"/>
                        <a:pt x="138604" y="404942"/>
                      </a:cubicBezTo>
                      <a:cubicBezTo>
                        <a:pt x="139563" y="377229"/>
                        <a:pt x="140371" y="349090"/>
                        <a:pt x="141033" y="320526"/>
                      </a:cubicBezTo>
                      <a:cubicBezTo>
                        <a:pt x="141701" y="291963"/>
                        <a:pt x="142029" y="262665"/>
                        <a:pt x="142029" y="232619"/>
                      </a:cubicBezTo>
                      <a:cubicBezTo>
                        <a:pt x="142029" y="202580"/>
                        <a:pt x="141628" y="171904"/>
                        <a:pt x="140814" y="140589"/>
                      </a:cubicBezTo>
                      <a:cubicBezTo>
                        <a:pt x="140001" y="109275"/>
                        <a:pt x="138677" y="77117"/>
                        <a:pt x="136831" y="44114"/>
                      </a:cubicBezTo>
                      <a:cubicBezTo>
                        <a:pt x="135872" y="44539"/>
                        <a:pt x="134955" y="44752"/>
                        <a:pt x="134068" y="44752"/>
                      </a:cubicBezTo>
                      <a:cubicBezTo>
                        <a:pt x="133181" y="44752"/>
                        <a:pt x="132222" y="44752"/>
                        <a:pt x="131190" y="44752"/>
                      </a:cubicBezTo>
                      <a:cubicBezTo>
                        <a:pt x="126842" y="44752"/>
                        <a:pt x="122306" y="44114"/>
                        <a:pt x="117588" y="42845"/>
                      </a:cubicBezTo>
                      <a:cubicBezTo>
                        <a:pt x="116112" y="42420"/>
                        <a:pt x="114874" y="40568"/>
                        <a:pt x="113878" y="37289"/>
                      </a:cubicBezTo>
                      <a:cubicBezTo>
                        <a:pt x="112882" y="34010"/>
                        <a:pt x="112384" y="30258"/>
                        <a:pt x="112384" y="26025"/>
                      </a:cubicBezTo>
                      <a:cubicBezTo>
                        <a:pt x="112384" y="21374"/>
                        <a:pt x="112997" y="17458"/>
                        <a:pt x="114212" y="14282"/>
                      </a:cubicBezTo>
                      <a:cubicBezTo>
                        <a:pt x="115426" y="11112"/>
                        <a:pt x="116774" y="9521"/>
                        <a:pt x="118250" y="9521"/>
                      </a:cubicBezTo>
                      <a:lnTo>
                        <a:pt x="118912" y="9521"/>
                      </a:lnTo>
                      <a:cubicBezTo>
                        <a:pt x="120976" y="10371"/>
                        <a:pt x="123023" y="10954"/>
                        <a:pt x="125051" y="11270"/>
                      </a:cubicBezTo>
                      <a:cubicBezTo>
                        <a:pt x="127079" y="11586"/>
                        <a:pt x="129125" y="11744"/>
                        <a:pt x="131190" y="11744"/>
                      </a:cubicBezTo>
                      <a:cubicBezTo>
                        <a:pt x="136278" y="11744"/>
                        <a:pt x="141257" y="10790"/>
                        <a:pt x="146121" y="8890"/>
                      </a:cubicBezTo>
                      <a:cubicBezTo>
                        <a:pt x="150991" y="6983"/>
                        <a:pt x="155745" y="4232"/>
                        <a:pt x="160391" y="637"/>
                      </a:cubicBezTo>
                      <a:cubicBezTo>
                        <a:pt x="160688" y="213"/>
                        <a:pt x="161205" y="0"/>
                        <a:pt x="161939" y="0"/>
                      </a:cubicBezTo>
                      <a:cubicBezTo>
                        <a:pt x="163561" y="0"/>
                        <a:pt x="164909" y="1646"/>
                        <a:pt x="165977" y="4925"/>
                      </a:cubicBezTo>
                      <a:cubicBezTo>
                        <a:pt x="167046" y="8203"/>
                        <a:pt x="167580" y="11956"/>
                        <a:pt x="167580" y="16188"/>
                      </a:cubicBezTo>
                      <a:close/>
                    </a:path>
                  </a:pathLst>
                </a:custGeom>
                <a:solidFill>
                  <a:srgbClr val="EEE3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370" name="Google Shape;2370;p32"/>
            <p:cNvGrpSpPr/>
            <p:nvPr/>
          </p:nvGrpSpPr>
          <p:grpSpPr>
            <a:xfrm>
              <a:off x="1694061" y="3771019"/>
              <a:ext cx="1345277" cy="1058355"/>
              <a:chOff x="2251824" y="1769279"/>
              <a:chExt cx="1492100" cy="1173863"/>
            </a:xfrm>
          </p:grpSpPr>
          <p:grpSp>
            <p:nvGrpSpPr>
              <p:cNvPr id="2371" name="Google Shape;2371;p32"/>
              <p:cNvGrpSpPr/>
              <p:nvPr/>
            </p:nvGrpSpPr>
            <p:grpSpPr>
              <a:xfrm>
                <a:off x="2576316" y="1769279"/>
                <a:ext cx="843116" cy="490620"/>
                <a:chOff x="2576316" y="1769279"/>
                <a:chExt cx="843116" cy="490620"/>
              </a:xfrm>
            </p:grpSpPr>
            <p:sp>
              <p:nvSpPr>
                <p:cNvPr id="2372" name="Google Shape;2372;p32"/>
                <p:cNvSpPr/>
                <p:nvPr/>
              </p:nvSpPr>
              <p:spPr>
                <a:xfrm>
                  <a:off x="2576316" y="1775625"/>
                  <a:ext cx="177313" cy="476660"/>
                </a:xfrm>
                <a:custGeom>
                  <a:rect b="b" l="l" r="r" t="t"/>
                  <a:pathLst>
                    <a:path extrusionOk="0" h="476660" w="177313">
                      <a:moveTo>
                        <a:pt x="177314" y="13013"/>
                      </a:moveTo>
                      <a:cubicBezTo>
                        <a:pt x="177314" y="18933"/>
                        <a:pt x="176871" y="23536"/>
                        <a:pt x="175990" y="26815"/>
                      </a:cubicBezTo>
                      <a:cubicBezTo>
                        <a:pt x="175104" y="30094"/>
                        <a:pt x="174035" y="32268"/>
                        <a:pt x="172778" y="33324"/>
                      </a:cubicBezTo>
                      <a:cubicBezTo>
                        <a:pt x="168722" y="35650"/>
                        <a:pt x="164817" y="37556"/>
                        <a:pt x="161053" y="39032"/>
                      </a:cubicBezTo>
                      <a:cubicBezTo>
                        <a:pt x="157294" y="40514"/>
                        <a:pt x="153535" y="41679"/>
                        <a:pt x="149771" y="42523"/>
                      </a:cubicBezTo>
                      <a:cubicBezTo>
                        <a:pt x="149406" y="52045"/>
                        <a:pt x="148866" y="67753"/>
                        <a:pt x="148167" y="89650"/>
                      </a:cubicBezTo>
                      <a:cubicBezTo>
                        <a:pt x="147469" y="111552"/>
                        <a:pt x="146783" y="138416"/>
                        <a:pt x="146121" y="170258"/>
                      </a:cubicBezTo>
                      <a:cubicBezTo>
                        <a:pt x="145459" y="202101"/>
                        <a:pt x="144870" y="238224"/>
                        <a:pt x="144354" y="278634"/>
                      </a:cubicBezTo>
                      <a:cubicBezTo>
                        <a:pt x="143838" y="319045"/>
                        <a:pt x="143577" y="362522"/>
                        <a:pt x="143577" y="409065"/>
                      </a:cubicBezTo>
                      <a:lnTo>
                        <a:pt x="143577" y="440167"/>
                      </a:lnTo>
                      <a:cubicBezTo>
                        <a:pt x="147263" y="440167"/>
                        <a:pt x="150912" y="440428"/>
                        <a:pt x="154531" y="440956"/>
                      </a:cubicBezTo>
                      <a:cubicBezTo>
                        <a:pt x="158144" y="441491"/>
                        <a:pt x="161903" y="442280"/>
                        <a:pt x="165813" y="443336"/>
                      </a:cubicBezTo>
                      <a:cubicBezTo>
                        <a:pt x="167507" y="444399"/>
                        <a:pt x="168795" y="446567"/>
                        <a:pt x="169681" y="449846"/>
                      </a:cubicBezTo>
                      <a:cubicBezTo>
                        <a:pt x="170568" y="453125"/>
                        <a:pt x="171011" y="457090"/>
                        <a:pt x="171011" y="461747"/>
                      </a:cubicBezTo>
                      <a:cubicBezTo>
                        <a:pt x="170865" y="466186"/>
                        <a:pt x="170215" y="469787"/>
                        <a:pt x="169074" y="472538"/>
                      </a:cubicBezTo>
                      <a:cubicBezTo>
                        <a:pt x="167932" y="475288"/>
                        <a:pt x="166621" y="476661"/>
                        <a:pt x="165145" y="476661"/>
                      </a:cubicBezTo>
                      <a:lnTo>
                        <a:pt x="164702" y="476661"/>
                      </a:lnTo>
                      <a:cubicBezTo>
                        <a:pt x="160500" y="475604"/>
                        <a:pt x="156371" y="474754"/>
                        <a:pt x="152315" y="474122"/>
                      </a:cubicBezTo>
                      <a:cubicBezTo>
                        <a:pt x="148258" y="473485"/>
                        <a:pt x="144239" y="473169"/>
                        <a:pt x="140261" y="473169"/>
                      </a:cubicBezTo>
                      <a:cubicBezTo>
                        <a:pt x="136278" y="473169"/>
                        <a:pt x="132331" y="473485"/>
                        <a:pt x="128421" y="474122"/>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30"/>
                        <a:pt x="110781" y="452226"/>
                        <a:pt x="111777" y="449050"/>
                      </a:cubicBezTo>
                      <a:cubicBezTo>
                        <a:pt x="112773" y="445881"/>
                        <a:pt x="114005" y="443974"/>
                        <a:pt x="115481" y="443336"/>
                      </a:cubicBezTo>
                      <a:cubicBezTo>
                        <a:pt x="118286" y="442705"/>
                        <a:pt x="121049" y="442122"/>
                        <a:pt x="123775" y="441594"/>
                      </a:cubicBezTo>
                      <a:cubicBezTo>
                        <a:pt x="126508" y="441065"/>
                        <a:pt x="129271" y="440586"/>
                        <a:pt x="132076" y="440167"/>
                      </a:cubicBezTo>
                      <a:lnTo>
                        <a:pt x="132076" y="409065"/>
                      </a:lnTo>
                      <a:cubicBezTo>
                        <a:pt x="132076" y="362734"/>
                        <a:pt x="132295" y="319361"/>
                        <a:pt x="132738" y="278950"/>
                      </a:cubicBezTo>
                      <a:cubicBezTo>
                        <a:pt x="126690" y="280644"/>
                        <a:pt x="120642" y="281810"/>
                        <a:pt x="114594" y="282442"/>
                      </a:cubicBezTo>
                      <a:cubicBezTo>
                        <a:pt x="108552" y="283079"/>
                        <a:pt x="102504" y="283395"/>
                        <a:pt x="96457" y="283395"/>
                      </a:cubicBezTo>
                      <a:cubicBezTo>
                        <a:pt x="90336" y="283395"/>
                        <a:pt x="84343" y="283079"/>
                        <a:pt x="78483" y="282442"/>
                      </a:cubicBezTo>
                      <a:cubicBezTo>
                        <a:pt x="72617" y="281810"/>
                        <a:pt x="66849" y="280644"/>
                        <a:pt x="61171" y="278950"/>
                      </a:cubicBezTo>
                      <a:lnTo>
                        <a:pt x="59841" y="439529"/>
                      </a:lnTo>
                      <a:cubicBezTo>
                        <a:pt x="62647" y="440167"/>
                        <a:pt x="65501" y="440798"/>
                        <a:pt x="68415" y="441436"/>
                      </a:cubicBezTo>
                      <a:cubicBezTo>
                        <a:pt x="71330" y="442067"/>
                        <a:pt x="74263" y="442705"/>
                        <a:pt x="77208" y="443336"/>
                      </a:cubicBezTo>
                      <a:cubicBezTo>
                        <a:pt x="78683" y="443974"/>
                        <a:pt x="79922" y="445881"/>
                        <a:pt x="80918" y="449050"/>
                      </a:cubicBezTo>
                      <a:cubicBezTo>
                        <a:pt x="81908" y="452226"/>
                        <a:pt x="82406" y="455930"/>
                        <a:pt x="82406" y="460156"/>
                      </a:cubicBezTo>
                      <a:cubicBezTo>
                        <a:pt x="82406" y="465026"/>
                        <a:pt x="81780" y="468991"/>
                        <a:pt x="80529" y="472058"/>
                      </a:cubicBezTo>
                      <a:cubicBezTo>
                        <a:pt x="79272" y="475124"/>
                        <a:pt x="77949" y="476661"/>
                        <a:pt x="76546" y="476661"/>
                      </a:cubicBezTo>
                      <a:lnTo>
                        <a:pt x="76103" y="476661"/>
                      </a:lnTo>
                      <a:cubicBezTo>
                        <a:pt x="70207" y="474967"/>
                        <a:pt x="64323" y="473649"/>
                        <a:pt x="58463" y="472696"/>
                      </a:cubicBezTo>
                      <a:cubicBezTo>
                        <a:pt x="52597" y="471742"/>
                        <a:pt x="46719" y="471269"/>
                        <a:pt x="40817" y="471269"/>
                      </a:cubicBezTo>
                      <a:cubicBezTo>
                        <a:pt x="34994" y="471269"/>
                        <a:pt x="29219" y="471742"/>
                        <a:pt x="23505" y="472696"/>
                      </a:cubicBezTo>
                      <a:cubicBezTo>
                        <a:pt x="17791" y="473649"/>
                        <a:pt x="12059" y="474967"/>
                        <a:pt x="6309" y="476661"/>
                      </a:cubicBezTo>
                      <a:lnTo>
                        <a:pt x="5866" y="476661"/>
                      </a:lnTo>
                      <a:cubicBezTo>
                        <a:pt x="4166" y="476661"/>
                        <a:pt x="2769" y="474967"/>
                        <a:pt x="1658" y="471584"/>
                      </a:cubicBezTo>
                      <a:cubicBezTo>
                        <a:pt x="553" y="468196"/>
                        <a:pt x="0" y="464389"/>
                        <a:pt x="0" y="460156"/>
                      </a:cubicBezTo>
                      <a:cubicBezTo>
                        <a:pt x="0" y="455930"/>
                        <a:pt x="498" y="452226"/>
                        <a:pt x="1494" y="449050"/>
                      </a:cubicBezTo>
                      <a:cubicBezTo>
                        <a:pt x="2490" y="445881"/>
                        <a:pt x="3728" y="443974"/>
                        <a:pt x="5198" y="443336"/>
                      </a:cubicBezTo>
                      <a:cubicBezTo>
                        <a:pt x="7930" y="442705"/>
                        <a:pt x="10675" y="442067"/>
                        <a:pt x="13444" y="441436"/>
                      </a:cubicBezTo>
                      <a:cubicBezTo>
                        <a:pt x="16207" y="440798"/>
                        <a:pt x="18951" y="440167"/>
                        <a:pt x="21684" y="439529"/>
                      </a:cubicBezTo>
                      <a:lnTo>
                        <a:pt x="24228" y="39032"/>
                      </a:lnTo>
                      <a:cubicBezTo>
                        <a:pt x="17883" y="37763"/>
                        <a:pt x="11470" y="35862"/>
                        <a:pt x="4979" y="33324"/>
                      </a:cubicBezTo>
                      <a:cubicBezTo>
                        <a:pt x="3504" y="32687"/>
                        <a:pt x="2307" y="30786"/>
                        <a:pt x="1384" y="27610"/>
                      </a:cubicBezTo>
                      <a:cubicBezTo>
                        <a:pt x="461" y="24434"/>
                        <a:pt x="0" y="20943"/>
                        <a:pt x="0" y="17136"/>
                      </a:cubicBezTo>
                      <a:cubicBezTo>
                        <a:pt x="0" y="11634"/>
                        <a:pt x="668" y="7408"/>
                        <a:pt x="1992" y="4445"/>
                      </a:cubicBezTo>
                      <a:cubicBezTo>
                        <a:pt x="3321" y="1482"/>
                        <a:pt x="4609" y="0"/>
                        <a:pt x="5866" y="0"/>
                      </a:cubicBezTo>
                      <a:lnTo>
                        <a:pt x="6527" y="0"/>
                      </a:lnTo>
                      <a:cubicBezTo>
                        <a:pt x="14343" y="3388"/>
                        <a:pt x="22048" y="5769"/>
                        <a:pt x="29644" y="7141"/>
                      </a:cubicBezTo>
                      <a:cubicBezTo>
                        <a:pt x="37241" y="8519"/>
                        <a:pt x="44801" y="9205"/>
                        <a:pt x="52324" y="9205"/>
                      </a:cubicBezTo>
                      <a:cubicBezTo>
                        <a:pt x="56896" y="9205"/>
                        <a:pt x="61390" y="8993"/>
                        <a:pt x="65816" y="8568"/>
                      </a:cubicBezTo>
                      <a:cubicBezTo>
                        <a:pt x="70243" y="8149"/>
                        <a:pt x="74664" y="7299"/>
                        <a:pt x="79090" y="6030"/>
                      </a:cubicBezTo>
                      <a:lnTo>
                        <a:pt x="79533" y="6030"/>
                      </a:lnTo>
                      <a:cubicBezTo>
                        <a:pt x="81009" y="6030"/>
                        <a:pt x="82315" y="7457"/>
                        <a:pt x="83462" y="10317"/>
                      </a:cubicBezTo>
                      <a:cubicBezTo>
                        <a:pt x="84604" y="13171"/>
                        <a:pt x="85247" y="16717"/>
                        <a:pt x="85393" y="20943"/>
                      </a:cubicBezTo>
                      <a:cubicBezTo>
                        <a:pt x="85393" y="26238"/>
                        <a:pt x="84859" y="30464"/>
                        <a:pt x="83790" y="33640"/>
                      </a:cubicBezTo>
                      <a:cubicBezTo>
                        <a:pt x="82721" y="36816"/>
                        <a:pt x="81452" y="38613"/>
                        <a:pt x="79977" y="39032"/>
                      </a:cubicBezTo>
                      <a:cubicBezTo>
                        <a:pt x="77244" y="39670"/>
                        <a:pt x="74518" y="40307"/>
                        <a:pt x="71791" y="40939"/>
                      </a:cubicBezTo>
                      <a:cubicBezTo>
                        <a:pt x="69059" y="41576"/>
                        <a:pt x="66260" y="42104"/>
                        <a:pt x="63381" y="42523"/>
                      </a:cubicBezTo>
                      <a:lnTo>
                        <a:pt x="61615" y="245310"/>
                      </a:lnTo>
                      <a:cubicBezTo>
                        <a:pt x="67067" y="247217"/>
                        <a:pt x="72751" y="248541"/>
                        <a:pt x="78647" y="249282"/>
                      </a:cubicBezTo>
                      <a:cubicBezTo>
                        <a:pt x="84549" y="250022"/>
                        <a:pt x="90482" y="250393"/>
                        <a:pt x="96457" y="250393"/>
                      </a:cubicBezTo>
                      <a:cubicBezTo>
                        <a:pt x="102650" y="250393"/>
                        <a:pt x="108789" y="250071"/>
                        <a:pt x="114874" y="249439"/>
                      </a:cubicBezTo>
                      <a:cubicBezTo>
                        <a:pt x="120958" y="248802"/>
                        <a:pt x="127060" y="247642"/>
                        <a:pt x="133181" y="245948"/>
                      </a:cubicBezTo>
                      <a:cubicBezTo>
                        <a:pt x="133473" y="220985"/>
                        <a:pt x="133861" y="197814"/>
                        <a:pt x="134341" y="176446"/>
                      </a:cubicBezTo>
                      <a:cubicBezTo>
                        <a:pt x="134821" y="155078"/>
                        <a:pt x="135300" y="135774"/>
                        <a:pt x="135780" y="118529"/>
                      </a:cubicBezTo>
                      <a:cubicBezTo>
                        <a:pt x="136260" y="101290"/>
                        <a:pt x="136703" y="86371"/>
                        <a:pt x="137104" y="73783"/>
                      </a:cubicBezTo>
                      <a:cubicBezTo>
                        <a:pt x="137511" y="61196"/>
                        <a:pt x="137863" y="51201"/>
                        <a:pt x="138160" y="43793"/>
                      </a:cubicBezTo>
                      <a:cubicBezTo>
                        <a:pt x="135209" y="43374"/>
                        <a:pt x="132313" y="42845"/>
                        <a:pt x="129477" y="42208"/>
                      </a:cubicBezTo>
                      <a:cubicBezTo>
                        <a:pt x="126636" y="41576"/>
                        <a:pt x="123812" y="40514"/>
                        <a:pt x="121013" y="39032"/>
                      </a:cubicBezTo>
                      <a:cubicBezTo>
                        <a:pt x="119610" y="38400"/>
                        <a:pt x="118450" y="36548"/>
                        <a:pt x="117527" y="33482"/>
                      </a:cubicBezTo>
                      <a:cubicBezTo>
                        <a:pt x="116604" y="30416"/>
                        <a:pt x="116143" y="26869"/>
                        <a:pt x="116143" y="22850"/>
                      </a:cubicBezTo>
                      <a:cubicBezTo>
                        <a:pt x="116143" y="17561"/>
                        <a:pt x="116793" y="13438"/>
                        <a:pt x="118080" y="10474"/>
                      </a:cubicBezTo>
                      <a:cubicBezTo>
                        <a:pt x="119373" y="7511"/>
                        <a:pt x="120642" y="6030"/>
                        <a:pt x="121899" y="6030"/>
                      </a:cubicBezTo>
                      <a:lnTo>
                        <a:pt x="122780" y="6030"/>
                      </a:lnTo>
                      <a:cubicBezTo>
                        <a:pt x="125731" y="7724"/>
                        <a:pt x="128682" y="8884"/>
                        <a:pt x="131633" y="9521"/>
                      </a:cubicBezTo>
                      <a:cubicBezTo>
                        <a:pt x="134584" y="10159"/>
                        <a:pt x="137602" y="10474"/>
                        <a:pt x="140705" y="10474"/>
                      </a:cubicBezTo>
                      <a:cubicBezTo>
                        <a:pt x="145350" y="10474"/>
                        <a:pt x="150123" y="9624"/>
                        <a:pt x="155029" y="7936"/>
                      </a:cubicBezTo>
                      <a:cubicBezTo>
                        <a:pt x="159929" y="6242"/>
                        <a:pt x="165036" y="3595"/>
                        <a:pt x="170349" y="0"/>
                      </a:cubicBezTo>
                      <a:lnTo>
                        <a:pt x="171673" y="0"/>
                      </a:lnTo>
                      <a:cubicBezTo>
                        <a:pt x="173076" y="0"/>
                        <a:pt x="174272" y="1214"/>
                        <a:pt x="175268" y="3649"/>
                      </a:cubicBezTo>
                      <a:cubicBezTo>
                        <a:pt x="176263" y="6084"/>
                        <a:pt x="176943" y="9205"/>
                        <a:pt x="177314" y="1301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3" name="Google Shape;2373;p32"/>
                <p:cNvSpPr/>
                <p:nvPr/>
              </p:nvSpPr>
              <p:spPr>
                <a:xfrm>
                  <a:off x="2746999" y="1769279"/>
                  <a:ext cx="197333" cy="481737"/>
                </a:xfrm>
                <a:custGeom>
                  <a:rect b="b" l="l" r="r" t="t"/>
                  <a:pathLst>
                    <a:path extrusionOk="0" h="481737" w="197333">
                      <a:moveTo>
                        <a:pt x="115924" y="307514"/>
                      </a:moveTo>
                      <a:cubicBezTo>
                        <a:pt x="113192" y="283607"/>
                        <a:pt x="110320" y="261547"/>
                        <a:pt x="107295" y="241345"/>
                      </a:cubicBezTo>
                      <a:cubicBezTo>
                        <a:pt x="104272" y="221137"/>
                        <a:pt x="101302" y="202945"/>
                        <a:pt x="98387" y="186762"/>
                      </a:cubicBezTo>
                      <a:cubicBezTo>
                        <a:pt x="95479" y="170574"/>
                        <a:pt x="92710" y="156401"/>
                        <a:pt x="90093" y="144233"/>
                      </a:cubicBezTo>
                      <a:cubicBezTo>
                        <a:pt x="87476" y="132070"/>
                        <a:pt x="85247" y="122075"/>
                        <a:pt x="83401" y="114248"/>
                      </a:cubicBezTo>
                      <a:cubicBezTo>
                        <a:pt x="76546" y="147676"/>
                        <a:pt x="70407" y="180308"/>
                        <a:pt x="64985" y="212150"/>
                      </a:cubicBezTo>
                      <a:cubicBezTo>
                        <a:pt x="59562" y="243986"/>
                        <a:pt x="54753" y="275774"/>
                        <a:pt x="50551" y="307514"/>
                      </a:cubicBezTo>
                      <a:cubicBezTo>
                        <a:pt x="56447" y="309414"/>
                        <a:pt x="62124" y="310951"/>
                        <a:pt x="67583" y="312110"/>
                      </a:cubicBezTo>
                      <a:cubicBezTo>
                        <a:pt x="73042" y="313276"/>
                        <a:pt x="78459" y="313859"/>
                        <a:pt x="83845" y="313859"/>
                      </a:cubicBezTo>
                      <a:cubicBezTo>
                        <a:pt x="89152" y="313859"/>
                        <a:pt x="94447" y="313276"/>
                        <a:pt x="99717" y="312110"/>
                      </a:cubicBezTo>
                      <a:cubicBezTo>
                        <a:pt x="104988" y="310951"/>
                        <a:pt x="110392" y="309414"/>
                        <a:pt x="115924" y="307514"/>
                      </a:cubicBezTo>
                      <a:close/>
                      <a:moveTo>
                        <a:pt x="191359" y="481737"/>
                      </a:moveTo>
                      <a:cubicBezTo>
                        <a:pt x="191213" y="481737"/>
                        <a:pt x="191067" y="481682"/>
                        <a:pt x="190916" y="481579"/>
                      </a:cubicBezTo>
                      <a:cubicBezTo>
                        <a:pt x="190770" y="481470"/>
                        <a:pt x="190624" y="481209"/>
                        <a:pt x="190478" y="480784"/>
                      </a:cubicBezTo>
                      <a:cubicBezTo>
                        <a:pt x="183763" y="477820"/>
                        <a:pt x="177144" y="475707"/>
                        <a:pt x="170622" y="474438"/>
                      </a:cubicBezTo>
                      <a:cubicBezTo>
                        <a:pt x="164095" y="473169"/>
                        <a:pt x="157585" y="472531"/>
                        <a:pt x="151100" y="472531"/>
                      </a:cubicBezTo>
                      <a:cubicBezTo>
                        <a:pt x="144682" y="472531"/>
                        <a:pt x="138361" y="473169"/>
                        <a:pt x="132125" y="474438"/>
                      </a:cubicBezTo>
                      <a:cubicBezTo>
                        <a:pt x="125895" y="475707"/>
                        <a:pt x="119683" y="477820"/>
                        <a:pt x="113489" y="480784"/>
                      </a:cubicBezTo>
                      <a:cubicBezTo>
                        <a:pt x="113343" y="481209"/>
                        <a:pt x="113192" y="481470"/>
                        <a:pt x="113046" y="481579"/>
                      </a:cubicBezTo>
                      <a:cubicBezTo>
                        <a:pt x="112900" y="481682"/>
                        <a:pt x="112754" y="481737"/>
                        <a:pt x="112603" y="481737"/>
                      </a:cubicBezTo>
                      <a:cubicBezTo>
                        <a:pt x="110981" y="481737"/>
                        <a:pt x="109597" y="479940"/>
                        <a:pt x="108455" y="476345"/>
                      </a:cubicBezTo>
                      <a:cubicBezTo>
                        <a:pt x="107314" y="472744"/>
                        <a:pt x="106743" y="468834"/>
                        <a:pt x="106743" y="464601"/>
                      </a:cubicBezTo>
                      <a:cubicBezTo>
                        <a:pt x="106743" y="460794"/>
                        <a:pt x="107204" y="457302"/>
                        <a:pt x="108121" y="454127"/>
                      </a:cubicBezTo>
                      <a:cubicBezTo>
                        <a:pt x="109044" y="450951"/>
                        <a:pt x="110246" y="449050"/>
                        <a:pt x="111716" y="448413"/>
                      </a:cubicBezTo>
                      <a:cubicBezTo>
                        <a:pt x="114667" y="446725"/>
                        <a:pt x="117655" y="445401"/>
                        <a:pt x="120679" y="444448"/>
                      </a:cubicBezTo>
                      <a:cubicBezTo>
                        <a:pt x="123702" y="443494"/>
                        <a:pt x="126799" y="442492"/>
                        <a:pt x="129969" y="441436"/>
                      </a:cubicBezTo>
                      <a:cubicBezTo>
                        <a:pt x="129599" y="437416"/>
                        <a:pt x="129161" y="432388"/>
                        <a:pt x="128645" y="426359"/>
                      </a:cubicBezTo>
                      <a:cubicBezTo>
                        <a:pt x="128129" y="420329"/>
                        <a:pt x="127443" y="413188"/>
                        <a:pt x="126599" y="404936"/>
                      </a:cubicBezTo>
                      <a:cubicBezTo>
                        <a:pt x="125749" y="396690"/>
                        <a:pt x="124753" y="387114"/>
                        <a:pt x="123611" y="376221"/>
                      </a:cubicBezTo>
                      <a:cubicBezTo>
                        <a:pt x="122470" y="365321"/>
                        <a:pt x="121122" y="353000"/>
                        <a:pt x="119573" y="339247"/>
                      </a:cubicBezTo>
                      <a:cubicBezTo>
                        <a:pt x="113307" y="341785"/>
                        <a:pt x="107259" y="343740"/>
                        <a:pt x="101430" y="345119"/>
                      </a:cubicBezTo>
                      <a:cubicBezTo>
                        <a:pt x="95607" y="346491"/>
                        <a:pt x="89741" y="347183"/>
                        <a:pt x="83845" y="347183"/>
                      </a:cubicBezTo>
                      <a:cubicBezTo>
                        <a:pt x="77870" y="347183"/>
                        <a:pt x="71822" y="346491"/>
                        <a:pt x="65701" y="345119"/>
                      </a:cubicBezTo>
                      <a:cubicBezTo>
                        <a:pt x="59580" y="343740"/>
                        <a:pt x="53168" y="341785"/>
                        <a:pt x="46458" y="339247"/>
                      </a:cubicBezTo>
                      <a:cubicBezTo>
                        <a:pt x="42548" y="372675"/>
                        <a:pt x="39378" y="405786"/>
                        <a:pt x="36943" y="438576"/>
                      </a:cubicBezTo>
                      <a:cubicBezTo>
                        <a:pt x="41515" y="439001"/>
                        <a:pt x="46106" y="440003"/>
                        <a:pt x="50715" y="441594"/>
                      </a:cubicBezTo>
                      <a:cubicBezTo>
                        <a:pt x="55324" y="443179"/>
                        <a:pt x="60023" y="445456"/>
                        <a:pt x="64821" y="448413"/>
                      </a:cubicBezTo>
                      <a:cubicBezTo>
                        <a:pt x="66144" y="449050"/>
                        <a:pt x="67231" y="450951"/>
                        <a:pt x="68081" y="454127"/>
                      </a:cubicBezTo>
                      <a:cubicBezTo>
                        <a:pt x="68931" y="457302"/>
                        <a:pt x="69357" y="460794"/>
                        <a:pt x="69357" y="464601"/>
                      </a:cubicBezTo>
                      <a:cubicBezTo>
                        <a:pt x="69357" y="469465"/>
                        <a:pt x="68707" y="473540"/>
                        <a:pt x="67419" y="476818"/>
                      </a:cubicBezTo>
                      <a:cubicBezTo>
                        <a:pt x="66126" y="480097"/>
                        <a:pt x="64784" y="481737"/>
                        <a:pt x="63381" y="481737"/>
                      </a:cubicBezTo>
                      <a:cubicBezTo>
                        <a:pt x="63157" y="481737"/>
                        <a:pt x="62975" y="481579"/>
                        <a:pt x="62829" y="481263"/>
                      </a:cubicBezTo>
                      <a:cubicBezTo>
                        <a:pt x="62683" y="480942"/>
                        <a:pt x="62495" y="480784"/>
                        <a:pt x="62276" y="480784"/>
                      </a:cubicBezTo>
                      <a:cubicBezTo>
                        <a:pt x="57406" y="477820"/>
                        <a:pt x="52634" y="475604"/>
                        <a:pt x="47952" y="474122"/>
                      </a:cubicBezTo>
                      <a:cubicBezTo>
                        <a:pt x="43270" y="472641"/>
                        <a:pt x="38601" y="471900"/>
                        <a:pt x="33956" y="471900"/>
                      </a:cubicBezTo>
                      <a:cubicBezTo>
                        <a:pt x="29383" y="471900"/>
                        <a:pt x="24890" y="472641"/>
                        <a:pt x="20463" y="474122"/>
                      </a:cubicBezTo>
                      <a:cubicBezTo>
                        <a:pt x="16037" y="475604"/>
                        <a:pt x="11537" y="477820"/>
                        <a:pt x="6971" y="480784"/>
                      </a:cubicBezTo>
                      <a:cubicBezTo>
                        <a:pt x="6746" y="480784"/>
                        <a:pt x="6564" y="480942"/>
                        <a:pt x="6412" y="481263"/>
                      </a:cubicBezTo>
                      <a:cubicBezTo>
                        <a:pt x="6266" y="481579"/>
                        <a:pt x="6084" y="481737"/>
                        <a:pt x="5860" y="481737"/>
                      </a:cubicBezTo>
                      <a:cubicBezTo>
                        <a:pt x="4165" y="481737"/>
                        <a:pt x="2763" y="480043"/>
                        <a:pt x="1658" y="476661"/>
                      </a:cubicBezTo>
                      <a:cubicBezTo>
                        <a:pt x="552" y="473272"/>
                        <a:pt x="0" y="469253"/>
                        <a:pt x="0" y="464601"/>
                      </a:cubicBezTo>
                      <a:cubicBezTo>
                        <a:pt x="0" y="460794"/>
                        <a:pt x="407" y="457406"/>
                        <a:pt x="1214" y="454442"/>
                      </a:cubicBezTo>
                      <a:cubicBezTo>
                        <a:pt x="2028" y="451485"/>
                        <a:pt x="3133" y="449475"/>
                        <a:pt x="4536" y="448413"/>
                      </a:cubicBezTo>
                      <a:cubicBezTo>
                        <a:pt x="7851" y="446087"/>
                        <a:pt x="11191" y="444290"/>
                        <a:pt x="14543" y="443021"/>
                      </a:cubicBezTo>
                      <a:cubicBezTo>
                        <a:pt x="17901" y="441752"/>
                        <a:pt x="21350" y="440695"/>
                        <a:pt x="24890" y="439845"/>
                      </a:cubicBezTo>
                      <a:cubicBezTo>
                        <a:pt x="27398" y="404936"/>
                        <a:pt x="30677" y="370027"/>
                        <a:pt x="34733" y="335124"/>
                      </a:cubicBezTo>
                      <a:cubicBezTo>
                        <a:pt x="38789" y="300215"/>
                        <a:pt x="43635" y="264936"/>
                        <a:pt x="49276" y="229286"/>
                      </a:cubicBezTo>
                      <a:cubicBezTo>
                        <a:pt x="54917" y="193636"/>
                        <a:pt x="61390" y="157403"/>
                        <a:pt x="68688" y="120594"/>
                      </a:cubicBezTo>
                      <a:cubicBezTo>
                        <a:pt x="75993" y="83778"/>
                        <a:pt x="84215" y="45912"/>
                        <a:pt x="93360" y="6983"/>
                      </a:cubicBezTo>
                      <a:cubicBezTo>
                        <a:pt x="94022" y="4445"/>
                        <a:pt x="94775" y="2641"/>
                        <a:pt x="95625" y="1585"/>
                      </a:cubicBezTo>
                      <a:cubicBezTo>
                        <a:pt x="96475" y="528"/>
                        <a:pt x="97301" y="0"/>
                        <a:pt x="98114" y="0"/>
                      </a:cubicBezTo>
                      <a:cubicBezTo>
                        <a:pt x="99001" y="0"/>
                        <a:pt x="99845" y="474"/>
                        <a:pt x="100659" y="1427"/>
                      </a:cubicBezTo>
                      <a:cubicBezTo>
                        <a:pt x="101466" y="2380"/>
                        <a:pt x="102134" y="3807"/>
                        <a:pt x="102650" y="5714"/>
                      </a:cubicBezTo>
                      <a:cubicBezTo>
                        <a:pt x="118134" y="62410"/>
                        <a:pt x="131426" y="126672"/>
                        <a:pt x="142526" y="198500"/>
                      </a:cubicBezTo>
                      <a:cubicBezTo>
                        <a:pt x="153620" y="270328"/>
                        <a:pt x="162747" y="351094"/>
                        <a:pt x="169900" y="440798"/>
                      </a:cubicBezTo>
                      <a:cubicBezTo>
                        <a:pt x="177423" y="442705"/>
                        <a:pt x="184910" y="445243"/>
                        <a:pt x="192355" y="448413"/>
                      </a:cubicBezTo>
                      <a:cubicBezTo>
                        <a:pt x="193830" y="449050"/>
                        <a:pt x="195026" y="450951"/>
                        <a:pt x="195949" y="454127"/>
                      </a:cubicBezTo>
                      <a:cubicBezTo>
                        <a:pt x="196872" y="457302"/>
                        <a:pt x="197334" y="460794"/>
                        <a:pt x="197334" y="464601"/>
                      </a:cubicBezTo>
                      <a:cubicBezTo>
                        <a:pt x="197334" y="469253"/>
                        <a:pt x="196690" y="473272"/>
                        <a:pt x="195397" y="476661"/>
                      </a:cubicBezTo>
                      <a:cubicBezTo>
                        <a:pt x="194110" y="480043"/>
                        <a:pt x="192762" y="481737"/>
                        <a:pt x="191359" y="48173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4" name="Google Shape;2374;p32"/>
                <p:cNvSpPr/>
                <p:nvPr/>
              </p:nvSpPr>
              <p:spPr>
                <a:xfrm>
                  <a:off x="2942122" y="1777210"/>
                  <a:ext cx="146564" cy="472221"/>
                </a:xfrm>
                <a:custGeom>
                  <a:rect b="b" l="l" r="r" t="t"/>
                  <a:pathLst>
                    <a:path extrusionOk="0" h="472221" w="146564">
                      <a:moveTo>
                        <a:pt x="134948" y="169469"/>
                      </a:moveTo>
                      <a:cubicBezTo>
                        <a:pt x="134948" y="152333"/>
                        <a:pt x="134050" y="137152"/>
                        <a:pt x="132240" y="123927"/>
                      </a:cubicBezTo>
                      <a:cubicBezTo>
                        <a:pt x="130437" y="110702"/>
                        <a:pt x="128002" y="99177"/>
                        <a:pt x="124941" y="89334"/>
                      </a:cubicBezTo>
                      <a:cubicBezTo>
                        <a:pt x="121881" y="79497"/>
                        <a:pt x="118268" y="71142"/>
                        <a:pt x="114103" y="64268"/>
                      </a:cubicBezTo>
                      <a:cubicBezTo>
                        <a:pt x="109931" y="57388"/>
                        <a:pt x="105492" y="51784"/>
                        <a:pt x="100774" y="47448"/>
                      </a:cubicBezTo>
                      <a:cubicBezTo>
                        <a:pt x="96050" y="43106"/>
                        <a:pt x="91150" y="39882"/>
                        <a:pt x="86061" y="37769"/>
                      </a:cubicBezTo>
                      <a:cubicBezTo>
                        <a:pt x="80973" y="35650"/>
                        <a:pt x="75994" y="34277"/>
                        <a:pt x="71130" y="33640"/>
                      </a:cubicBezTo>
                      <a:lnTo>
                        <a:pt x="63382" y="33640"/>
                      </a:lnTo>
                      <a:lnTo>
                        <a:pt x="60953" y="301484"/>
                      </a:lnTo>
                      <a:cubicBezTo>
                        <a:pt x="63236" y="303178"/>
                        <a:pt x="65707" y="304447"/>
                        <a:pt x="68361" y="305291"/>
                      </a:cubicBezTo>
                      <a:cubicBezTo>
                        <a:pt x="71014" y="306142"/>
                        <a:pt x="73820" y="306561"/>
                        <a:pt x="76771" y="306561"/>
                      </a:cubicBezTo>
                      <a:cubicBezTo>
                        <a:pt x="84513" y="306561"/>
                        <a:pt x="91903" y="303652"/>
                        <a:pt x="98946" y="297835"/>
                      </a:cubicBezTo>
                      <a:cubicBezTo>
                        <a:pt x="105990" y="292018"/>
                        <a:pt x="112184" y="283395"/>
                        <a:pt x="117527" y="271973"/>
                      </a:cubicBezTo>
                      <a:cubicBezTo>
                        <a:pt x="122877" y="260545"/>
                        <a:pt x="127115" y="246264"/>
                        <a:pt x="130248" y="229128"/>
                      </a:cubicBezTo>
                      <a:cubicBezTo>
                        <a:pt x="133382" y="211992"/>
                        <a:pt x="134948" y="192106"/>
                        <a:pt x="134948" y="169469"/>
                      </a:cubicBezTo>
                      <a:close/>
                      <a:moveTo>
                        <a:pt x="76771" y="339885"/>
                      </a:moveTo>
                      <a:cubicBezTo>
                        <a:pt x="73820" y="339885"/>
                        <a:pt x="70996" y="339514"/>
                        <a:pt x="68306" y="338773"/>
                      </a:cubicBezTo>
                      <a:cubicBezTo>
                        <a:pt x="65616" y="338033"/>
                        <a:pt x="63090" y="336818"/>
                        <a:pt x="60728" y="335124"/>
                      </a:cubicBezTo>
                      <a:lnTo>
                        <a:pt x="59841" y="435406"/>
                      </a:lnTo>
                      <a:cubicBezTo>
                        <a:pt x="62647" y="436044"/>
                        <a:pt x="65507" y="436675"/>
                        <a:pt x="68416" y="437313"/>
                      </a:cubicBezTo>
                      <a:cubicBezTo>
                        <a:pt x="71330" y="437944"/>
                        <a:pt x="74263" y="438582"/>
                        <a:pt x="77208" y="439213"/>
                      </a:cubicBezTo>
                      <a:cubicBezTo>
                        <a:pt x="78683" y="439851"/>
                        <a:pt x="79922" y="441752"/>
                        <a:pt x="80918" y="444927"/>
                      </a:cubicBezTo>
                      <a:cubicBezTo>
                        <a:pt x="81914" y="448103"/>
                        <a:pt x="82412" y="451801"/>
                        <a:pt x="82412" y="456033"/>
                      </a:cubicBezTo>
                      <a:cubicBezTo>
                        <a:pt x="82412" y="460903"/>
                        <a:pt x="81780" y="464814"/>
                        <a:pt x="80529" y="467777"/>
                      </a:cubicBezTo>
                      <a:cubicBezTo>
                        <a:pt x="79273" y="470740"/>
                        <a:pt x="77949" y="472222"/>
                        <a:pt x="76546" y="472222"/>
                      </a:cubicBezTo>
                      <a:lnTo>
                        <a:pt x="76103" y="472222"/>
                      </a:lnTo>
                      <a:cubicBezTo>
                        <a:pt x="70207" y="470528"/>
                        <a:pt x="64323" y="469259"/>
                        <a:pt x="58463" y="468415"/>
                      </a:cubicBezTo>
                      <a:cubicBezTo>
                        <a:pt x="52597" y="467564"/>
                        <a:pt x="46719" y="467139"/>
                        <a:pt x="40817" y="467139"/>
                      </a:cubicBezTo>
                      <a:cubicBezTo>
                        <a:pt x="34994" y="467139"/>
                        <a:pt x="29226" y="467564"/>
                        <a:pt x="23505" y="468415"/>
                      </a:cubicBezTo>
                      <a:cubicBezTo>
                        <a:pt x="17792" y="469259"/>
                        <a:pt x="12060" y="470528"/>
                        <a:pt x="6309" y="472222"/>
                      </a:cubicBezTo>
                      <a:lnTo>
                        <a:pt x="5866" y="472222"/>
                      </a:lnTo>
                      <a:cubicBezTo>
                        <a:pt x="4244" y="472222"/>
                        <a:pt x="2860" y="470582"/>
                        <a:pt x="1719" y="467303"/>
                      </a:cubicBezTo>
                      <a:cubicBezTo>
                        <a:pt x="577" y="464024"/>
                        <a:pt x="0" y="460266"/>
                        <a:pt x="0" y="456033"/>
                      </a:cubicBezTo>
                      <a:cubicBezTo>
                        <a:pt x="0" y="451801"/>
                        <a:pt x="498" y="448103"/>
                        <a:pt x="1494" y="444927"/>
                      </a:cubicBezTo>
                      <a:cubicBezTo>
                        <a:pt x="2490" y="441752"/>
                        <a:pt x="3728" y="439851"/>
                        <a:pt x="5204" y="439213"/>
                      </a:cubicBezTo>
                      <a:cubicBezTo>
                        <a:pt x="7930" y="438582"/>
                        <a:pt x="10675" y="437944"/>
                        <a:pt x="13444" y="437313"/>
                      </a:cubicBezTo>
                      <a:cubicBezTo>
                        <a:pt x="16207" y="436675"/>
                        <a:pt x="18951" y="436044"/>
                        <a:pt x="21684" y="435406"/>
                      </a:cubicBezTo>
                      <a:lnTo>
                        <a:pt x="24228" y="41576"/>
                      </a:lnTo>
                      <a:cubicBezTo>
                        <a:pt x="18769" y="44114"/>
                        <a:pt x="14731" y="46653"/>
                        <a:pt x="12114" y="49191"/>
                      </a:cubicBezTo>
                      <a:cubicBezTo>
                        <a:pt x="9497" y="51729"/>
                        <a:pt x="8113" y="52998"/>
                        <a:pt x="7967" y="52998"/>
                      </a:cubicBezTo>
                      <a:cubicBezTo>
                        <a:pt x="7080" y="54061"/>
                        <a:pt x="6382" y="54589"/>
                        <a:pt x="5866" y="54589"/>
                      </a:cubicBezTo>
                      <a:cubicBezTo>
                        <a:pt x="4244" y="54589"/>
                        <a:pt x="2860" y="52792"/>
                        <a:pt x="1719" y="49191"/>
                      </a:cubicBezTo>
                      <a:cubicBezTo>
                        <a:pt x="577" y="45596"/>
                        <a:pt x="0" y="41679"/>
                        <a:pt x="0" y="37447"/>
                      </a:cubicBezTo>
                      <a:cubicBezTo>
                        <a:pt x="0" y="34277"/>
                        <a:pt x="316" y="31211"/>
                        <a:pt x="941" y="28248"/>
                      </a:cubicBezTo>
                      <a:cubicBezTo>
                        <a:pt x="1567" y="25285"/>
                        <a:pt x="2471" y="23171"/>
                        <a:pt x="3656" y="21902"/>
                      </a:cubicBezTo>
                      <a:cubicBezTo>
                        <a:pt x="3874" y="21690"/>
                        <a:pt x="5240" y="20469"/>
                        <a:pt x="7748" y="18253"/>
                      </a:cubicBezTo>
                      <a:cubicBezTo>
                        <a:pt x="10250" y="16031"/>
                        <a:pt x="13887" y="13541"/>
                        <a:pt x="18642" y="10790"/>
                      </a:cubicBezTo>
                      <a:cubicBezTo>
                        <a:pt x="23396" y="8040"/>
                        <a:pt x="29317" y="5556"/>
                        <a:pt x="36397" y="3334"/>
                      </a:cubicBezTo>
                      <a:cubicBezTo>
                        <a:pt x="43471" y="1111"/>
                        <a:pt x="51735" y="0"/>
                        <a:pt x="61171" y="0"/>
                      </a:cubicBezTo>
                      <a:cubicBezTo>
                        <a:pt x="62793" y="0"/>
                        <a:pt x="64475" y="0"/>
                        <a:pt x="66205" y="0"/>
                      </a:cubicBezTo>
                      <a:cubicBezTo>
                        <a:pt x="67936" y="0"/>
                        <a:pt x="69654" y="212"/>
                        <a:pt x="71348" y="638"/>
                      </a:cubicBezTo>
                      <a:cubicBezTo>
                        <a:pt x="77767" y="1275"/>
                        <a:pt x="84069" y="3073"/>
                        <a:pt x="90263" y="6030"/>
                      </a:cubicBezTo>
                      <a:cubicBezTo>
                        <a:pt x="96457" y="8993"/>
                        <a:pt x="102359" y="13492"/>
                        <a:pt x="107964" y="19522"/>
                      </a:cubicBezTo>
                      <a:cubicBezTo>
                        <a:pt x="113568" y="25552"/>
                        <a:pt x="118711" y="33008"/>
                        <a:pt x="123393" y="41892"/>
                      </a:cubicBezTo>
                      <a:cubicBezTo>
                        <a:pt x="128075" y="50782"/>
                        <a:pt x="132149" y="61408"/>
                        <a:pt x="135616" y="73789"/>
                      </a:cubicBezTo>
                      <a:cubicBezTo>
                        <a:pt x="139078" y="86164"/>
                        <a:pt x="141774" y="100288"/>
                        <a:pt x="143692" y="116155"/>
                      </a:cubicBezTo>
                      <a:cubicBezTo>
                        <a:pt x="145605" y="132021"/>
                        <a:pt x="146565" y="149795"/>
                        <a:pt x="146565" y="169469"/>
                      </a:cubicBezTo>
                      <a:cubicBezTo>
                        <a:pt x="146565" y="188086"/>
                        <a:pt x="145605" y="205167"/>
                        <a:pt x="143692" y="220718"/>
                      </a:cubicBezTo>
                      <a:cubicBezTo>
                        <a:pt x="141774" y="236269"/>
                        <a:pt x="139138" y="250338"/>
                        <a:pt x="135780" y="262926"/>
                      </a:cubicBezTo>
                      <a:cubicBezTo>
                        <a:pt x="132422" y="275513"/>
                        <a:pt x="128500" y="286625"/>
                        <a:pt x="124000" y="296250"/>
                      </a:cubicBezTo>
                      <a:cubicBezTo>
                        <a:pt x="119501" y="305874"/>
                        <a:pt x="114655" y="313914"/>
                        <a:pt x="109457" y="320369"/>
                      </a:cubicBezTo>
                      <a:cubicBezTo>
                        <a:pt x="104253" y="326823"/>
                        <a:pt x="98874" y="331687"/>
                        <a:pt x="93305" y="334966"/>
                      </a:cubicBezTo>
                      <a:cubicBezTo>
                        <a:pt x="87737" y="338245"/>
                        <a:pt x="82224" y="339885"/>
                        <a:pt x="76771" y="33988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5" name="Google Shape;2375;p32"/>
                <p:cNvSpPr/>
                <p:nvPr/>
              </p:nvSpPr>
              <p:spPr>
                <a:xfrm>
                  <a:off x="3097983" y="1777210"/>
                  <a:ext cx="146564" cy="472221"/>
                </a:xfrm>
                <a:custGeom>
                  <a:rect b="b" l="l" r="r" t="t"/>
                  <a:pathLst>
                    <a:path extrusionOk="0" h="472221" w="146564">
                      <a:moveTo>
                        <a:pt x="134948" y="169469"/>
                      </a:moveTo>
                      <a:cubicBezTo>
                        <a:pt x="134948" y="152333"/>
                        <a:pt x="134043" y="137152"/>
                        <a:pt x="132240" y="123927"/>
                      </a:cubicBezTo>
                      <a:cubicBezTo>
                        <a:pt x="130430" y="110702"/>
                        <a:pt x="127996" y="99177"/>
                        <a:pt x="124941" y="89334"/>
                      </a:cubicBezTo>
                      <a:cubicBezTo>
                        <a:pt x="121881" y="79497"/>
                        <a:pt x="118262" y="71142"/>
                        <a:pt x="114096" y="64268"/>
                      </a:cubicBezTo>
                      <a:cubicBezTo>
                        <a:pt x="109931" y="57388"/>
                        <a:pt x="105486" y="51784"/>
                        <a:pt x="100768" y="47448"/>
                      </a:cubicBezTo>
                      <a:cubicBezTo>
                        <a:pt x="96050" y="43106"/>
                        <a:pt x="91143" y="39882"/>
                        <a:pt x="86055" y="37769"/>
                      </a:cubicBezTo>
                      <a:cubicBezTo>
                        <a:pt x="80966" y="35650"/>
                        <a:pt x="75993" y="34277"/>
                        <a:pt x="71123" y="33640"/>
                      </a:cubicBezTo>
                      <a:lnTo>
                        <a:pt x="63381" y="33640"/>
                      </a:lnTo>
                      <a:lnTo>
                        <a:pt x="60946" y="301484"/>
                      </a:lnTo>
                      <a:cubicBezTo>
                        <a:pt x="63236" y="303178"/>
                        <a:pt x="65707" y="304447"/>
                        <a:pt x="68361" y="305291"/>
                      </a:cubicBezTo>
                      <a:cubicBezTo>
                        <a:pt x="71014" y="306142"/>
                        <a:pt x="73813" y="306561"/>
                        <a:pt x="76765" y="306561"/>
                      </a:cubicBezTo>
                      <a:cubicBezTo>
                        <a:pt x="84507" y="306561"/>
                        <a:pt x="91902" y="303652"/>
                        <a:pt x="98946" y="297835"/>
                      </a:cubicBezTo>
                      <a:cubicBezTo>
                        <a:pt x="105984" y="292018"/>
                        <a:pt x="112184" y="283395"/>
                        <a:pt x="117527" y="271973"/>
                      </a:cubicBezTo>
                      <a:cubicBezTo>
                        <a:pt x="122871" y="260545"/>
                        <a:pt x="127115" y="246264"/>
                        <a:pt x="130248" y="229128"/>
                      </a:cubicBezTo>
                      <a:cubicBezTo>
                        <a:pt x="133382" y="211992"/>
                        <a:pt x="134948" y="192106"/>
                        <a:pt x="134948" y="169469"/>
                      </a:cubicBezTo>
                      <a:close/>
                      <a:moveTo>
                        <a:pt x="76765" y="339885"/>
                      </a:moveTo>
                      <a:cubicBezTo>
                        <a:pt x="73813" y="339885"/>
                        <a:pt x="70996" y="339514"/>
                        <a:pt x="68306" y="338773"/>
                      </a:cubicBezTo>
                      <a:cubicBezTo>
                        <a:pt x="65610" y="338033"/>
                        <a:pt x="63084" y="336818"/>
                        <a:pt x="60728" y="335124"/>
                      </a:cubicBezTo>
                      <a:lnTo>
                        <a:pt x="59841" y="435406"/>
                      </a:lnTo>
                      <a:cubicBezTo>
                        <a:pt x="62647" y="436044"/>
                        <a:pt x="65501" y="436675"/>
                        <a:pt x="68415" y="437313"/>
                      </a:cubicBezTo>
                      <a:cubicBezTo>
                        <a:pt x="71330" y="437944"/>
                        <a:pt x="74257" y="438582"/>
                        <a:pt x="77208" y="439213"/>
                      </a:cubicBezTo>
                      <a:cubicBezTo>
                        <a:pt x="78683" y="439851"/>
                        <a:pt x="79916" y="441752"/>
                        <a:pt x="80912" y="444927"/>
                      </a:cubicBezTo>
                      <a:cubicBezTo>
                        <a:pt x="81908" y="448103"/>
                        <a:pt x="82406" y="451801"/>
                        <a:pt x="82406" y="456033"/>
                      </a:cubicBezTo>
                      <a:cubicBezTo>
                        <a:pt x="82406" y="460903"/>
                        <a:pt x="81780" y="464814"/>
                        <a:pt x="80529" y="467777"/>
                      </a:cubicBezTo>
                      <a:cubicBezTo>
                        <a:pt x="79272" y="470740"/>
                        <a:pt x="77949" y="472222"/>
                        <a:pt x="76546" y="472222"/>
                      </a:cubicBezTo>
                      <a:lnTo>
                        <a:pt x="76103" y="472222"/>
                      </a:lnTo>
                      <a:cubicBezTo>
                        <a:pt x="70200" y="470528"/>
                        <a:pt x="64323" y="469259"/>
                        <a:pt x="58457" y="468415"/>
                      </a:cubicBezTo>
                      <a:cubicBezTo>
                        <a:pt x="52597" y="467564"/>
                        <a:pt x="46713" y="467139"/>
                        <a:pt x="40817" y="467139"/>
                      </a:cubicBezTo>
                      <a:cubicBezTo>
                        <a:pt x="34994" y="467139"/>
                        <a:pt x="29219" y="467564"/>
                        <a:pt x="23505" y="468415"/>
                      </a:cubicBezTo>
                      <a:cubicBezTo>
                        <a:pt x="17791" y="469259"/>
                        <a:pt x="12059" y="470528"/>
                        <a:pt x="6303" y="472222"/>
                      </a:cubicBezTo>
                      <a:lnTo>
                        <a:pt x="5866" y="472222"/>
                      </a:lnTo>
                      <a:cubicBezTo>
                        <a:pt x="4238" y="472222"/>
                        <a:pt x="2860" y="470582"/>
                        <a:pt x="1712" y="467303"/>
                      </a:cubicBezTo>
                      <a:cubicBezTo>
                        <a:pt x="571" y="464024"/>
                        <a:pt x="0" y="460266"/>
                        <a:pt x="0" y="456033"/>
                      </a:cubicBezTo>
                      <a:cubicBezTo>
                        <a:pt x="0" y="451801"/>
                        <a:pt x="498" y="448103"/>
                        <a:pt x="1494" y="444927"/>
                      </a:cubicBezTo>
                      <a:cubicBezTo>
                        <a:pt x="2489" y="441752"/>
                        <a:pt x="3722" y="439851"/>
                        <a:pt x="5198" y="439213"/>
                      </a:cubicBezTo>
                      <a:cubicBezTo>
                        <a:pt x="7930" y="438582"/>
                        <a:pt x="10675" y="437944"/>
                        <a:pt x="13438" y="437313"/>
                      </a:cubicBezTo>
                      <a:cubicBezTo>
                        <a:pt x="16207" y="436675"/>
                        <a:pt x="18951" y="436044"/>
                        <a:pt x="21678" y="435406"/>
                      </a:cubicBezTo>
                      <a:lnTo>
                        <a:pt x="24222" y="41576"/>
                      </a:lnTo>
                      <a:cubicBezTo>
                        <a:pt x="18769" y="44114"/>
                        <a:pt x="14731" y="46653"/>
                        <a:pt x="12114" y="49191"/>
                      </a:cubicBezTo>
                      <a:cubicBezTo>
                        <a:pt x="9497" y="51729"/>
                        <a:pt x="8112" y="52998"/>
                        <a:pt x="7967" y="52998"/>
                      </a:cubicBezTo>
                      <a:cubicBezTo>
                        <a:pt x="7080" y="54061"/>
                        <a:pt x="6382" y="54589"/>
                        <a:pt x="5866" y="54589"/>
                      </a:cubicBezTo>
                      <a:cubicBezTo>
                        <a:pt x="4238" y="54589"/>
                        <a:pt x="2860" y="52792"/>
                        <a:pt x="1712" y="49191"/>
                      </a:cubicBezTo>
                      <a:cubicBezTo>
                        <a:pt x="571" y="45596"/>
                        <a:pt x="0" y="41679"/>
                        <a:pt x="0" y="37447"/>
                      </a:cubicBezTo>
                      <a:cubicBezTo>
                        <a:pt x="0" y="34277"/>
                        <a:pt x="316" y="31211"/>
                        <a:pt x="941" y="28248"/>
                      </a:cubicBezTo>
                      <a:cubicBezTo>
                        <a:pt x="1567" y="25285"/>
                        <a:pt x="2471" y="23171"/>
                        <a:pt x="3649" y="21902"/>
                      </a:cubicBezTo>
                      <a:cubicBezTo>
                        <a:pt x="3874" y="21690"/>
                        <a:pt x="5234" y="20469"/>
                        <a:pt x="7742" y="18253"/>
                      </a:cubicBezTo>
                      <a:cubicBezTo>
                        <a:pt x="10250" y="16031"/>
                        <a:pt x="13881" y="13541"/>
                        <a:pt x="18641" y="10790"/>
                      </a:cubicBezTo>
                      <a:cubicBezTo>
                        <a:pt x="23396" y="8040"/>
                        <a:pt x="29310" y="5556"/>
                        <a:pt x="36391" y="3334"/>
                      </a:cubicBezTo>
                      <a:cubicBezTo>
                        <a:pt x="43471" y="1111"/>
                        <a:pt x="51729" y="0"/>
                        <a:pt x="61171" y="0"/>
                      </a:cubicBezTo>
                      <a:cubicBezTo>
                        <a:pt x="62792" y="0"/>
                        <a:pt x="64468" y="0"/>
                        <a:pt x="66205" y="0"/>
                      </a:cubicBezTo>
                      <a:cubicBezTo>
                        <a:pt x="67936" y="0"/>
                        <a:pt x="69648" y="212"/>
                        <a:pt x="71348" y="638"/>
                      </a:cubicBezTo>
                      <a:cubicBezTo>
                        <a:pt x="77760" y="1275"/>
                        <a:pt x="84069" y="3073"/>
                        <a:pt x="90263" y="6030"/>
                      </a:cubicBezTo>
                      <a:cubicBezTo>
                        <a:pt x="96457" y="8993"/>
                        <a:pt x="102353" y="13492"/>
                        <a:pt x="107957" y="19522"/>
                      </a:cubicBezTo>
                      <a:cubicBezTo>
                        <a:pt x="113562" y="25552"/>
                        <a:pt x="118705" y="33008"/>
                        <a:pt x="123387" y="41892"/>
                      </a:cubicBezTo>
                      <a:cubicBezTo>
                        <a:pt x="128074" y="50782"/>
                        <a:pt x="132149" y="61408"/>
                        <a:pt x="135610" y="73789"/>
                      </a:cubicBezTo>
                      <a:cubicBezTo>
                        <a:pt x="139077" y="86164"/>
                        <a:pt x="141767" y="100288"/>
                        <a:pt x="143686" y="116155"/>
                      </a:cubicBezTo>
                      <a:cubicBezTo>
                        <a:pt x="145605" y="132021"/>
                        <a:pt x="146564" y="149795"/>
                        <a:pt x="146564" y="169469"/>
                      </a:cubicBezTo>
                      <a:cubicBezTo>
                        <a:pt x="146564" y="188086"/>
                        <a:pt x="145605" y="205167"/>
                        <a:pt x="143686" y="220718"/>
                      </a:cubicBezTo>
                      <a:cubicBezTo>
                        <a:pt x="141767" y="236269"/>
                        <a:pt x="139132" y="250338"/>
                        <a:pt x="135780" y="262926"/>
                      </a:cubicBezTo>
                      <a:cubicBezTo>
                        <a:pt x="132422" y="275513"/>
                        <a:pt x="128493" y="286625"/>
                        <a:pt x="124000" y="296250"/>
                      </a:cubicBezTo>
                      <a:cubicBezTo>
                        <a:pt x="119501" y="305874"/>
                        <a:pt x="114649" y="313914"/>
                        <a:pt x="109451" y="320369"/>
                      </a:cubicBezTo>
                      <a:cubicBezTo>
                        <a:pt x="104253" y="326823"/>
                        <a:pt x="98873" y="331687"/>
                        <a:pt x="93305" y="334966"/>
                      </a:cubicBezTo>
                      <a:cubicBezTo>
                        <a:pt x="87737" y="338245"/>
                        <a:pt x="82223" y="339885"/>
                        <a:pt x="76765" y="33988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6" name="Google Shape;2376;p32"/>
                <p:cNvSpPr/>
                <p:nvPr/>
              </p:nvSpPr>
              <p:spPr>
                <a:xfrm>
                  <a:off x="3236144" y="1786099"/>
                  <a:ext cx="183288" cy="473800"/>
                </a:xfrm>
                <a:custGeom>
                  <a:rect b="b" l="l" r="r" t="t"/>
                  <a:pathLst>
                    <a:path extrusionOk="0" h="473800" w="183288">
                      <a:moveTo>
                        <a:pt x="183289" y="16820"/>
                      </a:moveTo>
                      <a:cubicBezTo>
                        <a:pt x="183289" y="20840"/>
                        <a:pt x="182809" y="24434"/>
                        <a:pt x="181850" y="27610"/>
                      </a:cubicBezTo>
                      <a:cubicBezTo>
                        <a:pt x="180891" y="30780"/>
                        <a:pt x="179713" y="32687"/>
                        <a:pt x="178310" y="33318"/>
                      </a:cubicBezTo>
                      <a:cubicBezTo>
                        <a:pt x="171011" y="36494"/>
                        <a:pt x="163743" y="38401"/>
                        <a:pt x="156517" y="39032"/>
                      </a:cubicBezTo>
                      <a:cubicBezTo>
                        <a:pt x="153201" y="72885"/>
                        <a:pt x="149698" y="102608"/>
                        <a:pt x="146012" y="128208"/>
                      </a:cubicBezTo>
                      <a:cubicBezTo>
                        <a:pt x="142326" y="153809"/>
                        <a:pt x="138804" y="175760"/>
                        <a:pt x="135446" y="194061"/>
                      </a:cubicBezTo>
                      <a:cubicBezTo>
                        <a:pt x="132094" y="212357"/>
                        <a:pt x="129070" y="227009"/>
                        <a:pt x="126374" y="238012"/>
                      </a:cubicBezTo>
                      <a:cubicBezTo>
                        <a:pt x="123684" y="249014"/>
                        <a:pt x="121674" y="256842"/>
                        <a:pt x="120351" y="261493"/>
                      </a:cubicBezTo>
                      <a:lnTo>
                        <a:pt x="120351" y="428423"/>
                      </a:lnTo>
                      <a:cubicBezTo>
                        <a:pt x="126690" y="429055"/>
                        <a:pt x="133108" y="430324"/>
                        <a:pt x="139593" y="432230"/>
                      </a:cubicBezTo>
                      <a:cubicBezTo>
                        <a:pt x="141069" y="432862"/>
                        <a:pt x="142308" y="434769"/>
                        <a:pt x="143298" y="437944"/>
                      </a:cubicBezTo>
                      <a:cubicBezTo>
                        <a:pt x="144293" y="441114"/>
                        <a:pt x="144791" y="444818"/>
                        <a:pt x="144791" y="449050"/>
                      </a:cubicBezTo>
                      <a:cubicBezTo>
                        <a:pt x="144791" y="454339"/>
                        <a:pt x="144129" y="458414"/>
                        <a:pt x="142800" y="461268"/>
                      </a:cubicBezTo>
                      <a:cubicBezTo>
                        <a:pt x="141476" y="464122"/>
                        <a:pt x="140183" y="465555"/>
                        <a:pt x="138932" y="465555"/>
                      </a:cubicBezTo>
                      <a:lnTo>
                        <a:pt x="138154" y="465555"/>
                      </a:lnTo>
                      <a:cubicBezTo>
                        <a:pt x="133661" y="463861"/>
                        <a:pt x="129107" y="462640"/>
                        <a:pt x="124498" y="461899"/>
                      </a:cubicBezTo>
                      <a:cubicBezTo>
                        <a:pt x="119889" y="461164"/>
                        <a:pt x="115262" y="460794"/>
                        <a:pt x="110617" y="460794"/>
                      </a:cubicBezTo>
                      <a:cubicBezTo>
                        <a:pt x="102948" y="460794"/>
                        <a:pt x="95388" y="461899"/>
                        <a:pt x="87937" y="464122"/>
                      </a:cubicBezTo>
                      <a:cubicBezTo>
                        <a:pt x="80493" y="466344"/>
                        <a:pt x="73079" y="469575"/>
                        <a:pt x="65707" y="473801"/>
                      </a:cubicBezTo>
                      <a:lnTo>
                        <a:pt x="64596" y="473801"/>
                      </a:lnTo>
                      <a:cubicBezTo>
                        <a:pt x="62975" y="473801"/>
                        <a:pt x="61596" y="472161"/>
                        <a:pt x="60449" y="468882"/>
                      </a:cubicBezTo>
                      <a:cubicBezTo>
                        <a:pt x="59307" y="465603"/>
                        <a:pt x="58736" y="461851"/>
                        <a:pt x="58736" y="457618"/>
                      </a:cubicBezTo>
                      <a:cubicBezTo>
                        <a:pt x="58736" y="453599"/>
                        <a:pt x="59180" y="450052"/>
                        <a:pt x="60066" y="446986"/>
                      </a:cubicBezTo>
                      <a:cubicBezTo>
                        <a:pt x="60946" y="443919"/>
                        <a:pt x="62094" y="441855"/>
                        <a:pt x="63491" y="440798"/>
                      </a:cubicBezTo>
                      <a:cubicBezTo>
                        <a:pt x="66588" y="439104"/>
                        <a:pt x="69684" y="437519"/>
                        <a:pt x="72787" y="436038"/>
                      </a:cubicBezTo>
                      <a:cubicBezTo>
                        <a:pt x="75884" y="434556"/>
                        <a:pt x="79054" y="433287"/>
                        <a:pt x="82296" y="432230"/>
                      </a:cubicBezTo>
                      <a:lnTo>
                        <a:pt x="82296" y="294501"/>
                      </a:lnTo>
                      <a:cubicBezTo>
                        <a:pt x="77208" y="280748"/>
                        <a:pt x="72289" y="265567"/>
                        <a:pt x="67529" y="248960"/>
                      </a:cubicBezTo>
                      <a:cubicBezTo>
                        <a:pt x="62774" y="232352"/>
                        <a:pt x="58293" y="215478"/>
                        <a:pt x="54091" y="198342"/>
                      </a:cubicBezTo>
                      <a:cubicBezTo>
                        <a:pt x="49889" y="181206"/>
                        <a:pt x="45997" y="164228"/>
                        <a:pt x="42420" y="147408"/>
                      </a:cubicBezTo>
                      <a:cubicBezTo>
                        <a:pt x="38844" y="130589"/>
                        <a:pt x="35656" y="114983"/>
                        <a:pt x="32851" y="100598"/>
                      </a:cubicBezTo>
                      <a:cubicBezTo>
                        <a:pt x="30051" y="86213"/>
                        <a:pt x="27671" y="73625"/>
                        <a:pt x="25716" y="62835"/>
                      </a:cubicBezTo>
                      <a:cubicBezTo>
                        <a:pt x="23767" y="52045"/>
                        <a:pt x="22309" y="43902"/>
                        <a:pt x="21350" y="38401"/>
                      </a:cubicBezTo>
                      <a:cubicBezTo>
                        <a:pt x="18623" y="37763"/>
                        <a:pt x="15891" y="37077"/>
                        <a:pt x="13164" y="36336"/>
                      </a:cubicBezTo>
                      <a:cubicBezTo>
                        <a:pt x="10438" y="35595"/>
                        <a:pt x="7705" y="34587"/>
                        <a:pt x="4979" y="33318"/>
                      </a:cubicBezTo>
                      <a:cubicBezTo>
                        <a:pt x="3504" y="32687"/>
                        <a:pt x="2307" y="30780"/>
                        <a:pt x="1384" y="27610"/>
                      </a:cubicBezTo>
                      <a:cubicBezTo>
                        <a:pt x="461" y="24434"/>
                        <a:pt x="0" y="20840"/>
                        <a:pt x="0" y="16820"/>
                      </a:cubicBezTo>
                      <a:cubicBezTo>
                        <a:pt x="0" y="11319"/>
                        <a:pt x="662" y="7141"/>
                        <a:pt x="1992" y="4281"/>
                      </a:cubicBezTo>
                      <a:cubicBezTo>
                        <a:pt x="3321" y="1427"/>
                        <a:pt x="4609" y="0"/>
                        <a:pt x="5866" y="0"/>
                      </a:cubicBezTo>
                      <a:lnTo>
                        <a:pt x="6637" y="0"/>
                      </a:lnTo>
                      <a:cubicBezTo>
                        <a:pt x="13128" y="2963"/>
                        <a:pt x="19522" y="5131"/>
                        <a:pt x="25831" y="6503"/>
                      </a:cubicBezTo>
                      <a:cubicBezTo>
                        <a:pt x="32134" y="7882"/>
                        <a:pt x="38419" y="8568"/>
                        <a:pt x="44691" y="8568"/>
                      </a:cubicBezTo>
                      <a:cubicBezTo>
                        <a:pt x="50958" y="8568"/>
                        <a:pt x="57170" y="7882"/>
                        <a:pt x="63327" y="6503"/>
                      </a:cubicBezTo>
                      <a:cubicBezTo>
                        <a:pt x="69484" y="5131"/>
                        <a:pt x="75659" y="2963"/>
                        <a:pt x="81853" y="0"/>
                      </a:cubicBezTo>
                      <a:lnTo>
                        <a:pt x="82521" y="0"/>
                      </a:lnTo>
                      <a:cubicBezTo>
                        <a:pt x="84215" y="0"/>
                        <a:pt x="85618" y="1694"/>
                        <a:pt x="86723" y="5076"/>
                      </a:cubicBezTo>
                      <a:cubicBezTo>
                        <a:pt x="87828" y="8459"/>
                        <a:pt x="88381" y="12375"/>
                        <a:pt x="88381" y="16820"/>
                      </a:cubicBezTo>
                      <a:cubicBezTo>
                        <a:pt x="88381" y="20840"/>
                        <a:pt x="87919" y="24434"/>
                        <a:pt x="86996" y="27610"/>
                      </a:cubicBezTo>
                      <a:cubicBezTo>
                        <a:pt x="86079" y="30780"/>
                        <a:pt x="84877" y="32687"/>
                        <a:pt x="83401" y="33318"/>
                      </a:cubicBezTo>
                      <a:cubicBezTo>
                        <a:pt x="80602" y="34587"/>
                        <a:pt x="77724" y="35698"/>
                        <a:pt x="74773" y="36652"/>
                      </a:cubicBezTo>
                      <a:cubicBezTo>
                        <a:pt x="71828" y="37605"/>
                        <a:pt x="68877" y="38401"/>
                        <a:pt x="65926" y="39032"/>
                      </a:cubicBezTo>
                      <a:cubicBezTo>
                        <a:pt x="67845" y="49191"/>
                        <a:pt x="70407" y="62040"/>
                        <a:pt x="73613" y="77590"/>
                      </a:cubicBezTo>
                      <a:cubicBezTo>
                        <a:pt x="76819" y="93141"/>
                        <a:pt x="80511" y="109749"/>
                        <a:pt x="84677" y="127413"/>
                      </a:cubicBezTo>
                      <a:cubicBezTo>
                        <a:pt x="88842" y="145083"/>
                        <a:pt x="93396" y="162905"/>
                        <a:pt x="98339" y="180891"/>
                      </a:cubicBezTo>
                      <a:cubicBezTo>
                        <a:pt x="103276" y="198870"/>
                        <a:pt x="108473" y="215478"/>
                        <a:pt x="113932" y="230713"/>
                      </a:cubicBezTo>
                      <a:cubicBezTo>
                        <a:pt x="115554" y="224580"/>
                        <a:pt x="117545" y="216061"/>
                        <a:pt x="119908" y="205167"/>
                      </a:cubicBezTo>
                      <a:cubicBezTo>
                        <a:pt x="122263" y="194268"/>
                        <a:pt x="124808" y="180891"/>
                        <a:pt x="127540" y="165024"/>
                      </a:cubicBezTo>
                      <a:cubicBezTo>
                        <a:pt x="130267" y="149151"/>
                        <a:pt x="133108" y="130692"/>
                        <a:pt x="136053" y="109646"/>
                      </a:cubicBezTo>
                      <a:cubicBezTo>
                        <a:pt x="139005" y="88593"/>
                        <a:pt x="141846" y="64845"/>
                        <a:pt x="144573" y="38401"/>
                      </a:cubicBezTo>
                      <a:cubicBezTo>
                        <a:pt x="141033" y="37975"/>
                        <a:pt x="137529" y="37447"/>
                        <a:pt x="134062" y="36810"/>
                      </a:cubicBezTo>
                      <a:cubicBezTo>
                        <a:pt x="130601" y="36178"/>
                        <a:pt x="127133" y="35012"/>
                        <a:pt x="123666" y="33318"/>
                      </a:cubicBezTo>
                      <a:cubicBezTo>
                        <a:pt x="122191" y="32687"/>
                        <a:pt x="120994" y="30780"/>
                        <a:pt x="120071" y="27610"/>
                      </a:cubicBezTo>
                      <a:cubicBezTo>
                        <a:pt x="119149" y="24434"/>
                        <a:pt x="118687" y="20840"/>
                        <a:pt x="118687" y="16820"/>
                      </a:cubicBezTo>
                      <a:cubicBezTo>
                        <a:pt x="118687" y="11744"/>
                        <a:pt x="119337" y="7669"/>
                        <a:pt x="120624" y="4603"/>
                      </a:cubicBezTo>
                      <a:cubicBezTo>
                        <a:pt x="121917" y="1530"/>
                        <a:pt x="123186" y="0"/>
                        <a:pt x="124443" y="0"/>
                      </a:cubicBezTo>
                      <a:lnTo>
                        <a:pt x="125324" y="0"/>
                      </a:lnTo>
                      <a:cubicBezTo>
                        <a:pt x="129678" y="1901"/>
                        <a:pt x="133971" y="3382"/>
                        <a:pt x="138215" y="4439"/>
                      </a:cubicBezTo>
                      <a:cubicBezTo>
                        <a:pt x="142453" y="5501"/>
                        <a:pt x="146747" y="6030"/>
                        <a:pt x="151100" y="6030"/>
                      </a:cubicBezTo>
                      <a:cubicBezTo>
                        <a:pt x="155448" y="6030"/>
                        <a:pt x="159729" y="5501"/>
                        <a:pt x="163931" y="4439"/>
                      </a:cubicBezTo>
                      <a:cubicBezTo>
                        <a:pt x="168133" y="3382"/>
                        <a:pt x="172335" y="1901"/>
                        <a:pt x="176537" y="0"/>
                      </a:cubicBezTo>
                      <a:lnTo>
                        <a:pt x="177423" y="0"/>
                      </a:lnTo>
                      <a:cubicBezTo>
                        <a:pt x="178972" y="0"/>
                        <a:pt x="180338" y="1743"/>
                        <a:pt x="181516" y="5234"/>
                      </a:cubicBezTo>
                      <a:cubicBezTo>
                        <a:pt x="182700" y="8726"/>
                        <a:pt x="183289" y="12588"/>
                        <a:pt x="183289" y="16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77" name="Google Shape;2377;p32"/>
              <p:cNvGrpSpPr/>
              <p:nvPr/>
            </p:nvGrpSpPr>
            <p:grpSpPr>
              <a:xfrm>
                <a:off x="2251824" y="2436965"/>
                <a:ext cx="1492100" cy="506177"/>
                <a:chOff x="2251824" y="2436965"/>
                <a:chExt cx="1492100" cy="506177"/>
              </a:xfrm>
            </p:grpSpPr>
            <p:sp>
              <p:nvSpPr>
                <p:cNvPr id="2378" name="Google Shape;2378;p32"/>
                <p:cNvSpPr/>
                <p:nvPr/>
              </p:nvSpPr>
              <p:spPr>
                <a:xfrm>
                  <a:off x="2251824" y="2445855"/>
                  <a:ext cx="177313" cy="476660"/>
                </a:xfrm>
                <a:custGeom>
                  <a:rect b="b" l="l" r="r" t="t"/>
                  <a:pathLst>
                    <a:path extrusionOk="0" h="476660" w="177313">
                      <a:moveTo>
                        <a:pt x="177314" y="13013"/>
                      </a:moveTo>
                      <a:cubicBezTo>
                        <a:pt x="177314" y="18933"/>
                        <a:pt x="176871" y="23536"/>
                        <a:pt x="175984" y="26815"/>
                      </a:cubicBezTo>
                      <a:cubicBezTo>
                        <a:pt x="175098" y="30094"/>
                        <a:pt x="174029" y="32262"/>
                        <a:pt x="172778" y="33318"/>
                      </a:cubicBezTo>
                      <a:cubicBezTo>
                        <a:pt x="168722" y="35650"/>
                        <a:pt x="164811" y="37551"/>
                        <a:pt x="161053" y="39032"/>
                      </a:cubicBezTo>
                      <a:cubicBezTo>
                        <a:pt x="157294" y="40514"/>
                        <a:pt x="153529" y="41680"/>
                        <a:pt x="149770" y="42524"/>
                      </a:cubicBezTo>
                      <a:cubicBezTo>
                        <a:pt x="149400" y="52045"/>
                        <a:pt x="148866" y="67754"/>
                        <a:pt x="148167" y="89650"/>
                      </a:cubicBezTo>
                      <a:cubicBezTo>
                        <a:pt x="147463" y="111546"/>
                        <a:pt x="146783" y="138416"/>
                        <a:pt x="146121" y="170258"/>
                      </a:cubicBezTo>
                      <a:cubicBezTo>
                        <a:pt x="145453" y="202101"/>
                        <a:pt x="144864" y="238224"/>
                        <a:pt x="144348" y="278635"/>
                      </a:cubicBezTo>
                      <a:cubicBezTo>
                        <a:pt x="143832" y="319039"/>
                        <a:pt x="143577" y="362522"/>
                        <a:pt x="143577" y="409065"/>
                      </a:cubicBezTo>
                      <a:lnTo>
                        <a:pt x="143577" y="440167"/>
                      </a:lnTo>
                      <a:cubicBezTo>
                        <a:pt x="147263" y="440167"/>
                        <a:pt x="150912" y="440428"/>
                        <a:pt x="154525" y="440956"/>
                      </a:cubicBezTo>
                      <a:cubicBezTo>
                        <a:pt x="158138" y="441485"/>
                        <a:pt x="161903" y="442280"/>
                        <a:pt x="165807" y="443337"/>
                      </a:cubicBezTo>
                      <a:cubicBezTo>
                        <a:pt x="167507" y="444393"/>
                        <a:pt x="168795" y="446561"/>
                        <a:pt x="169681" y="449846"/>
                      </a:cubicBezTo>
                      <a:cubicBezTo>
                        <a:pt x="170568" y="453125"/>
                        <a:pt x="171005" y="457090"/>
                        <a:pt x="171005" y="461741"/>
                      </a:cubicBezTo>
                      <a:cubicBezTo>
                        <a:pt x="170859" y="466186"/>
                        <a:pt x="170215" y="469781"/>
                        <a:pt x="169074" y="472532"/>
                      </a:cubicBezTo>
                      <a:cubicBezTo>
                        <a:pt x="167926" y="475282"/>
                        <a:pt x="166621" y="476661"/>
                        <a:pt x="165145" y="476661"/>
                      </a:cubicBezTo>
                      <a:lnTo>
                        <a:pt x="164702" y="476661"/>
                      </a:lnTo>
                      <a:cubicBezTo>
                        <a:pt x="160500" y="475604"/>
                        <a:pt x="156371" y="474754"/>
                        <a:pt x="152315" y="474123"/>
                      </a:cubicBezTo>
                      <a:cubicBezTo>
                        <a:pt x="148258" y="473485"/>
                        <a:pt x="144239" y="473169"/>
                        <a:pt x="140255" y="473169"/>
                      </a:cubicBezTo>
                      <a:cubicBezTo>
                        <a:pt x="136278" y="473169"/>
                        <a:pt x="132331" y="473485"/>
                        <a:pt x="128421" y="474123"/>
                      </a:cubicBezTo>
                      <a:cubicBezTo>
                        <a:pt x="124516" y="474754"/>
                        <a:pt x="120679" y="475604"/>
                        <a:pt x="116920" y="476661"/>
                      </a:cubicBezTo>
                      <a:lnTo>
                        <a:pt x="116143" y="476661"/>
                      </a:lnTo>
                      <a:cubicBezTo>
                        <a:pt x="114449" y="476661"/>
                        <a:pt x="113046" y="474967"/>
                        <a:pt x="111941" y="471584"/>
                      </a:cubicBezTo>
                      <a:cubicBezTo>
                        <a:pt x="110836" y="468196"/>
                        <a:pt x="110283" y="464389"/>
                        <a:pt x="110283" y="460156"/>
                      </a:cubicBezTo>
                      <a:cubicBezTo>
                        <a:pt x="110283" y="455924"/>
                        <a:pt x="110781" y="452220"/>
                        <a:pt x="111777" y="449051"/>
                      </a:cubicBezTo>
                      <a:cubicBezTo>
                        <a:pt x="112773" y="445875"/>
                        <a:pt x="114005" y="443974"/>
                        <a:pt x="115481" y="443337"/>
                      </a:cubicBezTo>
                      <a:cubicBezTo>
                        <a:pt x="118280" y="442705"/>
                        <a:pt x="121049" y="442122"/>
                        <a:pt x="123775" y="441594"/>
                      </a:cubicBezTo>
                      <a:cubicBezTo>
                        <a:pt x="126502" y="441066"/>
                        <a:pt x="129271" y="440586"/>
                        <a:pt x="132070" y="440167"/>
                      </a:cubicBezTo>
                      <a:lnTo>
                        <a:pt x="132070" y="409065"/>
                      </a:lnTo>
                      <a:cubicBezTo>
                        <a:pt x="132070" y="362728"/>
                        <a:pt x="132295" y="319361"/>
                        <a:pt x="132738" y="278950"/>
                      </a:cubicBezTo>
                      <a:cubicBezTo>
                        <a:pt x="126690" y="280644"/>
                        <a:pt x="120642" y="281804"/>
                        <a:pt x="114594" y="282442"/>
                      </a:cubicBezTo>
                      <a:cubicBezTo>
                        <a:pt x="108546" y="283073"/>
                        <a:pt x="102499" y="283395"/>
                        <a:pt x="96457" y="283395"/>
                      </a:cubicBezTo>
                      <a:cubicBezTo>
                        <a:pt x="90336" y="283395"/>
                        <a:pt x="84343" y="283073"/>
                        <a:pt x="78477" y="282442"/>
                      </a:cubicBezTo>
                      <a:cubicBezTo>
                        <a:pt x="72617" y="281804"/>
                        <a:pt x="66849" y="280644"/>
                        <a:pt x="61171" y="278950"/>
                      </a:cubicBezTo>
                      <a:lnTo>
                        <a:pt x="59841" y="439529"/>
                      </a:lnTo>
                      <a:cubicBezTo>
                        <a:pt x="62641" y="440167"/>
                        <a:pt x="65501" y="440798"/>
                        <a:pt x="68415" y="441436"/>
                      </a:cubicBezTo>
                      <a:cubicBezTo>
                        <a:pt x="71324" y="442067"/>
                        <a:pt x="74257" y="442705"/>
                        <a:pt x="77208" y="443337"/>
                      </a:cubicBezTo>
                      <a:cubicBezTo>
                        <a:pt x="78683" y="443974"/>
                        <a:pt x="79916" y="445875"/>
                        <a:pt x="80912" y="449051"/>
                      </a:cubicBezTo>
                      <a:cubicBezTo>
                        <a:pt x="81908" y="452220"/>
                        <a:pt x="82406" y="455924"/>
                        <a:pt x="82406" y="460156"/>
                      </a:cubicBezTo>
                      <a:cubicBezTo>
                        <a:pt x="82406" y="465020"/>
                        <a:pt x="81780" y="468992"/>
                        <a:pt x="80523" y="472058"/>
                      </a:cubicBezTo>
                      <a:cubicBezTo>
                        <a:pt x="79272" y="475124"/>
                        <a:pt x="77943" y="476661"/>
                        <a:pt x="76546" y="476661"/>
                      </a:cubicBezTo>
                      <a:lnTo>
                        <a:pt x="76103" y="476661"/>
                      </a:lnTo>
                      <a:cubicBezTo>
                        <a:pt x="70201" y="474967"/>
                        <a:pt x="64323" y="473643"/>
                        <a:pt x="58457" y="472689"/>
                      </a:cubicBezTo>
                      <a:cubicBezTo>
                        <a:pt x="52597" y="471742"/>
                        <a:pt x="46713" y="471263"/>
                        <a:pt x="40817" y="471263"/>
                      </a:cubicBezTo>
                      <a:cubicBezTo>
                        <a:pt x="34988" y="471263"/>
                        <a:pt x="29219" y="471742"/>
                        <a:pt x="23505" y="472689"/>
                      </a:cubicBezTo>
                      <a:cubicBezTo>
                        <a:pt x="17791" y="473643"/>
                        <a:pt x="12059" y="474967"/>
                        <a:pt x="6303" y="476661"/>
                      </a:cubicBezTo>
                      <a:lnTo>
                        <a:pt x="5860" y="476661"/>
                      </a:lnTo>
                      <a:cubicBezTo>
                        <a:pt x="4166" y="476661"/>
                        <a:pt x="2763" y="474967"/>
                        <a:pt x="1658" y="471584"/>
                      </a:cubicBezTo>
                      <a:cubicBezTo>
                        <a:pt x="553" y="468196"/>
                        <a:pt x="0" y="464389"/>
                        <a:pt x="0" y="460156"/>
                      </a:cubicBezTo>
                      <a:cubicBezTo>
                        <a:pt x="0" y="455924"/>
                        <a:pt x="498" y="452220"/>
                        <a:pt x="1494" y="449051"/>
                      </a:cubicBezTo>
                      <a:cubicBezTo>
                        <a:pt x="2490" y="445875"/>
                        <a:pt x="3722" y="443974"/>
                        <a:pt x="5198" y="443337"/>
                      </a:cubicBezTo>
                      <a:cubicBezTo>
                        <a:pt x="7924" y="442705"/>
                        <a:pt x="10675" y="442067"/>
                        <a:pt x="13438" y="441436"/>
                      </a:cubicBezTo>
                      <a:cubicBezTo>
                        <a:pt x="16207" y="440798"/>
                        <a:pt x="18951" y="440167"/>
                        <a:pt x="21678" y="439529"/>
                      </a:cubicBezTo>
                      <a:lnTo>
                        <a:pt x="24222" y="39032"/>
                      </a:lnTo>
                      <a:cubicBezTo>
                        <a:pt x="17882" y="37763"/>
                        <a:pt x="11464" y="35862"/>
                        <a:pt x="4979" y="33318"/>
                      </a:cubicBezTo>
                      <a:cubicBezTo>
                        <a:pt x="3504" y="32687"/>
                        <a:pt x="2301" y="30780"/>
                        <a:pt x="1384" y="27610"/>
                      </a:cubicBezTo>
                      <a:cubicBezTo>
                        <a:pt x="461" y="24435"/>
                        <a:pt x="0" y="20943"/>
                        <a:pt x="0" y="17136"/>
                      </a:cubicBezTo>
                      <a:cubicBezTo>
                        <a:pt x="0" y="11634"/>
                        <a:pt x="662" y="7402"/>
                        <a:pt x="1992" y="4445"/>
                      </a:cubicBezTo>
                      <a:cubicBezTo>
                        <a:pt x="3315" y="1482"/>
                        <a:pt x="4609" y="0"/>
                        <a:pt x="5860" y="0"/>
                      </a:cubicBezTo>
                      <a:lnTo>
                        <a:pt x="6527" y="0"/>
                      </a:lnTo>
                      <a:cubicBezTo>
                        <a:pt x="14343" y="3382"/>
                        <a:pt x="22048" y="5763"/>
                        <a:pt x="29644" y="7141"/>
                      </a:cubicBezTo>
                      <a:cubicBezTo>
                        <a:pt x="37241" y="8513"/>
                        <a:pt x="44801" y="9199"/>
                        <a:pt x="52318" y="9199"/>
                      </a:cubicBezTo>
                      <a:cubicBezTo>
                        <a:pt x="56890" y="9199"/>
                        <a:pt x="61390" y="8993"/>
                        <a:pt x="65816" y="8568"/>
                      </a:cubicBezTo>
                      <a:cubicBezTo>
                        <a:pt x="70237" y="8143"/>
                        <a:pt x="74664" y="7299"/>
                        <a:pt x="79090" y="6030"/>
                      </a:cubicBezTo>
                      <a:lnTo>
                        <a:pt x="79533" y="6030"/>
                      </a:lnTo>
                      <a:cubicBezTo>
                        <a:pt x="81003" y="6030"/>
                        <a:pt x="82315" y="7457"/>
                        <a:pt x="83456" y="10311"/>
                      </a:cubicBezTo>
                      <a:cubicBezTo>
                        <a:pt x="84598" y="13171"/>
                        <a:pt x="85247" y="16711"/>
                        <a:pt x="85393" y="20943"/>
                      </a:cubicBezTo>
                      <a:cubicBezTo>
                        <a:pt x="85393" y="26232"/>
                        <a:pt x="84859" y="30464"/>
                        <a:pt x="83790" y="33640"/>
                      </a:cubicBezTo>
                      <a:cubicBezTo>
                        <a:pt x="82721" y="36810"/>
                        <a:pt x="81446" y="38607"/>
                        <a:pt x="79971" y="39032"/>
                      </a:cubicBezTo>
                      <a:cubicBezTo>
                        <a:pt x="77244" y="39670"/>
                        <a:pt x="74518" y="40301"/>
                        <a:pt x="71785" y="40939"/>
                      </a:cubicBezTo>
                      <a:cubicBezTo>
                        <a:pt x="69059" y="41570"/>
                        <a:pt x="66260" y="42099"/>
                        <a:pt x="63381" y="42524"/>
                      </a:cubicBezTo>
                      <a:lnTo>
                        <a:pt x="61608" y="245310"/>
                      </a:lnTo>
                      <a:cubicBezTo>
                        <a:pt x="67067" y="247217"/>
                        <a:pt x="72745" y="248535"/>
                        <a:pt x="78647" y="249275"/>
                      </a:cubicBezTo>
                      <a:cubicBezTo>
                        <a:pt x="84543" y="250016"/>
                        <a:pt x="90482" y="250387"/>
                        <a:pt x="96457" y="250387"/>
                      </a:cubicBezTo>
                      <a:cubicBezTo>
                        <a:pt x="102650" y="250387"/>
                        <a:pt x="108789" y="250071"/>
                        <a:pt x="114874" y="249433"/>
                      </a:cubicBezTo>
                      <a:cubicBezTo>
                        <a:pt x="120958" y="248802"/>
                        <a:pt x="127054" y="247636"/>
                        <a:pt x="133175" y="245948"/>
                      </a:cubicBezTo>
                      <a:cubicBezTo>
                        <a:pt x="133473" y="220979"/>
                        <a:pt x="133861" y="197814"/>
                        <a:pt x="134341" y="176446"/>
                      </a:cubicBezTo>
                      <a:cubicBezTo>
                        <a:pt x="134821" y="155078"/>
                        <a:pt x="135300" y="135774"/>
                        <a:pt x="135780" y="118529"/>
                      </a:cubicBezTo>
                      <a:cubicBezTo>
                        <a:pt x="136254" y="101284"/>
                        <a:pt x="136697" y="86371"/>
                        <a:pt x="137104" y="73783"/>
                      </a:cubicBezTo>
                      <a:cubicBezTo>
                        <a:pt x="137511" y="61196"/>
                        <a:pt x="137863" y="51201"/>
                        <a:pt x="138154" y="43793"/>
                      </a:cubicBezTo>
                      <a:cubicBezTo>
                        <a:pt x="135203" y="43368"/>
                        <a:pt x="132313" y="42839"/>
                        <a:pt x="129471" y="42208"/>
                      </a:cubicBezTo>
                      <a:cubicBezTo>
                        <a:pt x="126635" y="41570"/>
                        <a:pt x="123812" y="40514"/>
                        <a:pt x="121013" y="39032"/>
                      </a:cubicBezTo>
                      <a:cubicBezTo>
                        <a:pt x="119610" y="38401"/>
                        <a:pt x="118450" y="36549"/>
                        <a:pt x="117527" y="33482"/>
                      </a:cubicBezTo>
                      <a:cubicBezTo>
                        <a:pt x="116604" y="30410"/>
                        <a:pt x="116143" y="26870"/>
                        <a:pt x="116143" y="22850"/>
                      </a:cubicBezTo>
                      <a:cubicBezTo>
                        <a:pt x="116143" y="17561"/>
                        <a:pt x="116786" y="13432"/>
                        <a:pt x="118080" y="10475"/>
                      </a:cubicBezTo>
                      <a:cubicBezTo>
                        <a:pt x="119367" y="7511"/>
                        <a:pt x="120642" y="6030"/>
                        <a:pt x="121893" y="6030"/>
                      </a:cubicBezTo>
                      <a:lnTo>
                        <a:pt x="122780" y="6030"/>
                      </a:lnTo>
                      <a:cubicBezTo>
                        <a:pt x="125731" y="7724"/>
                        <a:pt x="128682" y="8884"/>
                        <a:pt x="131627" y="9521"/>
                      </a:cubicBezTo>
                      <a:cubicBezTo>
                        <a:pt x="134578" y="10153"/>
                        <a:pt x="137602" y="10475"/>
                        <a:pt x="140699" y="10475"/>
                      </a:cubicBezTo>
                      <a:cubicBezTo>
                        <a:pt x="145344" y="10475"/>
                        <a:pt x="150123" y="9625"/>
                        <a:pt x="155023" y="7930"/>
                      </a:cubicBezTo>
                      <a:cubicBezTo>
                        <a:pt x="159929" y="6242"/>
                        <a:pt x="165036" y="3595"/>
                        <a:pt x="170343" y="0"/>
                      </a:cubicBezTo>
                      <a:lnTo>
                        <a:pt x="171673" y="0"/>
                      </a:lnTo>
                      <a:cubicBezTo>
                        <a:pt x="173076" y="0"/>
                        <a:pt x="174272" y="1215"/>
                        <a:pt x="175268" y="3649"/>
                      </a:cubicBezTo>
                      <a:cubicBezTo>
                        <a:pt x="176263" y="6084"/>
                        <a:pt x="176943" y="9199"/>
                        <a:pt x="177314" y="1301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9" name="Google Shape;2379;p32"/>
                <p:cNvSpPr/>
                <p:nvPr/>
              </p:nvSpPr>
              <p:spPr>
                <a:xfrm>
                  <a:off x="2422507" y="2439509"/>
                  <a:ext cx="197334" cy="481736"/>
                </a:xfrm>
                <a:custGeom>
                  <a:rect b="b" l="l" r="r" t="t"/>
                  <a:pathLst>
                    <a:path extrusionOk="0" h="481736" w="197334">
                      <a:moveTo>
                        <a:pt x="115918" y="307508"/>
                      </a:moveTo>
                      <a:cubicBezTo>
                        <a:pt x="113192" y="283601"/>
                        <a:pt x="110314" y="261547"/>
                        <a:pt x="107290" y="241345"/>
                      </a:cubicBezTo>
                      <a:cubicBezTo>
                        <a:pt x="104272" y="221137"/>
                        <a:pt x="101302" y="202945"/>
                        <a:pt x="98388" y="186756"/>
                      </a:cubicBezTo>
                      <a:cubicBezTo>
                        <a:pt x="95473" y="170574"/>
                        <a:pt x="92710" y="156395"/>
                        <a:pt x="90093" y="144233"/>
                      </a:cubicBezTo>
                      <a:cubicBezTo>
                        <a:pt x="87476" y="132070"/>
                        <a:pt x="85242" y="122069"/>
                        <a:pt x="83402" y="114242"/>
                      </a:cubicBezTo>
                      <a:cubicBezTo>
                        <a:pt x="76540" y="147670"/>
                        <a:pt x="70401" y="180308"/>
                        <a:pt x="64985" y="212144"/>
                      </a:cubicBezTo>
                      <a:cubicBezTo>
                        <a:pt x="59562" y="243987"/>
                        <a:pt x="54753" y="275774"/>
                        <a:pt x="50545" y="307508"/>
                      </a:cubicBezTo>
                      <a:cubicBezTo>
                        <a:pt x="56447" y="309414"/>
                        <a:pt x="62125" y="310951"/>
                        <a:pt x="67583" y="312110"/>
                      </a:cubicBezTo>
                      <a:cubicBezTo>
                        <a:pt x="73036" y="313276"/>
                        <a:pt x="78459" y="313859"/>
                        <a:pt x="83845" y="313859"/>
                      </a:cubicBezTo>
                      <a:cubicBezTo>
                        <a:pt x="89152" y="313859"/>
                        <a:pt x="94441" y="313276"/>
                        <a:pt x="99718" y="312110"/>
                      </a:cubicBezTo>
                      <a:cubicBezTo>
                        <a:pt x="104988" y="310951"/>
                        <a:pt x="110393" y="309414"/>
                        <a:pt x="115918" y="307508"/>
                      </a:cubicBezTo>
                      <a:close/>
                      <a:moveTo>
                        <a:pt x="191359" y="481737"/>
                      </a:moveTo>
                      <a:cubicBezTo>
                        <a:pt x="191213" y="481737"/>
                        <a:pt x="191062" y="481682"/>
                        <a:pt x="190916" y="481579"/>
                      </a:cubicBezTo>
                      <a:cubicBezTo>
                        <a:pt x="190770" y="481470"/>
                        <a:pt x="190624" y="481209"/>
                        <a:pt x="190472" y="480784"/>
                      </a:cubicBezTo>
                      <a:cubicBezTo>
                        <a:pt x="183763" y="477820"/>
                        <a:pt x="177144" y="475707"/>
                        <a:pt x="170616" y="474438"/>
                      </a:cubicBezTo>
                      <a:cubicBezTo>
                        <a:pt x="164095" y="473169"/>
                        <a:pt x="157586" y="472532"/>
                        <a:pt x="151094" y="472532"/>
                      </a:cubicBezTo>
                      <a:cubicBezTo>
                        <a:pt x="144682" y="472532"/>
                        <a:pt x="138355" y="473169"/>
                        <a:pt x="132125" y="474438"/>
                      </a:cubicBezTo>
                      <a:cubicBezTo>
                        <a:pt x="125895" y="475707"/>
                        <a:pt x="119683" y="477820"/>
                        <a:pt x="113489" y="480784"/>
                      </a:cubicBezTo>
                      <a:cubicBezTo>
                        <a:pt x="113337" y="481209"/>
                        <a:pt x="113192" y="481470"/>
                        <a:pt x="113046" y="481579"/>
                      </a:cubicBezTo>
                      <a:cubicBezTo>
                        <a:pt x="112894" y="481682"/>
                        <a:pt x="112749" y="481737"/>
                        <a:pt x="112603" y="481737"/>
                      </a:cubicBezTo>
                      <a:cubicBezTo>
                        <a:pt x="110981" y="481737"/>
                        <a:pt x="109597" y="479940"/>
                        <a:pt x="108455" y="476339"/>
                      </a:cubicBezTo>
                      <a:cubicBezTo>
                        <a:pt x="107314" y="472744"/>
                        <a:pt x="106737" y="468827"/>
                        <a:pt x="106737" y="464595"/>
                      </a:cubicBezTo>
                      <a:cubicBezTo>
                        <a:pt x="106737" y="460788"/>
                        <a:pt x="107199" y="457296"/>
                        <a:pt x="108121" y="454127"/>
                      </a:cubicBezTo>
                      <a:cubicBezTo>
                        <a:pt x="109044" y="450951"/>
                        <a:pt x="110241" y="449050"/>
                        <a:pt x="111716" y="448413"/>
                      </a:cubicBezTo>
                      <a:cubicBezTo>
                        <a:pt x="114667" y="446719"/>
                        <a:pt x="117655" y="445401"/>
                        <a:pt x="120679" y="444448"/>
                      </a:cubicBezTo>
                      <a:cubicBezTo>
                        <a:pt x="123703" y="443494"/>
                        <a:pt x="126800" y="442493"/>
                        <a:pt x="129969" y="441430"/>
                      </a:cubicBezTo>
                      <a:cubicBezTo>
                        <a:pt x="129599" y="437410"/>
                        <a:pt x="129156" y="432388"/>
                        <a:pt x="128639" y="426359"/>
                      </a:cubicBezTo>
                      <a:cubicBezTo>
                        <a:pt x="128123" y="420329"/>
                        <a:pt x="127443" y="413188"/>
                        <a:pt x="126593" y="404936"/>
                      </a:cubicBezTo>
                      <a:cubicBezTo>
                        <a:pt x="125749" y="396684"/>
                        <a:pt x="124753" y="387114"/>
                        <a:pt x="123606" y="376215"/>
                      </a:cubicBezTo>
                      <a:cubicBezTo>
                        <a:pt x="122464" y="365321"/>
                        <a:pt x="121122" y="352994"/>
                        <a:pt x="119574" y="339247"/>
                      </a:cubicBezTo>
                      <a:cubicBezTo>
                        <a:pt x="113301" y="341785"/>
                        <a:pt x="107253" y="343741"/>
                        <a:pt x="101430" y="345119"/>
                      </a:cubicBezTo>
                      <a:cubicBezTo>
                        <a:pt x="95607" y="346491"/>
                        <a:pt x="89741" y="347177"/>
                        <a:pt x="83845" y="347177"/>
                      </a:cubicBezTo>
                      <a:cubicBezTo>
                        <a:pt x="77870" y="347177"/>
                        <a:pt x="71822" y="346491"/>
                        <a:pt x="65701" y="345119"/>
                      </a:cubicBezTo>
                      <a:cubicBezTo>
                        <a:pt x="59580" y="343741"/>
                        <a:pt x="53168" y="341785"/>
                        <a:pt x="46452" y="339247"/>
                      </a:cubicBezTo>
                      <a:cubicBezTo>
                        <a:pt x="42548" y="372674"/>
                        <a:pt x="39378" y="405780"/>
                        <a:pt x="36943" y="438576"/>
                      </a:cubicBezTo>
                      <a:cubicBezTo>
                        <a:pt x="41516" y="439001"/>
                        <a:pt x="46106" y="440003"/>
                        <a:pt x="50715" y="441588"/>
                      </a:cubicBezTo>
                      <a:cubicBezTo>
                        <a:pt x="55324" y="443179"/>
                        <a:pt x="60024" y="445450"/>
                        <a:pt x="64815" y="448413"/>
                      </a:cubicBezTo>
                      <a:cubicBezTo>
                        <a:pt x="66144" y="449050"/>
                        <a:pt x="67231" y="450951"/>
                        <a:pt x="68081" y="454127"/>
                      </a:cubicBezTo>
                      <a:cubicBezTo>
                        <a:pt x="68925" y="457296"/>
                        <a:pt x="69351" y="460788"/>
                        <a:pt x="69351" y="464595"/>
                      </a:cubicBezTo>
                      <a:cubicBezTo>
                        <a:pt x="69351" y="469465"/>
                        <a:pt x="68707" y="473539"/>
                        <a:pt x="67414" y="476819"/>
                      </a:cubicBezTo>
                      <a:cubicBezTo>
                        <a:pt x="66126" y="480098"/>
                        <a:pt x="64778" y="481737"/>
                        <a:pt x="63382" y="481737"/>
                      </a:cubicBezTo>
                      <a:cubicBezTo>
                        <a:pt x="63157" y="481737"/>
                        <a:pt x="62975" y="481579"/>
                        <a:pt x="62829" y="481257"/>
                      </a:cubicBezTo>
                      <a:cubicBezTo>
                        <a:pt x="62677" y="480941"/>
                        <a:pt x="62495" y="480784"/>
                        <a:pt x="62270" y="480784"/>
                      </a:cubicBezTo>
                      <a:cubicBezTo>
                        <a:pt x="57407" y="477820"/>
                        <a:pt x="52634" y="475598"/>
                        <a:pt x="47946" y="474116"/>
                      </a:cubicBezTo>
                      <a:cubicBezTo>
                        <a:pt x="43264" y="472635"/>
                        <a:pt x="38601" y="471900"/>
                        <a:pt x="33956" y="471900"/>
                      </a:cubicBezTo>
                      <a:cubicBezTo>
                        <a:pt x="29383" y="471900"/>
                        <a:pt x="24884" y="472635"/>
                        <a:pt x="20463" y="474116"/>
                      </a:cubicBezTo>
                      <a:cubicBezTo>
                        <a:pt x="16037" y="475598"/>
                        <a:pt x="11537" y="477820"/>
                        <a:pt x="6965" y="480784"/>
                      </a:cubicBezTo>
                      <a:cubicBezTo>
                        <a:pt x="6746" y="480784"/>
                        <a:pt x="6558" y="480941"/>
                        <a:pt x="6412" y="481257"/>
                      </a:cubicBezTo>
                      <a:cubicBezTo>
                        <a:pt x="6267" y="481579"/>
                        <a:pt x="6078" y="481737"/>
                        <a:pt x="5860" y="481737"/>
                      </a:cubicBezTo>
                      <a:cubicBezTo>
                        <a:pt x="4166" y="481737"/>
                        <a:pt x="2763" y="480043"/>
                        <a:pt x="1658" y="476655"/>
                      </a:cubicBezTo>
                      <a:cubicBezTo>
                        <a:pt x="553" y="473272"/>
                        <a:pt x="0" y="469253"/>
                        <a:pt x="0" y="464595"/>
                      </a:cubicBezTo>
                      <a:cubicBezTo>
                        <a:pt x="0" y="460788"/>
                        <a:pt x="401" y="457406"/>
                        <a:pt x="1215" y="454443"/>
                      </a:cubicBezTo>
                      <a:cubicBezTo>
                        <a:pt x="2028" y="451479"/>
                        <a:pt x="3133" y="449469"/>
                        <a:pt x="4530" y="448413"/>
                      </a:cubicBezTo>
                      <a:cubicBezTo>
                        <a:pt x="7851" y="446087"/>
                        <a:pt x="11185" y="444290"/>
                        <a:pt x="14543" y="443021"/>
                      </a:cubicBezTo>
                      <a:cubicBezTo>
                        <a:pt x="17901" y="441752"/>
                        <a:pt x="21344" y="440689"/>
                        <a:pt x="24884" y="439845"/>
                      </a:cubicBezTo>
                      <a:cubicBezTo>
                        <a:pt x="27392" y="404936"/>
                        <a:pt x="30677" y="370027"/>
                        <a:pt x="34733" y="335118"/>
                      </a:cubicBezTo>
                      <a:cubicBezTo>
                        <a:pt x="38783" y="300209"/>
                        <a:pt x="43635" y="264930"/>
                        <a:pt x="49276" y="229286"/>
                      </a:cubicBezTo>
                      <a:cubicBezTo>
                        <a:pt x="54917" y="193636"/>
                        <a:pt x="61390" y="157403"/>
                        <a:pt x="68689" y="120588"/>
                      </a:cubicBezTo>
                      <a:cubicBezTo>
                        <a:pt x="75987" y="83778"/>
                        <a:pt x="84209" y="45906"/>
                        <a:pt x="93354" y="6977"/>
                      </a:cubicBezTo>
                      <a:cubicBezTo>
                        <a:pt x="94022" y="4439"/>
                        <a:pt x="94775" y="2641"/>
                        <a:pt x="95625" y="1585"/>
                      </a:cubicBezTo>
                      <a:cubicBezTo>
                        <a:pt x="96469" y="528"/>
                        <a:pt x="97301" y="0"/>
                        <a:pt x="98115" y="0"/>
                      </a:cubicBezTo>
                      <a:cubicBezTo>
                        <a:pt x="98995" y="0"/>
                        <a:pt x="99845" y="474"/>
                        <a:pt x="100659" y="1427"/>
                      </a:cubicBezTo>
                      <a:cubicBezTo>
                        <a:pt x="101466" y="2380"/>
                        <a:pt x="102128" y="3807"/>
                        <a:pt x="102644" y="5708"/>
                      </a:cubicBezTo>
                      <a:cubicBezTo>
                        <a:pt x="118135" y="62410"/>
                        <a:pt x="131427" y="126672"/>
                        <a:pt x="142520" y="198500"/>
                      </a:cubicBezTo>
                      <a:cubicBezTo>
                        <a:pt x="153620" y="270328"/>
                        <a:pt x="162747" y="351094"/>
                        <a:pt x="169900" y="440798"/>
                      </a:cubicBezTo>
                      <a:cubicBezTo>
                        <a:pt x="177423" y="442699"/>
                        <a:pt x="184904" y="445237"/>
                        <a:pt x="192355" y="448413"/>
                      </a:cubicBezTo>
                      <a:cubicBezTo>
                        <a:pt x="193830" y="449050"/>
                        <a:pt x="195027" y="450951"/>
                        <a:pt x="195950" y="454127"/>
                      </a:cubicBezTo>
                      <a:cubicBezTo>
                        <a:pt x="196873" y="457296"/>
                        <a:pt x="197334" y="460788"/>
                        <a:pt x="197334" y="464595"/>
                      </a:cubicBezTo>
                      <a:cubicBezTo>
                        <a:pt x="197334" y="469253"/>
                        <a:pt x="196684" y="473272"/>
                        <a:pt x="195397" y="476655"/>
                      </a:cubicBezTo>
                      <a:cubicBezTo>
                        <a:pt x="194104" y="480043"/>
                        <a:pt x="192762" y="481737"/>
                        <a:pt x="191359" y="48173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0" name="Google Shape;2380;p32"/>
                <p:cNvSpPr/>
                <p:nvPr/>
              </p:nvSpPr>
              <p:spPr>
                <a:xfrm>
                  <a:off x="2617412" y="2442047"/>
                  <a:ext cx="135944" cy="476338"/>
                </a:xfrm>
                <a:custGeom>
                  <a:rect b="b" l="l" r="r" t="t"/>
                  <a:pathLst>
                    <a:path extrusionOk="0" h="476338" w="135944">
                      <a:moveTo>
                        <a:pt x="126648" y="462695"/>
                      </a:moveTo>
                      <a:cubicBezTo>
                        <a:pt x="126429" y="466927"/>
                        <a:pt x="125767" y="470261"/>
                        <a:pt x="124662" y="472689"/>
                      </a:cubicBezTo>
                      <a:cubicBezTo>
                        <a:pt x="123551" y="475124"/>
                        <a:pt x="122300" y="476339"/>
                        <a:pt x="120897" y="476339"/>
                      </a:cubicBezTo>
                      <a:lnTo>
                        <a:pt x="120235" y="476339"/>
                      </a:lnTo>
                      <a:cubicBezTo>
                        <a:pt x="117211" y="475495"/>
                        <a:pt x="113598" y="474754"/>
                        <a:pt x="109396" y="474116"/>
                      </a:cubicBezTo>
                      <a:cubicBezTo>
                        <a:pt x="105188" y="473485"/>
                        <a:pt x="100598" y="472957"/>
                        <a:pt x="95625" y="472532"/>
                      </a:cubicBezTo>
                      <a:cubicBezTo>
                        <a:pt x="90645" y="472106"/>
                        <a:pt x="85375" y="471791"/>
                        <a:pt x="79807" y="471578"/>
                      </a:cubicBezTo>
                      <a:cubicBezTo>
                        <a:pt x="74238" y="471372"/>
                        <a:pt x="68616" y="471262"/>
                        <a:pt x="62938" y="471262"/>
                      </a:cubicBezTo>
                      <a:cubicBezTo>
                        <a:pt x="57261" y="471262"/>
                        <a:pt x="51656" y="471372"/>
                        <a:pt x="46124" y="471578"/>
                      </a:cubicBezTo>
                      <a:cubicBezTo>
                        <a:pt x="40593" y="471791"/>
                        <a:pt x="35376" y="472106"/>
                        <a:pt x="30470" y="472532"/>
                      </a:cubicBezTo>
                      <a:cubicBezTo>
                        <a:pt x="25570" y="472957"/>
                        <a:pt x="21034" y="473485"/>
                        <a:pt x="16868" y="474116"/>
                      </a:cubicBezTo>
                      <a:cubicBezTo>
                        <a:pt x="12697" y="474754"/>
                        <a:pt x="9181" y="475495"/>
                        <a:pt x="6303" y="476339"/>
                      </a:cubicBezTo>
                      <a:lnTo>
                        <a:pt x="5860" y="476339"/>
                      </a:lnTo>
                      <a:cubicBezTo>
                        <a:pt x="4384" y="476339"/>
                        <a:pt x="3097" y="474967"/>
                        <a:pt x="1992" y="472216"/>
                      </a:cubicBezTo>
                      <a:cubicBezTo>
                        <a:pt x="880" y="469465"/>
                        <a:pt x="218" y="465445"/>
                        <a:pt x="0" y="460156"/>
                      </a:cubicBezTo>
                      <a:cubicBezTo>
                        <a:pt x="0" y="455924"/>
                        <a:pt x="498" y="452220"/>
                        <a:pt x="1494" y="449050"/>
                      </a:cubicBezTo>
                      <a:cubicBezTo>
                        <a:pt x="2490" y="445875"/>
                        <a:pt x="3722" y="443974"/>
                        <a:pt x="5198" y="443336"/>
                      </a:cubicBezTo>
                      <a:cubicBezTo>
                        <a:pt x="7335" y="442699"/>
                        <a:pt x="9788" y="442171"/>
                        <a:pt x="12551" y="441752"/>
                      </a:cubicBezTo>
                      <a:cubicBezTo>
                        <a:pt x="15320" y="441327"/>
                        <a:pt x="18362" y="440798"/>
                        <a:pt x="21678" y="440161"/>
                      </a:cubicBezTo>
                      <a:lnTo>
                        <a:pt x="24222" y="39032"/>
                      </a:lnTo>
                      <a:cubicBezTo>
                        <a:pt x="17882" y="37763"/>
                        <a:pt x="11464" y="35856"/>
                        <a:pt x="4973" y="33318"/>
                      </a:cubicBezTo>
                      <a:cubicBezTo>
                        <a:pt x="3498" y="32687"/>
                        <a:pt x="2301" y="30780"/>
                        <a:pt x="1378" y="27610"/>
                      </a:cubicBezTo>
                      <a:cubicBezTo>
                        <a:pt x="461" y="24434"/>
                        <a:pt x="0" y="20840"/>
                        <a:pt x="0" y="16820"/>
                      </a:cubicBezTo>
                      <a:cubicBezTo>
                        <a:pt x="218" y="11318"/>
                        <a:pt x="880" y="7141"/>
                        <a:pt x="1992" y="4281"/>
                      </a:cubicBezTo>
                      <a:cubicBezTo>
                        <a:pt x="3097" y="1427"/>
                        <a:pt x="4384" y="0"/>
                        <a:pt x="5860" y="0"/>
                      </a:cubicBezTo>
                      <a:lnTo>
                        <a:pt x="6522" y="0"/>
                      </a:lnTo>
                      <a:cubicBezTo>
                        <a:pt x="14269" y="3382"/>
                        <a:pt x="21957" y="5763"/>
                        <a:pt x="29590" y="7141"/>
                      </a:cubicBezTo>
                      <a:cubicBezTo>
                        <a:pt x="37216" y="8513"/>
                        <a:pt x="44794" y="9199"/>
                        <a:pt x="52318" y="9199"/>
                      </a:cubicBezTo>
                      <a:cubicBezTo>
                        <a:pt x="56890" y="9199"/>
                        <a:pt x="61390" y="8987"/>
                        <a:pt x="65810" y="8568"/>
                      </a:cubicBezTo>
                      <a:cubicBezTo>
                        <a:pt x="70237" y="8143"/>
                        <a:pt x="74664" y="7299"/>
                        <a:pt x="79084" y="6030"/>
                      </a:cubicBezTo>
                      <a:lnTo>
                        <a:pt x="79527" y="6030"/>
                      </a:lnTo>
                      <a:cubicBezTo>
                        <a:pt x="81228" y="6030"/>
                        <a:pt x="82624" y="7669"/>
                        <a:pt x="83729" y="10948"/>
                      </a:cubicBezTo>
                      <a:cubicBezTo>
                        <a:pt x="84841" y="14227"/>
                        <a:pt x="85393" y="18192"/>
                        <a:pt x="85393" y="22850"/>
                      </a:cubicBezTo>
                      <a:cubicBezTo>
                        <a:pt x="85393" y="27076"/>
                        <a:pt x="84877" y="30725"/>
                        <a:pt x="83845" y="33798"/>
                      </a:cubicBezTo>
                      <a:cubicBezTo>
                        <a:pt x="82812" y="36864"/>
                        <a:pt x="81519" y="38607"/>
                        <a:pt x="79971" y="39032"/>
                      </a:cubicBezTo>
                      <a:cubicBezTo>
                        <a:pt x="77244" y="39670"/>
                        <a:pt x="74494" y="40246"/>
                        <a:pt x="71731" y="40775"/>
                      </a:cubicBezTo>
                      <a:cubicBezTo>
                        <a:pt x="68968" y="41309"/>
                        <a:pt x="66181" y="41783"/>
                        <a:pt x="63381" y="42208"/>
                      </a:cubicBezTo>
                      <a:lnTo>
                        <a:pt x="59732" y="438260"/>
                      </a:lnTo>
                      <a:lnTo>
                        <a:pt x="62938" y="438260"/>
                      </a:lnTo>
                      <a:cubicBezTo>
                        <a:pt x="67954" y="438260"/>
                        <a:pt x="72927" y="438363"/>
                        <a:pt x="77870" y="438576"/>
                      </a:cubicBezTo>
                      <a:cubicBezTo>
                        <a:pt x="82812" y="438788"/>
                        <a:pt x="87585" y="439049"/>
                        <a:pt x="92194" y="439371"/>
                      </a:cubicBezTo>
                      <a:cubicBezTo>
                        <a:pt x="96803" y="439687"/>
                        <a:pt x="101138" y="440058"/>
                        <a:pt x="105188" y="440482"/>
                      </a:cubicBezTo>
                      <a:cubicBezTo>
                        <a:pt x="109245" y="440901"/>
                        <a:pt x="112900" y="441430"/>
                        <a:pt x="116143" y="442067"/>
                      </a:cubicBezTo>
                      <a:lnTo>
                        <a:pt x="124328" y="309414"/>
                      </a:lnTo>
                      <a:cubicBezTo>
                        <a:pt x="124547" y="305182"/>
                        <a:pt x="125215" y="301745"/>
                        <a:pt x="126320" y="299098"/>
                      </a:cubicBezTo>
                      <a:cubicBezTo>
                        <a:pt x="127425" y="296456"/>
                        <a:pt x="128639" y="295133"/>
                        <a:pt x="129969" y="295133"/>
                      </a:cubicBezTo>
                      <a:cubicBezTo>
                        <a:pt x="131590" y="295133"/>
                        <a:pt x="132993" y="296881"/>
                        <a:pt x="134171" y="300373"/>
                      </a:cubicBezTo>
                      <a:cubicBezTo>
                        <a:pt x="135349" y="303858"/>
                        <a:pt x="135944" y="307720"/>
                        <a:pt x="135944" y="311953"/>
                      </a:cubicBezTo>
                      <a:cubicBezTo>
                        <a:pt x="135944" y="312590"/>
                        <a:pt x="135908" y="313118"/>
                        <a:pt x="135829" y="313537"/>
                      </a:cubicBezTo>
                      <a:cubicBezTo>
                        <a:pt x="135756" y="313962"/>
                        <a:pt x="135719" y="314491"/>
                        <a:pt x="135719" y="315128"/>
                      </a:cubicBezTo>
                      <a:lnTo>
                        <a:pt x="126648" y="46269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1" name="Google Shape;2381;p32"/>
                <p:cNvSpPr/>
                <p:nvPr/>
              </p:nvSpPr>
              <p:spPr>
                <a:xfrm>
                  <a:off x="2760880" y="2442047"/>
                  <a:ext cx="135944" cy="476338"/>
                </a:xfrm>
                <a:custGeom>
                  <a:rect b="b" l="l" r="r" t="t"/>
                  <a:pathLst>
                    <a:path extrusionOk="0" h="476338" w="135944">
                      <a:moveTo>
                        <a:pt x="126654" y="462695"/>
                      </a:moveTo>
                      <a:cubicBezTo>
                        <a:pt x="126429" y="466927"/>
                        <a:pt x="125767" y="470261"/>
                        <a:pt x="124662" y="472689"/>
                      </a:cubicBezTo>
                      <a:cubicBezTo>
                        <a:pt x="123557" y="475124"/>
                        <a:pt x="122300" y="476339"/>
                        <a:pt x="120903" y="476339"/>
                      </a:cubicBezTo>
                      <a:lnTo>
                        <a:pt x="120235" y="476339"/>
                      </a:lnTo>
                      <a:cubicBezTo>
                        <a:pt x="117211" y="475495"/>
                        <a:pt x="113599" y="474754"/>
                        <a:pt x="109397" y="474116"/>
                      </a:cubicBezTo>
                      <a:cubicBezTo>
                        <a:pt x="105195" y="473485"/>
                        <a:pt x="100604" y="472957"/>
                        <a:pt x="95625" y="472532"/>
                      </a:cubicBezTo>
                      <a:cubicBezTo>
                        <a:pt x="90646" y="472106"/>
                        <a:pt x="85375" y="471791"/>
                        <a:pt x="79807" y="471578"/>
                      </a:cubicBezTo>
                      <a:cubicBezTo>
                        <a:pt x="74239" y="471372"/>
                        <a:pt x="68616" y="471262"/>
                        <a:pt x="62938" y="471262"/>
                      </a:cubicBezTo>
                      <a:cubicBezTo>
                        <a:pt x="57261" y="471262"/>
                        <a:pt x="51656" y="471372"/>
                        <a:pt x="46124" y="471578"/>
                      </a:cubicBezTo>
                      <a:cubicBezTo>
                        <a:pt x="40593" y="471791"/>
                        <a:pt x="35377" y="472106"/>
                        <a:pt x="30476" y="472532"/>
                      </a:cubicBezTo>
                      <a:cubicBezTo>
                        <a:pt x="25570" y="472957"/>
                        <a:pt x="21034" y="473485"/>
                        <a:pt x="16869" y="474116"/>
                      </a:cubicBezTo>
                      <a:cubicBezTo>
                        <a:pt x="12703" y="474754"/>
                        <a:pt x="9181" y="475495"/>
                        <a:pt x="6303" y="476339"/>
                      </a:cubicBezTo>
                      <a:lnTo>
                        <a:pt x="5866" y="476339"/>
                      </a:lnTo>
                      <a:cubicBezTo>
                        <a:pt x="4390" y="476339"/>
                        <a:pt x="3097" y="474967"/>
                        <a:pt x="1992" y="472216"/>
                      </a:cubicBezTo>
                      <a:cubicBezTo>
                        <a:pt x="887" y="469465"/>
                        <a:pt x="225" y="465445"/>
                        <a:pt x="0" y="460156"/>
                      </a:cubicBezTo>
                      <a:cubicBezTo>
                        <a:pt x="0" y="455924"/>
                        <a:pt x="498" y="452220"/>
                        <a:pt x="1494" y="449050"/>
                      </a:cubicBezTo>
                      <a:cubicBezTo>
                        <a:pt x="2490" y="445875"/>
                        <a:pt x="3722" y="443974"/>
                        <a:pt x="5198" y="443336"/>
                      </a:cubicBezTo>
                      <a:cubicBezTo>
                        <a:pt x="7335" y="442699"/>
                        <a:pt x="9788" y="442171"/>
                        <a:pt x="12557" y="441752"/>
                      </a:cubicBezTo>
                      <a:cubicBezTo>
                        <a:pt x="15320" y="441327"/>
                        <a:pt x="18362" y="440798"/>
                        <a:pt x="21678" y="440161"/>
                      </a:cubicBezTo>
                      <a:lnTo>
                        <a:pt x="24222" y="39032"/>
                      </a:lnTo>
                      <a:cubicBezTo>
                        <a:pt x="17883" y="37763"/>
                        <a:pt x="11470" y="35856"/>
                        <a:pt x="4979" y="33318"/>
                      </a:cubicBezTo>
                      <a:cubicBezTo>
                        <a:pt x="3504" y="32687"/>
                        <a:pt x="2307" y="30780"/>
                        <a:pt x="1384" y="27610"/>
                      </a:cubicBezTo>
                      <a:cubicBezTo>
                        <a:pt x="462" y="24434"/>
                        <a:pt x="0" y="20840"/>
                        <a:pt x="0" y="16820"/>
                      </a:cubicBezTo>
                      <a:cubicBezTo>
                        <a:pt x="225" y="11318"/>
                        <a:pt x="887" y="7141"/>
                        <a:pt x="1992" y="4281"/>
                      </a:cubicBezTo>
                      <a:cubicBezTo>
                        <a:pt x="3097" y="1427"/>
                        <a:pt x="4390" y="0"/>
                        <a:pt x="5866" y="0"/>
                      </a:cubicBezTo>
                      <a:lnTo>
                        <a:pt x="6528" y="0"/>
                      </a:lnTo>
                      <a:cubicBezTo>
                        <a:pt x="14270" y="3382"/>
                        <a:pt x="21957" y="5763"/>
                        <a:pt x="29590" y="7141"/>
                      </a:cubicBezTo>
                      <a:cubicBezTo>
                        <a:pt x="37223" y="8513"/>
                        <a:pt x="44801" y="9199"/>
                        <a:pt x="52318" y="9199"/>
                      </a:cubicBezTo>
                      <a:cubicBezTo>
                        <a:pt x="56890" y="9199"/>
                        <a:pt x="61390" y="8987"/>
                        <a:pt x="65817" y="8568"/>
                      </a:cubicBezTo>
                      <a:cubicBezTo>
                        <a:pt x="70237" y="8143"/>
                        <a:pt x="74664" y="7299"/>
                        <a:pt x="79090" y="6030"/>
                      </a:cubicBezTo>
                      <a:lnTo>
                        <a:pt x="79533" y="6030"/>
                      </a:lnTo>
                      <a:cubicBezTo>
                        <a:pt x="81228" y="6030"/>
                        <a:pt x="82630" y="7669"/>
                        <a:pt x="83736" y="10948"/>
                      </a:cubicBezTo>
                      <a:cubicBezTo>
                        <a:pt x="84841" y="14227"/>
                        <a:pt x="85393" y="18192"/>
                        <a:pt x="85393" y="22850"/>
                      </a:cubicBezTo>
                      <a:cubicBezTo>
                        <a:pt x="85393" y="27076"/>
                        <a:pt x="84877" y="30725"/>
                        <a:pt x="83845" y="33798"/>
                      </a:cubicBezTo>
                      <a:cubicBezTo>
                        <a:pt x="82812" y="36864"/>
                        <a:pt x="81525" y="38607"/>
                        <a:pt x="79977" y="39032"/>
                      </a:cubicBezTo>
                      <a:cubicBezTo>
                        <a:pt x="77244" y="39670"/>
                        <a:pt x="74500" y="40246"/>
                        <a:pt x="71731" y="40775"/>
                      </a:cubicBezTo>
                      <a:cubicBezTo>
                        <a:pt x="68968" y="41309"/>
                        <a:pt x="66187" y="41783"/>
                        <a:pt x="63382" y="42208"/>
                      </a:cubicBezTo>
                      <a:lnTo>
                        <a:pt x="59732" y="438260"/>
                      </a:lnTo>
                      <a:lnTo>
                        <a:pt x="62938" y="438260"/>
                      </a:lnTo>
                      <a:cubicBezTo>
                        <a:pt x="67954" y="438260"/>
                        <a:pt x="72933" y="438363"/>
                        <a:pt x="77870" y="438576"/>
                      </a:cubicBezTo>
                      <a:cubicBezTo>
                        <a:pt x="82812" y="438788"/>
                        <a:pt x="87585" y="439049"/>
                        <a:pt x="92194" y="439371"/>
                      </a:cubicBezTo>
                      <a:cubicBezTo>
                        <a:pt x="96803" y="439687"/>
                        <a:pt x="101138" y="440058"/>
                        <a:pt x="105195" y="440482"/>
                      </a:cubicBezTo>
                      <a:cubicBezTo>
                        <a:pt x="109251" y="440901"/>
                        <a:pt x="112900" y="441430"/>
                        <a:pt x="116143" y="442067"/>
                      </a:cubicBezTo>
                      <a:lnTo>
                        <a:pt x="124328" y="309414"/>
                      </a:lnTo>
                      <a:cubicBezTo>
                        <a:pt x="124553" y="305182"/>
                        <a:pt x="125215" y="301745"/>
                        <a:pt x="126320" y="299098"/>
                      </a:cubicBezTo>
                      <a:cubicBezTo>
                        <a:pt x="127425" y="296456"/>
                        <a:pt x="128645" y="295133"/>
                        <a:pt x="129969" y="295133"/>
                      </a:cubicBezTo>
                      <a:cubicBezTo>
                        <a:pt x="131596" y="295133"/>
                        <a:pt x="132993" y="296881"/>
                        <a:pt x="134177" y="300373"/>
                      </a:cubicBezTo>
                      <a:cubicBezTo>
                        <a:pt x="135355" y="303858"/>
                        <a:pt x="135944" y="307720"/>
                        <a:pt x="135944" y="311953"/>
                      </a:cubicBezTo>
                      <a:cubicBezTo>
                        <a:pt x="135944" y="312590"/>
                        <a:pt x="135908" y="313118"/>
                        <a:pt x="135835" y="313537"/>
                      </a:cubicBezTo>
                      <a:cubicBezTo>
                        <a:pt x="135762" y="313962"/>
                        <a:pt x="135726" y="314491"/>
                        <a:pt x="135726" y="315128"/>
                      </a:cubicBezTo>
                      <a:lnTo>
                        <a:pt x="126654" y="46269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2" name="Google Shape;2382;p32"/>
                <p:cNvSpPr/>
                <p:nvPr/>
              </p:nvSpPr>
              <p:spPr>
                <a:xfrm>
                  <a:off x="2906120" y="2443316"/>
                  <a:ext cx="160166" cy="489989"/>
                </a:xfrm>
                <a:custGeom>
                  <a:rect b="b" l="l" r="r" t="t"/>
                  <a:pathLst>
                    <a:path extrusionOk="0" h="489989" w="160166">
                      <a:moveTo>
                        <a:pt x="148665" y="244995"/>
                      </a:moveTo>
                      <a:cubicBezTo>
                        <a:pt x="148665" y="230604"/>
                        <a:pt x="148003" y="215532"/>
                        <a:pt x="146674" y="199769"/>
                      </a:cubicBezTo>
                      <a:cubicBezTo>
                        <a:pt x="145344" y="184012"/>
                        <a:pt x="143486" y="168564"/>
                        <a:pt x="141087" y="153438"/>
                      </a:cubicBezTo>
                      <a:cubicBezTo>
                        <a:pt x="138689" y="138312"/>
                        <a:pt x="135817" y="123921"/>
                        <a:pt x="132459" y="110277"/>
                      </a:cubicBezTo>
                      <a:cubicBezTo>
                        <a:pt x="129107" y="96633"/>
                        <a:pt x="125415" y="84677"/>
                        <a:pt x="121395" y="74415"/>
                      </a:cubicBezTo>
                      <a:cubicBezTo>
                        <a:pt x="117381" y="64159"/>
                        <a:pt x="113082" y="56010"/>
                        <a:pt x="108510" y="49980"/>
                      </a:cubicBezTo>
                      <a:cubicBezTo>
                        <a:pt x="103938" y="43951"/>
                        <a:pt x="99256" y="40939"/>
                        <a:pt x="94465" y="40939"/>
                      </a:cubicBezTo>
                      <a:cubicBezTo>
                        <a:pt x="87974" y="40939"/>
                        <a:pt x="82114" y="43689"/>
                        <a:pt x="76874" y="49185"/>
                      </a:cubicBezTo>
                      <a:cubicBezTo>
                        <a:pt x="71640" y="54686"/>
                        <a:pt x="66976" y="62149"/>
                        <a:pt x="62884" y="71561"/>
                      </a:cubicBezTo>
                      <a:cubicBezTo>
                        <a:pt x="58791" y="80973"/>
                        <a:pt x="55233" y="92133"/>
                        <a:pt x="52209" y="105043"/>
                      </a:cubicBezTo>
                      <a:cubicBezTo>
                        <a:pt x="49185" y="117946"/>
                        <a:pt x="46695" y="131754"/>
                        <a:pt x="44746" y="146455"/>
                      </a:cubicBezTo>
                      <a:cubicBezTo>
                        <a:pt x="42791" y="161162"/>
                        <a:pt x="41333" y="176500"/>
                        <a:pt x="40374" y="192470"/>
                      </a:cubicBezTo>
                      <a:cubicBezTo>
                        <a:pt x="39415" y="208446"/>
                        <a:pt x="38935" y="224258"/>
                        <a:pt x="38935" y="239918"/>
                      </a:cubicBezTo>
                      <a:cubicBezTo>
                        <a:pt x="38935" y="257054"/>
                        <a:pt x="39287" y="274190"/>
                        <a:pt x="39985" y="291325"/>
                      </a:cubicBezTo>
                      <a:cubicBezTo>
                        <a:pt x="40690" y="308461"/>
                        <a:pt x="41868" y="324911"/>
                        <a:pt x="43525" y="340674"/>
                      </a:cubicBezTo>
                      <a:cubicBezTo>
                        <a:pt x="45183" y="356437"/>
                        <a:pt x="47327" y="371138"/>
                        <a:pt x="49944" y="384789"/>
                      </a:cubicBezTo>
                      <a:cubicBezTo>
                        <a:pt x="52561" y="398433"/>
                        <a:pt x="55785" y="410280"/>
                        <a:pt x="59623" y="420329"/>
                      </a:cubicBezTo>
                      <a:cubicBezTo>
                        <a:pt x="63454" y="430379"/>
                        <a:pt x="67936" y="438260"/>
                        <a:pt x="73061" y="443974"/>
                      </a:cubicBezTo>
                      <a:cubicBezTo>
                        <a:pt x="78186" y="449682"/>
                        <a:pt x="84027" y="452542"/>
                        <a:pt x="90591" y="452542"/>
                      </a:cubicBezTo>
                      <a:cubicBezTo>
                        <a:pt x="95825" y="452542"/>
                        <a:pt x="100895" y="449579"/>
                        <a:pt x="105802" y="443652"/>
                      </a:cubicBezTo>
                      <a:cubicBezTo>
                        <a:pt x="110708" y="437732"/>
                        <a:pt x="115317" y="429741"/>
                        <a:pt x="119628" y="419691"/>
                      </a:cubicBezTo>
                      <a:cubicBezTo>
                        <a:pt x="123939" y="409642"/>
                        <a:pt x="127886" y="397795"/>
                        <a:pt x="131463" y="384151"/>
                      </a:cubicBezTo>
                      <a:cubicBezTo>
                        <a:pt x="135039" y="370507"/>
                        <a:pt x="138100" y="356012"/>
                        <a:pt x="140644" y="340674"/>
                      </a:cubicBezTo>
                      <a:cubicBezTo>
                        <a:pt x="143188" y="325336"/>
                        <a:pt x="145162" y="309469"/>
                        <a:pt x="146564" y="293074"/>
                      </a:cubicBezTo>
                      <a:cubicBezTo>
                        <a:pt x="147961" y="276673"/>
                        <a:pt x="148665" y="260649"/>
                        <a:pt x="148665" y="244995"/>
                      </a:cubicBezTo>
                      <a:close/>
                      <a:moveTo>
                        <a:pt x="160166" y="244995"/>
                      </a:moveTo>
                      <a:cubicBezTo>
                        <a:pt x="160166" y="267207"/>
                        <a:pt x="159188" y="288629"/>
                        <a:pt x="157239" y="309257"/>
                      </a:cubicBezTo>
                      <a:cubicBezTo>
                        <a:pt x="155284" y="329884"/>
                        <a:pt x="152551" y="349297"/>
                        <a:pt x="149054" y="367489"/>
                      </a:cubicBezTo>
                      <a:cubicBezTo>
                        <a:pt x="145550" y="385687"/>
                        <a:pt x="141324" y="402295"/>
                        <a:pt x="136387" y="417311"/>
                      </a:cubicBezTo>
                      <a:cubicBezTo>
                        <a:pt x="131445" y="432334"/>
                        <a:pt x="126004" y="445243"/>
                        <a:pt x="120071" y="456034"/>
                      </a:cubicBezTo>
                      <a:cubicBezTo>
                        <a:pt x="114133" y="466818"/>
                        <a:pt x="107775" y="475179"/>
                        <a:pt x="100993" y="481099"/>
                      </a:cubicBezTo>
                      <a:cubicBezTo>
                        <a:pt x="94204" y="487026"/>
                        <a:pt x="87203" y="489989"/>
                        <a:pt x="79971" y="489989"/>
                      </a:cubicBezTo>
                      <a:cubicBezTo>
                        <a:pt x="72672" y="489989"/>
                        <a:pt x="65610" y="487081"/>
                        <a:pt x="58791" y="481257"/>
                      </a:cubicBezTo>
                      <a:cubicBezTo>
                        <a:pt x="51972" y="475440"/>
                        <a:pt x="45608" y="467188"/>
                        <a:pt x="39712" y="456507"/>
                      </a:cubicBezTo>
                      <a:cubicBezTo>
                        <a:pt x="33810" y="445820"/>
                        <a:pt x="28412" y="433020"/>
                        <a:pt x="23505" y="418107"/>
                      </a:cubicBezTo>
                      <a:cubicBezTo>
                        <a:pt x="18599" y="403193"/>
                        <a:pt x="14415" y="386689"/>
                        <a:pt x="10948" y="368600"/>
                      </a:cubicBezTo>
                      <a:cubicBezTo>
                        <a:pt x="7487" y="350511"/>
                        <a:pt x="4791" y="330995"/>
                        <a:pt x="2878" y="310052"/>
                      </a:cubicBezTo>
                      <a:cubicBezTo>
                        <a:pt x="959" y="289103"/>
                        <a:pt x="0" y="267419"/>
                        <a:pt x="0" y="244995"/>
                      </a:cubicBezTo>
                      <a:cubicBezTo>
                        <a:pt x="0" y="222564"/>
                        <a:pt x="959" y="200880"/>
                        <a:pt x="2878" y="179937"/>
                      </a:cubicBezTo>
                      <a:cubicBezTo>
                        <a:pt x="4791" y="158988"/>
                        <a:pt x="7487" y="139472"/>
                        <a:pt x="10948" y="121383"/>
                      </a:cubicBezTo>
                      <a:cubicBezTo>
                        <a:pt x="14415" y="103294"/>
                        <a:pt x="18599" y="86796"/>
                        <a:pt x="23505" y="71877"/>
                      </a:cubicBezTo>
                      <a:cubicBezTo>
                        <a:pt x="28412" y="56963"/>
                        <a:pt x="33810" y="44163"/>
                        <a:pt x="39712" y="33476"/>
                      </a:cubicBezTo>
                      <a:cubicBezTo>
                        <a:pt x="45608" y="22795"/>
                        <a:pt x="51972" y="14543"/>
                        <a:pt x="58791" y="8726"/>
                      </a:cubicBezTo>
                      <a:cubicBezTo>
                        <a:pt x="65610" y="2909"/>
                        <a:pt x="72672" y="0"/>
                        <a:pt x="79971" y="0"/>
                      </a:cubicBezTo>
                      <a:cubicBezTo>
                        <a:pt x="87719" y="0"/>
                        <a:pt x="95072" y="3170"/>
                        <a:pt x="102043" y="9521"/>
                      </a:cubicBezTo>
                      <a:cubicBezTo>
                        <a:pt x="109008" y="15867"/>
                        <a:pt x="115463" y="24647"/>
                        <a:pt x="121395" y="35856"/>
                      </a:cubicBezTo>
                      <a:cubicBezTo>
                        <a:pt x="127334" y="47072"/>
                        <a:pt x="132702" y="60400"/>
                        <a:pt x="137493" y="75848"/>
                      </a:cubicBezTo>
                      <a:cubicBezTo>
                        <a:pt x="142284" y="91289"/>
                        <a:pt x="146358" y="108109"/>
                        <a:pt x="149716" y="126302"/>
                      </a:cubicBezTo>
                      <a:cubicBezTo>
                        <a:pt x="153068" y="144500"/>
                        <a:pt x="155648" y="163646"/>
                        <a:pt x="157458" y="183744"/>
                      </a:cubicBezTo>
                      <a:cubicBezTo>
                        <a:pt x="159267" y="203843"/>
                        <a:pt x="160166" y="224258"/>
                        <a:pt x="160166" y="24499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3" name="Google Shape;2383;p32"/>
                <p:cNvSpPr/>
                <p:nvPr/>
              </p:nvSpPr>
              <p:spPr>
                <a:xfrm>
                  <a:off x="3069389" y="2450615"/>
                  <a:ext cx="221118" cy="492527"/>
                </a:xfrm>
                <a:custGeom>
                  <a:rect b="b" l="l" r="r" t="t"/>
                  <a:pathLst>
                    <a:path extrusionOk="0" h="492527" w="221118">
                      <a:moveTo>
                        <a:pt x="221119" y="16182"/>
                      </a:moveTo>
                      <a:cubicBezTo>
                        <a:pt x="221119" y="20202"/>
                        <a:pt x="220657" y="23748"/>
                        <a:pt x="219734" y="26815"/>
                      </a:cubicBezTo>
                      <a:cubicBezTo>
                        <a:pt x="218811" y="29881"/>
                        <a:pt x="217688" y="31733"/>
                        <a:pt x="216358" y="32371"/>
                      </a:cubicBezTo>
                      <a:cubicBezTo>
                        <a:pt x="212818" y="34697"/>
                        <a:pt x="209302" y="36597"/>
                        <a:pt x="205799" y="38079"/>
                      </a:cubicBezTo>
                      <a:cubicBezTo>
                        <a:pt x="202295" y="39560"/>
                        <a:pt x="198700" y="40514"/>
                        <a:pt x="195014" y="40939"/>
                      </a:cubicBezTo>
                      <a:cubicBezTo>
                        <a:pt x="192950" y="84944"/>
                        <a:pt x="190903" y="123976"/>
                        <a:pt x="188875" y="158041"/>
                      </a:cubicBezTo>
                      <a:cubicBezTo>
                        <a:pt x="186847" y="192100"/>
                        <a:pt x="184765" y="222619"/>
                        <a:pt x="182621" y="249597"/>
                      </a:cubicBezTo>
                      <a:cubicBezTo>
                        <a:pt x="180484" y="276570"/>
                        <a:pt x="178273" y="300634"/>
                        <a:pt x="175984" y="321790"/>
                      </a:cubicBezTo>
                      <a:cubicBezTo>
                        <a:pt x="173701" y="342951"/>
                        <a:pt x="171284" y="362625"/>
                        <a:pt x="168740" y="380817"/>
                      </a:cubicBezTo>
                      <a:cubicBezTo>
                        <a:pt x="166196" y="399016"/>
                        <a:pt x="163506" y="416413"/>
                        <a:pt x="160664" y="433026"/>
                      </a:cubicBezTo>
                      <a:cubicBezTo>
                        <a:pt x="157828" y="449633"/>
                        <a:pt x="154786" y="466715"/>
                        <a:pt x="151544" y="484275"/>
                      </a:cubicBezTo>
                      <a:cubicBezTo>
                        <a:pt x="151100" y="486601"/>
                        <a:pt x="150451" y="488562"/>
                        <a:pt x="149607" y="490147"/>
                      </a:cubicBezTo>
                      <a:cubicBezTo>
                        <a:pt x="148756" y="491732"/>
                        <a:pt x="147815" y="492527"/>
                        <a:pt x="146783" y="492527"/>
                      </a:cubicBezTo>
                      <a:cubicBezTo>
                        <a:pt x="144500" y="492527"/>
                        <a:pt x="142763" y="490202"/>
                        <a:pt x="141585" y="485544"/>
                      </a:cubicBezTo>
                      <a:cubicBezTo>
                        <a:pt x="137013" y="466502"/>
                        <a:pt x="132884" y="447460"/>
                        <a:pt x="129198" y="428423"/>
                      </a:cubicBezTo>
                      <a:cubicBezTo>
                        <a:pt x="125512" y="409381"/>
                        <a:pt x="122209" y="391025"/>
                        <a:pt x="119300" y="373361"/>
                      </a:cubicBezTo>
                      <a:cubicBezTo>
                        <a:pt x="116386" y="355697"/>
                        <a:pt x="113823" y="338980"/>
                        <a:pt x="111607" y="323223"/>
                      </a:cubicBezTo>
                      <a:cubicBezTo>
                        <a:pt x="109396" y="307459"/>
                        <a:pt x="107514" y="293335"/>
                        <a:pt x="105966" y="280851"/>
                      </a:cubicBezTo>
                      <a:cubicBezTo>
                        <a:pt x="101545" y="317667"/>
                        <a:pt x="96936" y="352205"/>
                        <a:pt x="92139" y="384467"/>
                      </a:cubicBezTo>
                      <a:cubicBezTo>
                        <a:pt x="87348" y="416734"/>
                        <a:pt x="82005" y="447994"/>
                        <a:pt x="76103" y="478246"/>
                      </a:cubicBezTo>
                      <a:cubicBezTo>
                        <a:pt x="75659" y="480784"/>
                        <a:pt x="74979" y="482951"/>
                        <a:pt x="74056" y="484749"/>
                      </a:cubicBezTo>
                      <a:cubicBezTo>
                        <a:pt x="73133" y="486552"/>
                        <a:pt x="72156" y="487451"/>
                        <a:pt x="71124" y="487451"/>
                      </a:cubicBezTo>
                      <a:cubicBezTo>
                        <a:pt x="68986" y="487451"/>
                        <a:pt x="67328" y="484591"/>
                        <a:pt x="66150" y="478883"/>
                      </a:cubicBezTo>
                      <a:cubicBezTo>
                        <a:pt x="59732" y="449051"/>
                        <a:pt x="54091" y="418744"/>
                        <a:pt x="49221" y="387958"/>
                      </a:cubicBezTo>
                      <a:cubicBezTo>
                        <a:pt x="44357" y="357178"/>
                        <a:pt x="40137" y="327079"/>
                        <a:pt x="36561" y="297671"/>
                      </a:cubicBezTo>
                      <a:cubicBezTo>
                        <a:pt x="32984" y="268263"/>
                        <a:pt x="29942" y="240076"/>
                        <a:pt x="27434" y="213098"/>
                      </a:cubicBezTo>
                      <a:cubicBezTo>
                        <a:pt x="24926" y="186125"/>
                        <a:pt x="22880" y="161423"/>
                        <a:pt x="21295" y="138999"/>
                      </a:cubicBezTo>
                      <a:cubicBezTo>
                        <a:pt x="19710" y="116574"/>
                        <a:pt x="18490" y="97003"/>
                        <a:pt x="17646" y="80287"/>
                      </a:cubicBezTo>
                      <a:cubicBezTo>
                        <a:pt x="16796" y="63576"/>
                        <a:pt x="16188" y="50666"/>
                        <a:pt x="15818" y="41570"/>
                      </a:cubicBezTo>
                      <a:cubicBezTo>
                        <a:pt x="13972" y="41151"/>
                        <a:pt x="12169" y="40726"/>
                        <a:pt x="10396" y="40301"/>
                      </a:cubicBezTo>
                      <a:cubicBezTo>
                        <a:pt x="8629" y="39876"/>
                        <a:pt x="6898" y="39457"/>
                        <a:pt x="5198" y="39032"/>
                      </a:cubicBezTo>
                      <a:cubicBezTo>
                        <a:pt x="3722" y="38401"/>
                        <a:pt x="2490" y="36439"/>
                        <a:pt x="1494" y="33160"/>
                      </a:cubicBezTo>
                      <a:cubicBezTo>
                        <a:pt x="498" y="29881"/>
                        <a:pt x="0" y="26129"/>
                        <a:pt x="0" y="21896"/>
                      </a:cubicBezTo>
                      <a:cubicBezTo>
                        <a:pt x="225" y="16820"/>
                        <a:pt x="887" y="12849"/>
                        <a:pt x="1992" y="9995"/>
                      </a:cubicBezTo>
                      <a:cubicBezTo>
                        <a:pt x="3097" y="7141"/>
                        <a:pt x="4390" y="5714"/>
                        <a:pt x="5866" y="5714"/>
                      </a:cubicBezTo>
                      <a:lnTo>
                        <a:pt x="6303" y="5714"/>
                      </a:lnTo>
                      <a:cubicBezTo>
                        <a:pt x="14713" y="8252"/>
                        <a:pt x="23341" y="9521"/>
                        <a:pt x="32189" y="9521"/>
                      </a:cubicBezTo>
                      <a:cubicBezTo>
                        <a:pt x="39269" y="9521"/>
                        <a:pt x="46331" y="8726"/>
                        <a:pt x="53375" y="7141"/>
                      </a:cubicBezTo>
                      <a:cubicBezTo>
                        <a:pt x="60412" y="5550"/>
                        <a:pt x="67255" y="3170"/>
                        <a:pt x="73892" y="0"/>
                      </a:cubicBezTo>
                      <a:lnTo>
                        <a:pt x="74773" y="0"/>
                      </a:lnTo>
                      <a:cubicBezTo>
                        <a:pt x="76473" y="0"/>
                        <a:pt x="77870" y="1640"/>
                        <a:pt x="78981" y="4919"/>
                      </a:cubicBezTo>
                      <a:cubicBezTo>
                        <a:pt x="80086" y="8197"/>
                        <a:pt x="80639" y="11950"/>
                        <a:pt x="80639" y="16182"/>
                      </a:cubicBezTo>
                      <a:cubicBezTo>
                        <a:pt x="80639" y="20415"/>
                        <a:pt x="80177" y="24119"/>
                        <a:pt x="79254" y="27289"/>
                      </a:cubicBezTo>
                      <a:cubicBezTo>
                        <a:pt x="78331" y="30464"/>
                        <a:pt x="77135" y="32371"/>
                        <a:pt x="75659" y="33003"/>
                      </a:cubicBezTo>
                      <a:cubicBezTo>
                        <a:pt x="72344" y="34272"/>
                        <a:pt x="69004" y="35541"/>
                        <a:pt x="65653" y="36810"/>
                      </a:cubicBezTo>
                      <a:cubicBezTo>
                        <a:pt x="62295" y="38079"/>
                        <a:pt x="58846" y="39245"/>
                        <a:pt x="55305" y="40301"/>
                      </a:cubicBezTo>
                      <a:cubicBezTo>
                        <a:pt x="55603" y="48128"/>
                        <a:pt x="56065" y="58445"/>
                        <a:pt x="56690" y="71245"/>
                      </a:cubicBezTo>
                      <a:cubicBezTo>
                        <a:pt x="57315" y="84045"/>
                        <a:pt x="58147" y="98534"/>
                        <a:pt x="59180" y="114722"/>
                      </a:cubicBezTo>
                      <a:cubicBezTo>
                        <a:pt x="60212" y="130904"/>
                        <a:pt x="61481" y="148465"/>
                        <a:pt x="62993" y="167398"/>
                      </a:cubicBezTo>
                      <a:cubicBezTo>
                        <a:pt x="64505" y="186337"/>
                        <a:pt x="66314" y="205908"/>
                        <a:pt x="68415" y="226110"/>
                      </a:cubicBezTo>
                      <a:cubicBezTo>
                        <a:pt x="70516" y="246318"/>
                        <a:pt x="72915" y="266836"/>
                        <a:pt x="75605" y="287676"/>
                      </a:cubicBezTo>
                      <a:cubicBezTo>
                        <a:pt x="78295" y="308516"/>
                        <a:pt x="81337" y="328985"/>
                        <a:pt x="84731" y="349084"/>
                      </a:cubicBezTo>
                      <a:cubicBezTo>
                        <a:pt x="88198" y="325603"/>
                        <a:pt x="91459" y="301745"/>
                        <a:pt x="94520" y="277523"/>
                      </a:cubicBezTo>
                      <a:cubicBezTo>
                        <a:pt x="97580" y="253295"/>
                        <a:pt x="100288" y="228915"/>
                        <a:pt x="102650" y="204372"/>
                      </a:cubicBezTo>
                      <a:cubicBezTo>
                        <a:pt x="105012" y="179828"/>
                        <a:pt x="106998" y="155235"/>
                        <a:pt x="108625" y="130589"/>
                      </a:cubicBezTo>
                      <a:cubicBezTo>
                        <a:pt x="110247" y="105942"/>
                        <a:pt x="111352" y="81240"/>
                        <a:pt x="111941" y="56490"/>
                      </a:cubicBezTo>
                      <a:cubicBezTo>
                        <a:pt x="112087" y="52257"/>
                        <a:pt x="112663" y="48711"/>
                        <a:pt x="113653" y="45857"/>
                      </a:cubicBezTo>
                      <a:cubicBezTo>
                        <a:pt x="114649" y="42997"/>
                        <a:pt x="115888" y="41358"/>
                        <a:pt x="117363" y="40939"/>
                      </a:cubicBezTo>
                      <a:cubicBezTo>
                        <a:pt x="118839" y="40939"/>
                        <a:pt x="120126" y="42208"/>
                        <a:pt x="121231" y="44746"/>
                      </a:cubicBezTo>
                      <a:cubicBezTo>
                        <a:pt x="122336" y="47284"/>
                        <a:pt x="123077" y="50563"/>
                        <a:pt x="123447" y="54583"/>
                      </a:cubicBezTo>
                      <a:cubicBezTo>
                        <a:pt x="124996" y="79127"/>
                        <a:pt x="126872" y="103616"/>
                        <a:pt x="129089" y="128050"/>
                      </a:cubicBezTo>
                      <a:cubicBezTo>
                        <a:pt x="131299" y="152485"/>
                        <a:pt x="133898" y="177241"/>
                        <a:pt x="136885" y="202307"/>
                      </a:cubicBezTo>
                      <a:cubicBezTo>
                        <a:pt x="139873" y="227379"/>
                        <a:pt x="143243" y="252822"/>
                        <a:pt x="147008" y="278635"/>
                      </a:cubicBezTo>
                      <a:cubicBezTo>
                        <a:pt x="150766" y="304441"/>
                        <a:pt x="154932" y="330892"/>
                        <a:pt x="159504" y="357968"/>
                      </a:cubicBezTo>
                      <a:cubicBezTo>
                        <a:pt x="161721" y="341682"/>
                        <a:pt x="163840" y="323696"/>
                        <a:pt x="165868" y="304022"/>
                      </a:cubicBezTo>
                      <a:cubicBezTo>
                        <a:pt x="167896" y="284342"/>
                        <a:pt x="169863" y="261918"/>
                        <a:pt x="171782" y="236742"/>
                      </a:cubicBezTo>
                      <a:cubicBezTo>
                        <a:pt x="173701" y="211567"/>
                        <a:pt x="175620" y="183004"/>
                        <a:pt x="177533" y="151058"/>
                      </a:cubicBezTo>
                      <a:cubicBezTo>
                        <a:pt x="179451" y="119112"/>
                        <a:pt x="181370" y="82618"/>
                        <a:pt x="183289" y="41570"/>
                      </a:cubicBezTo>
                      <a:cubicBezTo>
                        <a:pt x="179968" y="41151"/>
                        <a:pt x="176670" y="40459"/>
                        <a:pt x="173385" y="39512"/>
                      </a:cubicBezTo>
                      <a:cubicBezTo>
                        <a:pt x="170106" y="38558"/>
                        <a:pt x="166730" y="37235"/>
                        <a:pt x="163269" y="35541"/>
                      </a:cubicBezTo>
                      <a:cubicBezTo>
                        <a:pt x="161939" y="34909"/>
                        <a:pt x="160816" y="33057"/>
                        <a:pt x="159893" y="29991"/>
                      </a:cubicBezTo>
                      <a:cubicBezTo>
                        <a:pt x="158970" y="26918"/>
                        <a:pt x="158508" y="23378"/>
                        <a:pt x="158508" y="19358"/>
                      </a:cubicBezTo>
                      <a:cubicBezTo>
                        <a:pt x="158508" y="13857"/>
                        <a:pt x="159158" y="9679"/>
                        <a:pt x="160445" y="6819"/>
                      </a:cubicBezTo>
                      <a:cubicBezTo>
                        <a:pt x="161739" y="3965"/>
                        <a:pt x="163008" y="2538"/>
                        <a:pt x="164259" y="2538"/>
                      </a:cubicBezTo>
                      <a:lnTo>
                        <a:pt x="165370" y="2538"/>
                      </a:lnTo>
                      <a:cubicBezTo>
                        <a:pt x="172742" y="6346"/>
                        <a:pt x="180156" y="8252"/>
                        <a:pt x="187600" y="8252"/>
                      </a:cubicBezTo>
                      <a:cubicBezTo>
                        <a:pt x="192027" y="8252"/>
                        <a:pt x="196411" y="7615"/>
                        <a:pt x="200765" y="6346"/>
                      </a:cubicBezTo>
                      <a:cubicBezTo>
                        <a:pt x="205112" y="5077"/>
                        <a:pt x="209466" y="2963"/>
                        <a:pt x="213814" y="0"/>
                      </a:cubicBezTo>
                      <a:lnTo>
                        <a:pt x="215144" y="0"/>
                      </a:lnTo>
                      <a:cubicBezTo>
                        <a:pt x="216765" y="0"/>
                        <a:pt x="218168" y="1640"/>
                        <a:pt x="219346" y="4919"/>
                      </a:cubicBezTo>
                      <a:cubicBezTo>
                        <a:pt x="220530" y="8197"/>
                        <a:pt x="221119" y="11950"/>
                        <a:pt x="221119" y="16182"/>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4" name="Google Shape;2384;p32"/>
                <p:cNvSpPr/>
                <p:nvPr/>
              </p:nvSpPr>
              <p:spPr>
                <a:xfrm>
                  <a:off x="3288960" y="2445855"/>
                  <a:ext cx="130746" cy="473800"/>
                </a:xfrm>
                <a:custGeom>
                  <a:rect b="b" l="l" r="r" t="t"/>
                  <a:pathLst>
                    <a:path extrusionOk="0" h="473800" w="130746">
                      <a:moveTo>
                        <a:pt x="125992" y="459525"/>
                      </a:moveTo>
                      <a:cubicBezTo>
                        <a:pt x="125773" y="463751"/>
                        <a:pt x="125105" y="467194"/>
                        <a:pt x="124000" y="469836"/>
                      </a:cubicBezTo>
                      <a:cubicBezTo>
                        <a:pt x="122895" y="472483"/>
                        <a:pt x="121602" y="473801"/>
                        <a:pt x="120126" y="473801"/>
                      </a:cubicBezTo>
                      <a:lnTo>
                        <a:pt x="119908" y="473801"/>
                      </a:lnTo>
                      <a:cubicBezTo>
                        <a:pt x="100070" y="469993"/>
                        <a:pt x="80711" y="468093"/>
                        <a:pt x="61833" y="468093"/>
                      </a:cubicBezTo>
                      <a:cubicBezTo>
                        <a:pt x="42663" y="468093"/>
                        <a:pt x="24192" y="469993"/>
                        <a:pt x="6418" y="473801"/>
                      </a:cubicBezTo>
                      <a:lnTo>
                        <a:pt x="5866" y="473801"/>
                      </a:lnTo>
                      <a:cubicBezTo>
                        <a:pt x="4171" y="473382"/>
                        <a:pt x="2769" y="471688"/>
                        <a:pt x="1664" y="468724"/>
                      </a:cubicBezTo>
                      <a:cubicBezTo>
                        <a:pt x="559" y="465761"/>
                        <a:pt x="0" y="461851"/>
                        <a:pt x="0" y="456981"/>
                      </a:cubicBezTo>
                      <a:cubicBezTo>
                        <a:pt x="0" y="452755"/>
                        <a:pt x="516" y="449105"/>
                        <a:pt x="1548" y="446033"/>
                      </a:cubicBezTo>
                      <a:cubicBezTo>
                        <a:pt x="2581" y="442966"/>
                        <a:pt x="3874" y="441224"/>
                        <a:pt x="5422" y="440798"/>
                      </a:cubicBezTo>
                      <a:cubicBezTo>
                        <a:pt x="7784" y="440167"/>
                        <a:pt x="10159" y="439687"/>
                        <a:pt x="12557" y="439371"/>
                      </a:cubicBezTo>
                      <a:cubicBezTo>
                        <a:pt x="14956" y="439056"/>
                        <a:pt x="17330" y="438685"/>
                        <a:pt x="19692" y="438260"/>
                      </a:cubicBezTo>
                      <a:lnTo>
                        <a:pt x="19692" y="51407"/>
                      </a:lnTo>
                      <a:cubicBezTo>
                        <a:pt x="17330" y="50988"/>
                        <a:pt x="14992" y="50776"/>
                        <a:pt x="12667" y="50776"/>
                      </a:cubicBezTo>
                      <a:cubicBezTo>
                        <a:pt x="10347" y="50776"/>
                        <a:pt x="8003" y="50776"/>
                        <a:pt x="5641" y="50776"/>
                      </a:cubicBezTo>
                      <a:cubicBezTo>
                        <a:pt x="4093" y="50351"/>
                        <a:pt x="2769" y="48608"/>
                        <a:pt x="1664" y="45541"/>
                      </a:cubicBezTo>
                      <a:cubicBezTo>
                        <a:pt x="559" y="42469"/>
                        <a:pt x="0" y="38607"/>
                        <a:pt x="0" y="33956"/>
                      </a:cubicBezTo>
                      <a:cubicBezTo>
                        <a:pt x="0" y="29298"/>
                        <a:pt x="595" y="25333"/>
                        <a:pt x="1773" y="22054"/>
                      </a:cubicBezTo>
                      <a:cubicBezTo>
                        <a:pt x="2951" y="18775"/>
                        <a:pt x="4317" y="17136"/>
                        <a:pt x="5866" y="17136"/>
                      </a:cubicBezTo>
                      <a:cubicBezTo>
                        <a:pt x="8665" y="17561"/>
                        <a:pt x="11379" y="17773"/>
                        <a:pt x="13996" y="17773"/>
                      </a:cubicBezTo>
                      <a:cubicBezTo>
                        <a:pt x="16613" y="17773"/>
                        <a:pt x="19212" y="17773"/>
                        <a:pt x="21793" y="17773"/>
                      </a:cubicBezTo>
                      <a:cubicBezTo>
                        <a:pt x="37502" y="17773"/>
                        <a:pt x="53059" y="16292"/>
                        <a:pt x="68470" y="13328"/>
                      </a:cubicBezTo>
                      <a:cubicBezTo>
                        <a:pt x="83887" y="10365"/>
                        <a:pt x="99262" y="5920"/>
                        <a:pt x="114600" y="0"/>
                      </a:cubicBezTo>
                      <a:lnTo>
                        <a:pt x="115596" y="0"/>
                      </a:lnTo>
                      <a:cubicBezTo>
                        <a:pt x="117066" y="0"/>
                        <a:pt x="118323" y="1427"/>
                        <a:pt x="119355" y="4281"/>
                      </a:cubicBezTo>
                      <a:cubicBezTo>
                        <a:pt x="120387" y="7141"/>
                        <a:pt x="121013" y="10475"/>
                        <a:pt x="121237" y="14282"/>
                      </a:cubicBezTo>
                      <a:lnTo>
                        <a:pt x="125992" y="121547"/>
                      </a:lnTo>
                      <a:lnTo>
                        <a:pt x="125992" y="123763"/>
                      </a:lnTo>
                      <a:cubicBezTo>
                        <a:pt x="125992" y="128633"/>
                        <a:pt x="125385" y="132544"/>
                        <a:pt x="124164" y="135507"/>
                      </a:cubicBezTo>
                      <a:cubicBezTo>
                        <a:pt x="122950" y="138470"/>
                        <a:pt x="121602" y="139952"/>
                        <a:pt x="120126" y="139952"/>
                      </a:cubicBezTo>
                      <a:cubicBezTo>
                        <a:pt x="118730" y="139952"/>
                        <a:pt x="117491" y="138628"/>
                        <a:pt x="116422" y="135981"/>
                      </a:cubicBezTo>
                      <a:cubicBezTo>
                        <a:pt x="115353" y="133339"/>
                        <a:pt x="114673" y="129902"/>
                        <a:pt x="114376" y="125670"/>
                      </a:cubicBezTo>
                      <a:lnTo>
                        <a:pt x="110392" y="35225"/>
                      </a:lnTo>
                      <a:cubicBezTo>
                        <a:pt x="101843" y="38607"/>
                        <a:pt x="93269" y="41309"/>
                        <a:pt x="84677" y="43319"/>
                      </a:cubicBezTo>
                      <a:cubicBezTo>
                        <a:pt x="76085" y="45329"/>
                        <a:pt x="67438" y="46968"/>
                        <a:pt x="58736" y="48237"/>
                      </a:cubicBezTo>
                      <a:lnTo>
                        <a:pt x="58736" y="257370"/>
                      </a:lnTo>
                      <a:cubicBezTo>
                        <a:pt x="60509" y="257157"/>
                        <a:pt x="62865" y="256841"/>
                        <a:pt x="65816" y="256416"/>
                      </a:cubicBezTo>
                      <a:cubicBezTo>
                        <a:pt x="68767" y="255997"/>
                        <a:pt x="71955" y="255360"/>
                        <a:pt x="75386" y="254516"/>
                      </a:cubicBezTo>
                      <a:cubicBezTo>
                        <a:pt x="78817" y="253666"/>
                        <a:pt x="82315" y="252664"/>
                        <a:pt x="85891" y="251498"/>
                      </a:cubicBezTo>
                      <a:cubicBezTo>
                        <a:pt x="89468" y="250338"/>
                        <a:pt x="92807" y="248905"/>
                        <a:pt x="95904" y="247217"/>
                      </a:cubicBezTo>
                      <a:lnTo>
                        <a:pt x="97009" y="247217"/>
                      </a:lnTo>
                      <a:cubicBezTo>
                        <a:pt x="98558" y="247217"/>
                        <a:pt x="99924" y="248856"/>
                        <a:pt x="101102" y="252136"/>
                      </a:cubicBezTo>
                      <a:cubicBezTo>
                        <a:pt x="102286" y="255415"/>
                        <a:pt x="102875" y="259167"/>
                        <a:pt x="102875" y="263399"/>
                      </a:cubicBezTo>
                      <a:cubicBezTo>
                        <a:pt x="102875" y="267632"/>
                        <a:pt x="102432" y="271227"/>
                        <a:pt x="101545" y="274190"/>
                      </a:cubicBezTo>
                      <a:cubicBezTo>
                        <a:pt x="100659" y="277153"/>
                        <a:pt x="99517" y="279163"/>
                        <a:pt x="98114" y="280219"/>
                      </a:cubicBezTo>
                      <a:cubicBezTo>
                        <a:pt x="94726" y="282126"/>
                        <a:pt x="91095" y="283711"/>
                        <a:pt x="87221" y="284980"/>
                      </a:cubicBezTo>
                      <a:cubicBezTo>
                        <a:pt x="83353" y="286249"/>
                        <a:pt x="79588" y="287251"/>
                        <a:pt x="75939" y="287992"/>
                      </a:cubicBezTo>
                      <a:cubicBezTo>
                        <a:pt x="72289" y="288733"/>
                        <a:pt x="68950" y="289316"/>
                        <a:pt x="65926" y="289741"/>
                      </a:cubicBezTo>
                      <a:cubicBezTo>
                        <a:pt x="62908" y="290166"/>
                        <a:pt x="60509" y="290481"/>
                        <a:pt x="58736" y="290694"/>
                      </a:cubicBezTo>
                      <a:lnTo>
                        <a:pt x="58736" y="435084"/>
                      </a:lnTo>
                      <a:lnTo>
                        <a:pt x="61833" y="435084"/>
                      </a:lnTo>
                      <a:cubicBezTo>
                        <a:pt x="70613" y="435084"/>
                        <a:pt x="79442" y="435406"/>
                        <a:pt x="88326" y="436038"/>
                      </a:cubicBezTo>
                      <a:cubicBezTo>
                        <a:pt x="97216" y="436675"/>
                        <a:pt x="106154" y="437835"/>
                        <a:pt x="115153" y="439529"/>
                      </a:cubicBezTo>
                      <a:lnTo>
                        <a:pt x="119136" y="354482"/>
                      </a:lnTo>
                      <a:cubicBezTo>
                        <a:pt x="119428" y="350250"/>
                        <a:pt x="120108" y="346807"/>
                        <a:pt x="121183" y="344166"/>
                      </a:cubicBezTo>
                      <a:cubicBezTo>
                        <a:pt x="122251" y="341518"/>
                        <a:pt x="123484" y="340200"/>
                        <a:pt x="124887" y="340200"/>
                      </a:cubicBezTo>
                      <a:cubicBezTo>
                        <a:pt x="126654" y="340200"/>
                        <a:pt x="128075" y="341998"/>
                        <a:pt x="129143" y="345593"/>
                      </a:cubicBezTo>
                      <a:cubicBezTo>
                        <a:pt x="130212" y="349187"/>
                        <a:pt x="130746" y="352788"/>
                        <a:pt x="130746" y="356383"/>
                      </a:cubicBezTo>
                      <a:lnTo>
                        <a:pt x="130746" y="358921"/>
                      </a:lnTo>
                      <a:lnTo>
                        <a:pt x="125992" y="45952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5" name="Google Shape;2385;p32"/>
                <p:cNvSpPr/>
                <p:nvPr/>
              </p:nvSpPr>
              <p:spPr>
                <a:xfrm>
                  <a:off x="3433429" y="2445855"/>
                  <a:ext cx="130746" cy="473800"/>
                </a:xfrm>
                <a:custGeom>
                  <a:rect b="b" l="l" r="r" t="t"/>
                  <a:pathLst>
                    <a:path extrusionOk="0" h="473800" w="130746">
                      <a:moveTo>
                        <a:pt x="125986" y="459525"/>
                      </a:moveTo>
                      <a:cubicBezTo>
                        <a:pt x="125767" y="463751"/>
                        <a:pt x="125105" y="467194"/>
                        <a:pt x="123994" y="469836"/>
                      </a:cubicBezTo>
                      <a:cubicBezTo>
                        <a:pt x="122889" y="472483"/>
                        <a:pt x="121602" y="473801"/>
                        <a:pt x="120126" y="473801"/>
                      </a:cubicBezTo>
                      <a:lnTo>
                        <a:pt x="119901" y="473801"/>
                      </a:lnTo>
                      <a:cubicBezTo>
                        <a:pt x="100070" y="469993"/>
                        <a:pt x="80711" y="468093"/>
                        <a:pt x="61833" y="468093"/>
                      </a:cubicBezTo>
                      <a:cubicBezTo>
                        <a:pt x="42657" y="468093"/>
                        <a:pt x="24186" y="469993"/>
                        <a:pt x="6412" y="473801"/>
                      </a:cubicBezTo>
                      <a:lnTo>
                        <a:pt x="5860" y="473801"/>
                      </a:lnTo>
                      <a:cubicBezTo>
                        <a:pt x="4166" y="473382"/>
                        <a:pt x="2763" y="471688"/>
                        <a:pt x="1658" y="468724"/>
                      </a:cubicBezTo>
                      <a:cubicBezTo>
                        <a:pt x="553" y="465761"/>
                        <a:pt x="0" y="461851"/>
                        <a:pt x="0" y="456981"/>
                      </a:cubicBezTo>
                      <a:cubicBezTo>
                        <a:pt x="0" y="452755"/>
                        <a:pt x="516" y="449105"/>
                        <a:pt x="1548" y="446033"/>
                      </a:cubicBezTo>
                      <a:cubicBezTo>
                        <a:pt x="2581" y="442966"/>
                        <a:pt x="3868" y="441224"/>
                        <a:pt x="5416" y="440798"/>
                      </a:cubicBezTo>
                      <a:cubicBezTo>
                        <a:pt x="7779" y="440167"/>
                        <a:pt x="10159" y="439687"/>
                        <a:pt x="12551" y="439371"/>
                      </a:cubicBezTo>
                      <a:cubicBezTo>
                        <a:pt x="14950" y="439056"/>
                        <a:pt x="17330" y="438685"/>
                        <a:pt x="19686" y="438260"/>
                      </a:cubicBezTo>
                      <a:lnTo>
                        <a:pt x="19686" y="51407"/>
                      </a:lnTo>
                      <a:cubicBezTo>
                        <a:pt x="17330" y="50988"/>
                        <a:pt x="14986" y="50776"/>
                        <a:pt x="12667" y="50776"/>
                      </a:cubicBezTo>
                      <a:cubicBezTo>
                        <a:pt x="10341" y="50776"/>
                        <a:pt x="7997" y="50776"/>
                        <a:pt x="5641" y="50776"/>
                      </a:cubicBezTo>
                      <a:cubicBezTo>
                        <a:pt x="4093" y="50351"/>
                        <a:pt x="2763" y="48608"/>
                        <a:pt x="1658" y="45541"/>
                      </a:cubicBezTo>
                      <a:cubicBezTo>
                        <a:pt x="553" y="42469"/>
                        <a:pt x="0" y="38607"/>
                        <a:pt x="0" y="33956"/>
                      </a:cubicBezTo>
                      <a:cubicBezTo>
                        <a:pt x="0" y="29298"/>
                        <a:pt x="589" y="25333"/>
                        <a:pt x="1767" y="22054"/>
                      </a:cubicBezTo>
                      <a:cubicBezTo>
                        <a:pt x="2951" y="18775"/>
                        <a:pt x="4311" y="17136"/>
                        <a:pt x="5860" y="17136"/>
                      </a:cubicBezTo>
                      <a:cubicBezTo>
                        <a:pt x="8665" y="17561"/>
                        <a:pt x="11373" y="17773"/>
                        <a:pt x="13990" y="17773"/>
                      </a:cubicBezTo>
                      <a:cubicBezTo>
                        <a:pt x="16608" y="17773"/>
                        <a:pt x="19206" y="17773"/>
                        <a:pt x="21787" y="17773"/>
                      </a:cubicBezTo>
                      <a:cubicBezTo>
                        <a:pt x="37496" y="17773"/>
                        <a:pt x="53059" y="16292"/>
                        <a:pt x="68470" y="13328"/>
                      </a:cubicBezTo>
                      <a:cubicBezTo>
                        <a:pt x="83881" y="10365"/>
                        <a:pt x="99256" y="5920"/>
                        <a:pt x="114594" y="0"/>
                      </a:cubicBezTo>
                      <a:lnTo>
                        <a:pt x="115590" y="0"/>
                      </a:lnTo>
                      <a:cubicBezTo>
                        <a:pt x="117066" y="0"/>
                        <a:pt x="118317" y="1427"/>
                        <a:pt x="119349" y="4281"/>
                      </a:cubicBezTo>
                      <a:cubicBezTo>
                        <a:pt x="120381" y="7141"/>
                        <a:pt x="121013" y="10475"/>
                        <a:pt x="121231" y="14282"/>
                      </a:cubicBezTo>
                      <a:lnTo>
                        <a:pt x="125986" y="121547"/>
                      </a:lnTo>
                      <a:lnTo>
                        <a:pt x="125986" y="123763"/>
                      </a:lnTo>
                      <a:cubicBezTo>
                        <a:pt x="125986" y="128633"/>
                        <a:pt x="125379" y="132544"/>
                        <a:pt x="124164" y="135507"/>
                      </a:cubicBezTo>
                      <a:cubicBezTo>
                        <a:pt x="122944" y="138470"/>
                        <a:pt x="121602" y="139952"/>
                        <a:pt x="120126" y="139952"/>
                      </a:cubicBezTo>
                      <a:cubicBezTo>
                        <a:pt x="118723" y="139952"/>
                        <a:pt x="117491" y="138628"/>
                        <a:pt x="116422" y="135981"/>
                      </a:cubicBezTo>
                      <a:cubicBezTo>
                        <a:pt x="115353" y="133339"/>
                        <a:pt x="114667" y="129902"/>
                        <a:pt x="114376" y="125670"/>
                      </a:cubicBezTo>
                      <a:lnTo>
                        <a:pt x="110392" y="35225"/>
                      </a:lnTo>
                      <a:cubicBezTo>
                        <a:pt x="101837" y="38607"/>
                        <a:pt x="93263" y="41309"/>
                        <a:pt x="84671" y="43319"/>
                      </a:cubicBezTo>
                      <a:cubicBezTo>
                        <a:pt x="76085" y="45329"/>
                        <a:pt x="67438" y="46968"/>
                        <a:pt x="58736" y="48237"/>
                      </a:cubicBezTo>
                      <a:lnTo>
                        <a:pt x="58736" y="257370"/>
                      </a:lnTo>
                      <a:cubicBezTo>
                        <a:pt x="60503" y="257157"/>
                        <a:pt x="62865" y="256841"/>
                        <a:pt x="65816" y="256416"/>
                      </a:cubicBezTo>
                      <a:cubicBezTo>
                        <a:pt x="68761" y="255997"/>
                        <a:pt x="71955" y="255360"/>
                        <a:pt x="75380" y="254516"/>
                      </a:cubicBezTo>
                      <a:cubicBezTo>
                        <a:pt x="78811" y="253666"/>
                        <a:pt x="82315" y="252664"/>
                        <a:pt x="85891" y="251498"/>
                      </a:cubicBezTo>
                      <a:cubicBezTo>
                        <a:pt x="89468" y="250338"/>
                        <a:pt x="92801" y="248905"/>
                        <a:pt x="95898" y="247217"/>
                      </a:cubicBezTo>
                      <a:lnTo>
                        <a:pt x="97009" y="247217"/>
                      </a:lnTo>
                      <a:cubicBezTo>
                        <a:pt x="98558" y="247217"/>
                        <a:pt x="99918" y="248856"/>
                        <a:pt x="101102" y="252136"/>
                      </a:cubicBezTo>
                      <a:cubicBezTo>
                        <a:pt x="102280" y="255415"/>
                        <a:pt x="102869" y="259167"/>
                        <a:pt x="102869" y="263399"/>
                      </a:cubicBezTo>
                      <a:cubicBezTo>
                        <a:pt x="102869" y="267632"/>
                        <a:pt x="102426" y="271227"/>
                        <a:pt x="101539" y="274190"/>
                      </a:cubicBezTo>
                      <a:cubicBezTo>
                        <a:pt x="100659" y="277153"/>
                        <a:pt x="99517" y="279163"/>
                        <a:pt x="98114" y="280219"/>
                      </a:cubicBezTo>
                      <a:cubicBezTo>
                        <a:pt x="94720" y="282126"/>
                        <a:pt x="91089" y="283711"/>
                        <a:pt x="87215" y="284980"/>
                      </a:cubicBezTo>
                      <a:cubicBezTo>
                        <a:pt x="83347" y="286249"/>
                        <a:pt x="79588" y="287251"/>
                        <a:pt x="75933" y="287992"/>
                      </a:cubicBezTo>
                      <a:cubicBezTo>
                        <a:pt x="72283" y="288733"/>
                        <a:pt x="68950" y="289316"/>
                        <a:pt x="65926" y="289741"/>
                      </a:cubicBezTo>
                      <a:cubicBezTo>
                        <a:pt x="62902" y="290166"/>
                        <a:pt x="60503" y="290481"/>
                        <a:pt x="58736" y="290694"/>
                      </a:cubicBezTo>
                      <a:lnTo>
                        <a:pt x="58736" y="435084"/>
                      </a:lnTo>
                      <a:lnTo>
                        <a:pt x="61833" y="435084"/>
                      </a:lnTo>
                      <a:cubicBezTo>
                        <a:pt x="70607" y="435084"/>
                        <a:pt x="79436" y="435406"/>
                        <a:pt x="88326" y="436038"/>
                      </a:cubicBezTo>
                      <a:cubicBezTo>
                        <a:pt x="97210" y="436675"/>
                        <a:pt x="106154" y="437835"/>
                        <a:pt x="115147" y="439529"/>
                      </a:cubicBezTo>
                      <a:lnTo>
                        <a:pt x="119130" y="354482"/>
                      </a:lnTo>
                      <a:cubicBezTo>
                        <a:pt x="119422" y="350250"/>
                        <a:pt x="120108" y="346807"/>
                        <a:pt x="121177" y="344166"/>
                      </a:cubicBezTo>
                      <a:cubicBezTo>
                        <a:pt x="122245" y="341518"/>
                        <a:pt x="123478" y="340200"/>
                        <a:pt x="124881" y="340200"/>
                      </a:cubicBezTo>
                      <a:cubicBezTo>
                        <a:pt x="126654" y="340200"/>
                        <a:pt x="128069" y="341998"/>
                        <a:pt x="129137" y="345593"/>
                      </a:cubicBezTo>
                      <a:cubicBezTo>
                        <a:pt x="130212" y="349187"/>
                        <a:pt x="130746" y="352788"/>
                        <a:pt x="130746" y="356383"/>
                      </a:cubicBezTo>
                      <a:lnTo>
                        <a:pt x="130746" y="358921"/>
                      </a:lnTo>
                      <a:lnTo>
                        <a:pt x="125986" y="459525"/>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6" name="Google Shape;2386;p32"/>
                <p:cNvSpPr/>
                <p:nvPr/>
              </p:nvSpPr>
              <p:spPr>
                <a:xfrm>
                  <a:off x="3576344" y="2436965"/>
                  <a:ext cx="167580" cy="482690"/>
                </a:xfrm>
                <a:custGeom>
                  <a:rect b="b" l="l" r="r" t="t"/>
                  <a:pathLst>
                    <a:path extrusionOk="0" h="482690" w="167580">
                      <a:moveTo>
                        <a:pt x="167580" y="16189"/>
                      </a:moveTo>
                      <a:cubicBezTo>
                        <a:pt x="167580" y="19783"/>
                        <a:pt x="167228" y="23117"/>
                        <a:pt x="166530" y="26183"/>
                      </a:cubicBezTo>
                      <a:cubicBezTo>
                        <a:pt x="165831" y="29250"/>
                        <a:pt x="164854" y="31314"/>
                        <a:pt x="163597" y="32371"/>
                      </a:cubicBezTo>
                      <a:cubicBezTo>
                        <a:pt x="161016" y="34277"/>
                        <a:pt x="158472" y="36020"/>
                        <a:pt x="155964" y="37611"/>
                      </a:cubicBezTo>
                      <a:cubicBezTo>
                        <a:pt x="153457" y="39196"/>
                        <a:pt x="150912" y="40520"/>
                        <a:pt x="148332" y="41576"/>
                      </a:cubicBezTo>
                      <a:cubicBezTo>
                        <a:pt x="150250" y="75004"/>
                        <a:pt x="151598" y="107478"/>
                        <a:pt x="152370" y="139005"/>
                      </a:cubicBezTo>
                      <a:cubicBezTo>
                        <a:pt x="153147" y="170525"/>
                        <a:pt x="153535" y="201730"/>
                        <a:pt x="153535" y="232619"/>
                      </a:cubicBezTo>
                      <a:cubicBezTo>
                        <a:pt x="153535" y="274512"/>
                        <a:pt x="152958" y="314922"/>
                        <a:pt x="151817" y="353851"/>
                      </a:cubicBezTo>
                      <a:cubicBezTo>
                        <a:pt x="150675" y="392779"/>
                        <a:pt x="149291" y="430967"/>
                        <a:pt x="147670" y="468415"/>
                      </a:cubicBezTo>
                      <a:cubicBezTo>
                        <a:pt x="147226" y="473066"/>
                        <a:pt x="146473" y="476612"/>
                        <a:pt x="145405" y="479041"/>
                      </a:cubicBezTo>
                      <a:cubicBezTo>
                        <a:pt x="144336" y="481476"/>
                        <a:pt x="143134" y="482690"/>
                        <a:pt x="141810" y="482690"/>
                      </a:cubicBezTo>
                      <a:cubicBezTo>
                        <a:pt x="139302" y="482690"/>
                        <a:pt x="137566" y="479308"/>
                        <a:pt x="136606" y="472538"/>
                      </a:cubicBezTo>
                      <a:cubicBezTo>
                        <a:pt x="134542" y="458153"/>
                        <a:pt x="131724" y="440434"/>
                        <a:pt x="128147" y="419382"/>
                      </a:cubicBezTo>
                      <a:cubicBezTo>
                        <a:pt x="124571" y="398329"/>
                        <a:pt x="120551" y="375692"/>
                        <a:pt x="116088" y="351470"/>
                      </a:cubicBezTo>
                      <a:cubicBezTo>
                        <a:pt x="111631" y="327242"/>
                        <a:pt x="106907" y="302122"/>
                        <a:pt x="101934" y="276096"/>
                      </a:cubicBezTo>
                      <a:cubicBezTo>
                        <a:pt x="96955" y="250077"/>
                        <a:pt x="92085" y="224896"/>
                        <a:pt x="87330" y="200570"/>
                      </a:cubicBezTo>
                      <a:cubicBezTo>
                        <a:pt x="82576" y="176239"/>
                        <a:pt x="78095" y="153444"/>
                        <a:pt x="73892" y="132179"/>
                      </a:cubicBezTo>
                      <a:cubicBezTo>
                        <a:pt x="69691" y="110915"/>
                        <a:pt x="66114" y="92880"/>
                        <a:pt x="63163" y="78070"/>
                      </a:cubicBezTo>
                      <a:lnTo>
                        <a:pt x="59842" y="445881"/>
                      </a:lnTo>
                      <a:cubicBezTo>
                        <a:pt x="62647" y="446512"/>
                        <a:pt x="65501" y="447150"/>
                        <a:pt x="68416" y="447781"/>
                      </a:cubicBezTo>
                      <a:cubicBezTo>
                        <a:pt x="71330" y="448419"/>
                        <a:pt x="74257" y="449057"/>
                        <a:pt x="77208" y="449688"/>
                      </a:cubicBezTo>
                      <a:cubicBezTo>
                        <a:pt x="78683" y="450326"/>
                        <a:pt x="79922" y="452226"/>
                        <a:pt x="80912" y="455402"/>
                      </a:cubicBezTo>
                      <a:cubicBezTo>
                        <a:pt x="81908" y="458572"/>
                        <a:pt x="82406" y="462276"/>
                        <a:pt x="82406" y="466508"/>
                      </a:cubicBezTo>
                      <a:cubicBezTo>
                        <a:pt x="82406" y="471372"/>
                        <a:pt x="81780" y="475288"/>
                        <a:pt x="80529" y="478251"/>
                      </a:cubicBezTo>
                      <a:cubicBezTo>
                        <a:pt x="79273" y="481209"/>
                        <a:pt x="77949" y="482690"/>
                        <a:pt x="76546" y="482690"/>
                      </a:cubicBezTo>
                      <a:lnTo>
                        <a:pt x="76103" y="482690"/>
                      </a:lnTo>
                      <a:cubicBezTo>
                        <a:pt x="70207" y="481002"/>
                        <a:pt x="64323" y="479733"/>
                        <a:pt x="58463" y="478883"/>
                      </a:cubicBezTo>
                      <a:cubicBezTo>
                        <a:pt x="52598" y="478039"/>
                        <a:pt x="46720" y="477614"/>
                        <a:pt x="40818" y="477614"/>
                      </a:cubicBezTo>
                      <a:cubicBezTo>
                        <a:pt x="34994" y="477614"/>
                        <a:pt x="29219" y="478039"/>
                        <a:pt x="23506" y="478883"/>
                      </a:cubicBezTo>
                      <a:cubicBezTo>
                        <a:pt x="17792" y="479733"/>
                        <a:pt x="12060" y="481002"/>
                        <a:pt x="6309" y="482690"/>
                      </a:cubicBezTo>
                      <a:lnTo>
                        <a:pt x="5866" y="482690"/>
                      </a:lnTo>
                      <a:cubicBezTo>
                        <a:pt x="4238" y="482690"/>
                        <a:pt x="2860" y="481051"/>
                        <a:pt x="1719" y="477772"/>
                      </a:cubicBezTo>
                      <a:cubicBezTo>
                        <a:pt x="571" y="474493"/>
                        <a:pt x="0" y="470740"/>
                        <a:pt x="0" y="466508"/>
                      </a:cubicBezTo>
                      <a:cubicBezTo>
                        <a:pt x="0" y="462276"/>
                        <a:pt x="498" y="458572"/>
                        <a:pt x="1494" y="455402"/>
                      </a:cubicBezTo>
                      <a:cubicBezTo>
                        <a:pt x="2490" y="452226"/>
                        <a:pt x="3722" y="450326"/>
                        <a:pt x="5198" y="449688"/>
                      </a:cubicBezTo>
                      <a:cubicBezTo>
                        <a:pt x="7930" y="449057"/>
                        <a:pt x="10675" y="448419"/>
                        <a:pt x="13438" y="447781"/>
                      </a:cubicBezTo>
                      <a:cubicBezTo>
                        <a:pt x="16207" y="447150"/>
                        <a:pt x="18951" y="446512"/>
                        <a:pt x="21684" y="445881"/>
                      </a:cubicBezTo>
                      <a:lnTo>
                        <a:pt x="24228" y="45384"/>
                      </a:lnTo>
                      <a:cubicBezTo>
                        <a:pt x="17883" y="44115"/>
                        <a:pt x="11471" y="42208"/>
                        <a:pt x="4979" y="39670"/>
                      </a:cubicBezTo>
                      <a:cubicBezTo>
                        <a:pt x="3504" y="39038"/>
                        <a:pt x="2307" y="37083"/>
                        <a:pt x="1385" y="33798"/>
                      </a:cubicBezTo>
                      <a:cubicBezTo>
                        <a:pt x="462" y="30519"/>
                        <a:pt x="0" y="26766"/>
                        <a:pt x="0" y="22534"/>
                      </a:cubicBezTo>
                      <a:cubicBezTo>
                        <a:pt x="0" y="17458"/>
                        <a:pt x="662" y="13492"/>
                        <a:pt x="1992" y="10632"/>
                      </a:cubicBezTo>
                      <a:cubicBezTo>
                        <a:pt x="3321" y="7779"/>
                        <a:pt x="4609" y="6351"/>
                        <a:pt x="5866" y="6351"/>
                      </a:cubicBezTo>
                      <a:lnTo>
                        <a:pt x="6528" y="6351"/>
                      </a:lnTo>
                      <a:cubicBezTo>
                        <a:pt x="14416" y="9315"/>
                        <a:pt x="22139" y="11586"/>
                        <a:pt x="29699" y="13171"/>
                      </a:cubicBezTo>
                      <a:cubicBezTo>
                        <a:pt x="37259" y="14761"/>
                        <a:pt x="44801" y="15551"/>
                        <a:pt x="52324" y="15551"/>
                      </a:cubicBezTo>
                      <a:lnTo>
                        <a:pt x="60510" y="15551"/>
                      </a:lnTo>
                      <a:cubicBezTo>
                        <a:pt x="60583" y="15551"/>
                        <a:pt x="60801" y="15606"/>
                        <a:pt x="61171" y="15709"/>
                      </a:cubicBezTo>
                      <a:cubicBezTo>
                        <a:pt x="61542" y="15818"/>
                        <a:pt x="61961" y="16079"/>
                        <a:pt x="62440" y="16504"/>
                      </a:cubicBezTo>
                      <a:cubicBezTo>
                        <a:pt x="62920" y="16929"/>
                        <a:pt x="63436" y="17670"/>
                        <a:pt x="63989" y="18727"/>
                      </a:cubicBezTo>
                      <a:cubicBezTo>
                        <a:pt x="64541" y="19783"/>
                        <a:pt x="65039" y="21265"/>
                        <a:pt x="65482" y="23172"/>
                      </a:cubicBezTo>
                      <a:cubicBezTo>
                        <a:pt x="65780" y="24653"/>
                        <a:pt x="66740" y="29414"/>
                        <a:pt x="68361" y="37453"/>
                      </a:cubicBezTo>
                      <a:cubicBezTo>
                        <a:pt x="69982" y="45487"/>
                        <a:pt x="72083" y="55961"/>
                        <a:pt x="74664" y="68871"/>
                      </a:cubicBezTo>
                      <a:cubicBezTo>
                        <a:pt x="77244" y="81774"/>
                        <a:pt x="80214" y="96687"/>
                        <a:pt x="83572" y="113617"/>
                      </a:cubicBezTo>
                      <a:cubicBezTo>
                        <a:pt x="86923" y="130540"/>
                        <a:pt x="90500" y="148629"/>
                        <a:pt x="94301" y="167884"/>
                      </a:cubicBezTo>
                      <a:cubicBezTo>
                        <a:pt x="98096" y="187133"/>
                        <a:pt x="101989" y="207128"/>
                        <a:pt x="105966" y="227859"/>
                      </a:cubicBezTo>
                      <a:cubicBezTo>
                        <a:pt x="109949" y="248595"/>
                        <a:pt x="113878" y="269277"/>
                        <a:pt x="117752" y="289905"/>
                      </a:cubicBezTo>
                      <a:cubicBezTo>
                        <a:pt x="121620" y="310532"/>
                        <a:pt x="125342" y="330631"/>
                        <a:pt x="128919" y="350201"/>
                      </a:cubicBezTo>
                      <a:cubicBezTo>
                        <a:pt x="132495" y="369766"/>
                        <a:pt x="135726" y="388019"/>
                        <a:pt x="138598" y="404942"/>
                      </a:cubicBezTo>
                      <a:cubicBezTo>
                        <a:pt x="139557" y="377229"/>
                        <a:pt x="140371" y="349090"/>
                        <a:pt x="141033" y="320527"/>
                      </a:cubicBezTo>
                      <a:cubicBezTo>
                        <a:pt x="141695" y="291963"/>
                        <a:pt x="142029" y="262665"/>
                        <a:pt x="142029" y="232619"/>
                      </a:cubicBezTo>
                      <a:cubicBezTo>
                        <a:pt x="142029" y="202580"/>
                        <a:pt x="141622" y="171904"/>
                        <a:pt x="140814" y="140589"/>
                      </a:cubicBezTo>
                      <a:cubicBezTo>
                        <a:pt x="140001" y="109275"/>
                        <a:pt x="138671" y="77117"/>
                        <a:pt x="136831" y="44115"/>
                      </a:cubicBezTo>
                      <a:cubicBezTo>
                        <a:pt x="135872" y="44539"/>
                        <a:pt x="134948" y="44752"/>
                        <a:pt x="134062" y="44752"/>
                      </a:cubicBezTo>
                      <a:cubicBezTo>
                        <a:pt x="133182" y="44752"/>
                        <a:pt x="132222" y="44752"/>
                        <a:pt x="131190" y="44752"/>
                      </a:cubicBezTo>
                      <a:cubicBezTo>
                        <a:pt x="126836" y="44752"/>
                        <a:pt x="122300" y="44115"/>
                        <a:pt x="117582" y="42845"/>
                      </a:cubicBezTo>
                      <a:cubicBezTo>
                        <a:pt x="116106" y="42420"/>
                        <a:pt x="114874" y="40568"/>
                        <a:pt x="113878" y="37289"/>
                      </a:cubicBezTo>
                      <a:cubicBezTo>
                        <a:pt x="112882" y="34010"/>
                        <a:pt x="112384" y="30258"/>
                        <a:pt x="112384" y="26025"/>
                      </a:cubicBezTo>
                      <a:cubicBezTo>
                        <a:pt x="112384" y="21374"/>
                        <a:pt x="112991" y="17458"/>
                        <a:pt x="114212" y="14282"/>
                      </a:cubicBezTo>
                      <a:cubicBezTo>
                        <a:pt x="115426" y="11112"/>
                        <a:pt x="116774" y="9521"/>
                        <a:pt x="118250" y="9521"/>
                      </a:cubicBezTo>
                      <a:lnTo>
                        <a:pt x="118912" y="9521"/>
                      </a:lnTo>
                      <a:cubicBezTo>
                        <a:pt x="120976" y="10371"/>
                        <a:pt x="123023" y="10954"/>
                        <a:pt x="125051" y="11270"/>
                      </a:cubicBezTo>
                      <a:cubicBezTo>
                        <a:pt x="127079" y="11586"/>
                        <a:pt x="129125" y="11744"/>
                        <a:pt x="131190" y="11744"/>
                      </a:cubicBezTo>
                      <a:cubicBezTo>
                        <a:pt x="136278" y="11744"/>
                        <a:pt x="141257" y="10790"/>
                        <a:pt x="146121" y="8890"/>
                      </a:cubicBezTo>
                      <a:cubicBezTo>
                        <a:pt x="150991" y="6983"/>
                        <a:pt x="155746" y="4232"/>
                        <a:pt x="160391" y="638"/>
                      </a:cubicBezTo>
                      <a:cubicBezTo>
                        <a:pt x="160688" y="213"/>
                        <a:pt x="161205" y="0"/>
                        <a:pt x="161939" y="0"/>
                      </a:cubicBezTo>
                      <a:cubicBezTo>
                        <a:pt x="163561" y="0"/>
                        <a:pt x="164909" y="1646"/>
                        <a:pt x="165977" y="4925"/>
                      </a:cubicBezTo>
                      <a:cubicBezTo>
                        <a:pt x="167046" y="8204"/>
                        <a:pt x="167580" y="11956"/>
                        <a:pt x="167580" y="16189"/>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387" name="Google Shape;2387;p32"/>
            <p:cNvSpPr/>
            <p:nvPr/>
          </p:nvSpPr>
          <p:spPr>
            <a:xfrm>
              <a:off x="591820" y="5923879"/>
              <a:ext cx="270902" cy="269955"/>
            </a:xfrm>
            <a:custGeom>
              <a:rect b="b" l="l" r="r" t="t"/>
              <a:pathLst>
                <a:path extrusionOk="0" h="299119" w="300168">
                  <a:moveTo>
                    <a:pt x="3" y="85977"/>
                  </a:moveTo>
                  <a:cubicBezTo>
                    <a:pt x="-49" y="87355"/>
                    <a:pt x="697" y="88655"/>
                    <a:pt x="1287" y="89226"/>
                  </a:cubicBezTo>
                  <a:cubicBezTo>
                    <a:pt x="2688" y="90586"/>
                    <a:pt x="4798" y="90774"/>
                    <a:pt x="6381" y="89730"/>
                  </a:cubicBezTo>
                  <a:cubicBezTo>
                    <a:pt x="7251" y="89572"/>
                    <a:pt x="8990" y="89256"/>
                    <a:pt x="11019" y="88934"/>
                  </a:cubicBezTo>
                  <a:cubicBezTo>
                    <a:pt x="21098" y="87544"/>
                    <a:pt x="42134" y="85340"/>
                    <a:pt x="60564" y="83457"/>
                  </a:cubicBezTo>
                  <a:cubicBezTo>
                    <a:pt x="75434" y="82000"/>
                    <a:pt x="88641" y="80779"/>
                    <a:pt x="93214" y="80348"/>
                  </a:cubicBezTo>
                  <a:cubicBezTo>
                    <a:pt x="96748" y="83348"/>
                    <a:pt x="107052" y="91909"/>
                    <a:pt x="117575" y="100684"/>
                  </a:cubicBezTo>
                  <a:cubicBezTo>
                    <a:pt x="121546" y="103969"/>
                    <a:pt x="125524" y="107394"/>
                    <a:pt x="129203" y="110393"/>
                  </a:cubicBezTo>
                  <a:cubicBezTo>
                    <a:pt x="117733" y="111292"/>
                    <a:pt x="106542" y="115749"/>
                    <a:pt x="97215" y="123594"/>
                  </a:cubicBezTo>
                  <a:lnTo>
                    <a:pt x="72951" y="119386"/>
                  </a:lnTo>
                  <a:lnTo>
                    <a:pt x="13210" y="151897"/>
                  </a:lnTo>
                  <a:cubicBezTo>
                    <a:pt x="11191" y="152947"/>
                    <a:pt x="10431" y="155498"/>
                    <a:pt x="11624" y="157519"/>
                  </a:cubicBezTo>
                  <a:cubicBezTo>
                    <a:pt x="12672" y="159536"/>
                    <a:pt x="15227" y="160295"/>
                    <a:pt x="17172" y="159177"/>
                  </a:cubicBezTo>
                  <a:lnTo>
                    <a:pt x="74463" y="128009"/>
                  </a:lnTo>
                  <a:lnTo>
                    <a:pt x="90129" y="130747"/>
                  </a:lnTo>
                  <a:cubicBezTo>
                    <a:pt x="71220" y="153487"/>
                    <a:pt x="72744" y="187182"/>
                    <a:pt x="94282" y="208070"/>
                  </a:cubicBezTo>
                  <a:cubicBezTo>
                    <a:pt x="115960" y="229104"/>
                    <a:pt x="149970" y="229457"/>
                    <a:pt x="172049" y="209504"/>
                  </a:cubicBezTo>
                  <a:lnTo>
                    <a:pt x="175425" y="226093"/>
                  </a:lnTo>
                  <a:lnTo>
                    <a:pt x="146011" y="284307"/>
                  </a:lnTo>
                  <a:cubicBezTo>
                    <a:pt x="145022" y="286353"/>
                    <a:pt x="145787" y="288812"/>
                    <a:pt x="147839" y="289802"/>
                  </a:cubicBezTo>
                  <a:cubicBezTo>
                    <a:pt x="149885" y="290786"/>
                    <a:pt x="152345" y="290021"/>
                    <a:pt x="153328" y="287974"/>
                  </a:cubicBezTo>
                  <a:lnTo>
                    <a:pt x="184017" y="227271"/>
                  </a:lnTo>
                  <a:lnTo>
                    <a:pt x="178910" y="202138"/>
                  </a:lnTo>
                  <a:cubicBezTo>
                    <a:pt x="186252" y="192653"/>
                    <a:pt x="190223" y="181474"/>
                    <a:pt x="190782" y="170132"/>
                  </a:cubicBezTo>
                  <a:cubicBezTo>
                    <a:pt x="202386" y="183108"/>
                    <a:pt x="218204" y="200887"/>
                    <a:pt x="222491" y="205763"/>
                  </a:cubicBezTo>
                  <a:cubicBezTo>
                    <a:pt x="222211" y="211362"/>
                    <a:pt x="220973" y="229906"/>
                    <a:pt x="219728" y="248602"/>
                  </a:cubicBezTo>
                  <a:cubicBezTo>
                    <a:pt x="218878" y="259806"/>
                    <a:pt x="218106" y="271076"/>
                    <a:pt x="217293" y="279589"/>
                  </a:cubicBezTo>
                  <a:cubicBezTo>
                    <a:pt x="216922" y="283809"/>
                    <a:pt x="216540" y="287452"/>
                    <a:pt x="216212" y="289996"/>
                  </a:cubicBezTo>
                  <a:cubicBezTo>
                    <a:pt x="216018" y="291235"/>
                    <a:pt x="215884" y="292255"/>
                    <a:pt x="215750" y="292838"/>
                  </a:cubicBezTo>
                  <a:lnTo>
                    <a:pt x="215750" y="292838"/>
                  </a:lnTo>
                  <a:cubicBezTo>
                    <a:pt x="214755" y="294453"/>
                    <a:pt x="215004" y="296555"/>
                    <a:pt x="216406" y="297915"/>
                  </a:cubicBezTo>
                  <a:cubicBezTo>
                    <a:pt x="216849" y="298346"/>
                    <a:pt x="218100" y="299269"/>
                    <a:pt x="219697" y="299099"/>
                  </a:cubicBezTo>
                  <a:cubicBezTo>
                    <a:pt x="221221" y="299002"/>
                    <a:pt x="222005" y="298194"/>
                    <a:pt x="222363" y="297824"/>
                  </a:cubicBezTo>
                  <a:cubicBezTo>
                    <a:pt x="223505" y="296500"/>
                    <a:pt x="223280" y="296142"/>
                    <a:pt x="223565" y="295698"/>
                  </a:cubicBezTo>
                  <a:cubicBezTo>
                    <a:pt x="224051" y="294168"/>
                    <a:pt x="224239" y="292201"/>
                    <a:pt x="224628" y="289146"/>
                  </a:cubicBezTo>
                  <a:cubicBezTo>
                    <a:pt x="227002" y="268252"/>
                    <a:pt x="230834" y="204688"/>
                    <a:pt x="230907" y="204616"/>
                  </a:cubicBezTo>
                  <a:lnTo>
                    <a:pt x="231022" y="202873"/>
                  </a:lnTo>
                  <a:lnTo>
                    <a:pt x="229838" y="201579"/>
                  </a:lnTo>
                  <a:cubicBezTo>
                    <a:pt x="229838" y="201579"/>
                    <a:pt x="218823" y="189180"/>
                    <a:pt x="207589" y="176562"/>
                  </a:cubicBezTo>
                  <a:cubicBezTo>
                    <a:pt x="201973" y="170253"/>
                    <a:pt x="196283" y="163871"/>
                    <a:pt x="191990" y="158995"/>
                  </a:cubicBezTo>
                  <a:cubicBezTo>
                    <a:pt x="191249" y="158133"/>
                    <a:pt x="190514" y="157416"/>
                    <a:pt x="189925" y="156700"/>
                  </a:cubicBezTo>
                  <a:cubicBezTo>
                    <a:pt x="189209" y="152717"/>
                    <a:pt x="188061" y="148879"/>
                    <a:pt x="186476" y="145199"/>
                  </a:cubicBezTo>
                  <a:lnTo>
                    <a:pt x="243616" y="175432"/>
                  </a:lnTo>
                  <a:lnTo>
                    <a:pt x="299164" y="110794"/>
                  </a:lnTo>
                  <a:cubicBezTo>
                    <a:pt x="300591" y="109173"/>
                    <a:pt x="300482" y="106629"/>
                    <a:pt x="298933" y="105129"/>
                  </a:cubicBezTo>
                  <a:cubicBezTo>
                    <a:pt x="298854" y="105056"/>
                    <a:pt x="298781" y="104983"/>
                    <a:pt x="298781" y="104983"/>
                  </a:cubicBezTo>
                  <a:cubicBezTo>
                    <a:pt x="297087" y="103483"/>
                    <a:pt x="294476" y="103671"/>
                    <a:pt x="292904" y="105438"/>
                  </a:cubicBezTo>
                  <a:lnTo>
                    <a:pt x="241636" y="165073"/>
                  </a:lnTo>
                  <a:lnTo>
                    <a:pt x="192852" y="139218"/>
                  </a:lnTo>
                  <a:cubicBezTo>
                    <a:pt x="193933" y="138404"/>
                    <a:pt x="195081" y="137512"/>
                    <a:pt x="196010" y="136553"/>
                  </a:cubicBezTo>
                  <a:cubicBezTo>
                    <a:pt x="196939" y="135593"/>
                    <a:pt x="197728" y="134640"/>
                    <a:pt x="198439" y="133607"/>
                  </a:cubicBezTo>
                  <a:cubicBezTo>
                    <a:pt x="210680" y="135897"/>
                    <a:pt x="241685" y="139345"/>
                    <a:pt x="241685" y="139345"/>
                  </a:cubicBezTo>
                  <a:lnTo>
                    <a:pt x="244885" y="139734"/>
                  </a:lnTo>
                  <a:lnTo>
                    <a:pt x="265038" y="83846"/>
                  </a:lnTo>
                  <a:cubicBezTo>
                    <a:pt x="265597" y="82237"/>
                    <a:pt x="265208" y="80573"/>
                    <a:pt x="264024" y="79425"/>
                  </a:cubicBezTo>
                  <a:cubicBezTo>
                    <a:pt x="263587" y="79000"/>
                    <a:pt x="263144" y="78715"/>
                    <a:pt x="262488" y="78508"/>
                  </a:cubicBezTo>
                  <a:cubicBezTo>
                    <a:pt x="260369" y="77737"/>
                    <a:pt x="257989" y="78867"/>
                    <a:pt x="257217" y="80986"/>
                  </a:cubicBezTo>
                  <a:lnTo>
                    <a:pt x="239298" y="130735"/>
                  </a:lnTo>
                  <a:cubicBezTo>
                    <a:pt x="235078" y="130219"/>
                    <a:pt x="227360" y="129320"/>
                    <a:pt x="219576" y="128349"/>
                  </a:cubicBezTo>
                  <a:cubicBezTo>
                    <a:pt x="213826" y="127638"/>
                    <a:pt x="207923" y="126782"/>
                    <a:pt x="203479" y="126047"/>
                  </a:cubicBezTo>
                  <a:cubicBezTo>
                    <a:pt x="202968" y="125987"/>
                    <a:pt x="202464" y="125920"/>
                    <a:pt x="201954" y="125853"/>
                  </a:cubicBezTo>
                  <a:cubicBezTo>
                    <a:pt x="202707" y="123157"/>
                    <a:pt x="202883" y="120315"/>
                    <a:pt x="202628" y="117631"/>
                  </a:cubicBezTo>
                  <a:cubicBezTo>
                    <a:pt x="211251" y="111547"/>
                    <a:pt x="212380" y="99463"/>
                    <a:pt x="212380" y="99463"/>
                  </a:cubicBezTo>
                  <a:cubicBezTo>
                    <a:pt x="211117" y="102390"/>
                    <a:pt x="205136" y="105900"/>
                    <a:pt x="199945" y="108590"/>
                  </a:cubicBezTo>
                  <a:cubicBezTo>
                    <a:pt x="198827" y="106501"/>
                    <a:pt x="197340" y="104491"/>
                    <a:pt x="195500" y="102700"/>
                  </a:cubicBezTo>
                  <a:cubicBezTo>
                    <a:pt x="194613" y="101844"/>
                    <a:pt x="193654" y="101060"/>
                    <a:pt x="192628" y="100344"/>
                  </a:cubicBezTo>
                  <a:cubicBezTo>
                    <a:pt x="195093" y="95298"/>
                    <a:pt x="198281" y="89651"/>
                    <a:pt x="201019" y="88448"/>
                  </a:cubicBezTo>
                  <a:cubicBezTo>
                    <a:pt x="201019" y="88448"/>
                    <a:pt x="190939" y="89693"/>
                    <a:pt x="184800" y="96761"/>
                  </a:cubicBezTo>
                  <a:cubicBezTo>
                    <a:pt x="181151" y="95796"/>
                    <a:pt x="177301" y="95784"/>
                    <a:pt x="173609" y="96640"/>
                  </a:cubicBezTo>
                  <a:cubicBezTo>
                    <a:pt x="173524" y="96130"/>
                    <a:pt x="173445" y="95772"/>
                    <a:pt x="173367" y="95261"/>
                  </a:cubicBezTo>
                  <a:cubicBezTo>
                    <a:pt x="171387" y="84611"/>
                    <a:pt x="168964" y="68374"/>
                    <a:pt x="167987" y="61555"/>
                  </a:cubicBezTo>
                  <a:lnTo>
                    <a:pt x="217177" y="42136"/>
                  </a:lnTo>
                  <a:cubicBezTo>
                    <a:pt x="219272" y="41304"/>
                    <a:pt x="220323" y="38893"/>
                    <a:pt x="219491" y="36798"/>
                  </a:cubicBezTo>
                  <a:cubicBezTo>
                    <a:pt x="219266" y="36288"/>
                    <a:pt x="218969" y="35711"/>
                    <a:pt x="218598" y="35359"/>
                  </a:cubicBezTo>
                  <a:cubicBezTo>
                    <a:pt x="217493" y="34284"/>
                    <a:pt x="215744" y="33872"/>
                    <a:pt x="214153" y="34479"/>
                  </a:cubicBezTo>
                  <a:lnTo>
                    <a:pt x="158897" y="56314"/>
                  </a:lnTo>
                  <a:lnTo>
                    <a:pt x="159382" y="59508"/>
                  </a:lnTo>
                  <a:cubicBezTo>
                    <a:pt x="159382" y="59508"/>
                    <a:pt x="161010" y="70961"/>
                    <a:pt x="162856" y="82485"/>
                  </a:cubicBezTo>
                  <a:cubicBezTo>
                    <a:pt x="163815" y="88284"/>
                    <a:pt x="164774" y="94084"/>
                    <a:pt x="165649" y="98796"/>
                  </a:cubicBezTo>
                  <a:cubicBezTo>
                    <a:pt x="165728" y="99154"/>
                    <a:pt x="165734" y="99591"/>
                    <a:pt x="165886" y="100028"/>
                  </a:cubicBezTo>
                  <a:cubicBezTo>
                    <a:pt x="164374" y="100994"/>
                    <a:pt x="163007" y="102105"/>
                    <a:pt x="161793" y="103356"/>
                  </a:cubicBezTo>
                  <a:cubicBezTo>
                    <a:pt x="161004" y="104169"/>
                    <a:pt x="160293" y="105050"/>
                    <a:pt x="159656" y="106003"/>
                  </a:cubicBezTo>
                  <a:lnTo>
                    <a:pt x="133673" y="60334"/>
                  </a:lnTo>
                  <a:lnTo>
                    <a:pt x="191723" y="7282"/>
                  </a:lnTo>
                  <a:cubicBezTo>
                    <a:pt x="193374" y="5733"/>
                    <a:pt x="193550" y="3183"/>
                    <a:pt x="191996" y="1391"/>
                  </a:cubicBezTo>
                  <a:cubicBezTo>
                    <a:pt x="191923" y="1318"/>
                    <a:pt x="191850" y="1246"/>
                    <a:pt x="191777" y="1179"/>
                  </a:cubicBezTo>
                  <a:cubicBezTo>
                    <a:pt x="190229" y="-327"/>
                    <a:pt x="187758" y="-436"/>
                    <a:pt x="186106" y="1118"/>
                  </a:cubicBezTo>
                  <a:lnTo>
                    <a:pt x="123186" y="58604"/>
                  </a:lnTo>
                  <a:lnTo>
                    <a:pt x="154907" y="114292"/>
                  </a:lnTo>
                  <a:cubicBezTo>
                    <a:pt x="150960" y="112749"/>
                    <a:pt x="146953" y="111723"/>
                    <a:pt x="142872" y="111055"/>
                  </a:cubicBezTo>
                  <a:cubicBezTo>
                    <a:pt x="142356" y="110557"/>
                    <a:pt x="141767" y="110126"/>
                    <a:pt x="141251" y="109628"/>
                  </a:cubicBezTo>
                  <a:cubicBezTo>
                    <a:pt x="126167" y="96998"/>
                    <a:pt x="97537" y="73086"/>
                    <a:pt x="97537" y="73086"/>
                  </a:cubicBezTo>
                  <a:lnTo>
                    <a:pt x="96213" y="71944"/>
                  </a:lnTo>
                  <a:lnTo>
                    <a:pt x="94471" y="72120"/>
                  </a:lnTo>
                  <a:cubicBezTo>
                    <a:pt x="94471" y="72120"/>
                    <a:pt x="72337" y="74124"/>
                    <a:pt x="49919" y="76425"/>
                  </a:cubicBezTo>
                  <a:cubicBezTo>
                    <a:pt x="38752" y="77616"/>
                    <a:pt x="27504" y="78727"/>
                    <a:pt x="18874" y="79802"/>
                  </a:cubicBezTo>
                  <a:cubicBezTo>
                    <a:pt x="14522" y="80306"/>
                    <a:pt x="10896" y="80798"/>
                    <a:pt x="8213" y="81204"/>
                  </a:cubicBezTo>
                  <a:cubicBezTo>
                    <a:pt x="6837" y="81441"/>
                    <a:pt x="5750" y="81672"/>
                    <a:pt x="4881" y="81836"/>
                  </a:cubicBezTo>
                  <a:cubicBezTo>
                    <a:pt x="4447" y="81988"/>
                    <a:pt x="4011" y="81994"/>
                    <a:pt x="3577" y="82146"/>
                  </a:cubicBezTo>
                  <a:cubicBezTo>
                    <a:pt x="3072" y="82370"/>
                    <a:pt x="2779" y="82230"/>
                    <a:pt x="1490" y="83409"/>
                  </a:cubicBezTo>
                  <a:cubicBezTo>
                    <a:pt x="768" y="83712"/>
                    <a:pt x="126" y="84520"/>
                    <a:pt x="3" y="85977"/>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388" name="Google Shape;2388;p32"/>
            <p:cNvGrpSpPr/>
            <p:nvPr/>
          </p:nvGrpSpPr>
          <p:grpSpPr>
            <a:xfrm flipH="1" rot="-5017525">
              <a:off x="387527" y="4221392"/>
              <a:ext cx="912911" cy="1141865"/>
              <a:chOff x="1057461" y="1495369"/>
              <a:chExt cx="1012574" cy="1266524"/>
            </a:xfrm>
          </p:grpSpPr>
          <p:grpSp>
            <p:nvGrpSpPr>
              <p:cNvPr id="2389" name="Google Shape;2389;p32"/>
              <p:cNvGrpSpPr/>
              <p:nvPr/>
            </p:nvGrpSpPr>
            <p:grpSpPr>
              <a:xfrm>
                <a:off x="1057461" y="1495369"/>
                <a:ext cx="1012574" cy="1146178"/>
                <a:chOff x="1057461" y="1495369"/>
                <a:chExt cx="1012574" cy="1146178"/>
              </a:xfrm>
            </p:grpSpPr>
            <p:sp>
              <p:nvSpPr>
                <p:cNvPr id="2390" name="Google Shape;2390;p32"/>
                <p:cNvSpPr/>
                <p:nvPr/>
              </p:nvSpPr>
              <p:spPr>
                <a:xfrm>
                  <a:off x="1057461" y="1509138"/>
                  <a:ext cx="262306" cy="214901"/>
                </a:xfrm>
                <a:custGeom>
                  <a:rect b="b" l="l" r="r" t="t"/>
                  <a:pathLst>
                    <a:path extrusionOk="0" h="214901" w="262306">
                      <a:moveTo>
                        <a:pt x="255074" y="93266"/>
                      </a:moveTo>
                      <a:cubicBezTo>
                        <a:pt x="244478" y="57324"/>
                        <a:pt x="219127" y="34548"/>
                        <a:pt x="219127" y="34548"/>
                      </a:cubicBezTo>
                      <a:lnTo>
                        <a:pt x="211816" y="71952"/>
                      </a:lnTo>
                      <a:cubicBezTo>
                        <a:pt x="211816" y="71952"/>
                        <a:pt x="189458" y="31293"/>
                        <a:pt x="136503" y="13471"/>
                      </a:cubicBezTo>
                      <a:cubicBezTo>
                        <a:pt x="83547" y="-4357"/>
                        <a:pt x="0" y="647"/>
                        <a:pt x="0" y="647"/>
                      </a:cubicBezTo>
                      <a:cubicBezTo>
                        <a:pt x="0" y="647"/>
                        <a:pt x="14889" y="59043"/>
                        <a:pt x="38637" y="98694"/>
                      </a:cubicBezTo>
                      <a:cubicBezTo>
                        <a:pt x="62386" y="138352"/>
                        <a:pt x="94999" y="159270"/>
                        <a:pt x="94999" y="159270"/>
                      </a:cubicBezTo>
                      <a:lnTo>
                        <a:pt x="50842" y="189097"/>
                      </a:lnTo>
                      <a:cubicBezTo>
                        <a:pt x="50842" y="189097"/>
                        <a:pt x="88660" y="217412"/>
                        <a:pt x="141324" y="214722"/>
                      </a:cubicBezTo>
                      <a:cubicBezTo>
                        <a:pt x="193988" y="212026"/>
                        <a:pt x="261499" y="178319"/>
                        <a:pt x="261499" y="178319"/>
                      </a:cubicBezTo>
                      <a:cubicBezTo>
                        <a:pt x="261499" y="178319"/>
                        <a:pt x="265664" y="129207"/>
                        <a:pt x="255074" y="932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1" name="Google Shape;2391;p32"/>
                <p:cNvSpPr/>
                <p:nvPr/>
              </p:nvSpPr>
              <p:spPr>
                <a:xfrm>
                  <a:off x="1139466" y="1815956"/>
                  <a:ext cx="293736" cy="187611"/>
                </a:xfrm>
                <a:custGeom>
                  <a:rect b="b" l="l" r="r" t="t"/>
                  <a:pathLst>
                    <a:path extrusionOk="0" h="187611" w="293736">
                      <a:moveTo>
                        <a:pt x="293736" y="100440"/>
                      </a:moveTo>
                      <a:cubicBezTo>
                        <a:pt x="293736" y="100440"/>
                        <a:pt x="274797" y="66351"/>
                        <a:pt x="243811" y="41236"/>
                      </a:cubicBezTo>
                      <a:cubicBezTo>
                        <a:pt x="212818" y="16128"/>
                        <a:pt x="169784" y="0"/>
                        <a:pt x="169784" y="0"/>
                      </a:cubicBezTo>
                      <a:lnTo>
                        <a:pt x="174569" y="32662"/>
                      </a:lnTo>
                      <a:cubicBezTo>
                        <a:pt x="174569" y="32662"/>
                        <a:pt x="117357" y="13268"/>
                        <a:pt x="73716" y="24993"/>
                      </a:cubicBezTo>
                      <a:cubicBezTo>
                        <a:pt x="30076" y="36719"/>
                        <a:pt x="0" y="79558"/>
                        <a:pt x="0" y="79558"/>
                      </a:cubicBezTo>
                      <a:cubicBezTo>
                        <a:pt x="0" y="79558"/>
                        <a:pt x="50861" y="125943"/>
                        <a:pt x="86419" y="143638"/>
                      </a:cubicBezTo>
                      <a:cubicBezTo>
                        <a:pt x="121978" y="161338"/>
                        <a:pt x="142241" y="150341"/>
                        <a:pt x="142241" y="150341"/>
                      </a:cubicBezTo>
                      <a:lnTo>
                        <a:pt x="128998" y="187606"/>
                      </a:lnTo>
                      <a:cubicBezTo>
                        <a:pt x="128998" y="187606"/>
                        <a:pt x="198524" y="188493"/>
                        <a:pt x="239712" y="166700"/>
                      </a:cubicBezTo>
                      <a:cubicBezTo>
                        <a:pt x="280893" y="144907"/>
                        <a:pt x="293736" y="100440"/>
                        <a:pt x="293736" y="1004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2" name="Google Shape;2392;p32"/>
                <p:cNvSpPr/>
                <p:nvPr/>
              </p:nvSpPr>
              <p:spPr>
                <a:xfrm>
                  <a:off x="1345046" y="2055929"/>
                  <a:ext cx="340854" cy="224203"/>
                </a:xfrm>
                <a:custGeom>
                  <a:rect b="b" l="l" r="r" t="t"/>
                  <a:pathLst>
                    <a:path extrusionOk="0" h="224203" w="340854">
                      <a:moveTo>
                        <a:pt x="340704" y="95874"/>
                      </a:moveTo>
                      <a:cubicBezTo>
                        <a:pt x="340704" y="95874"/>
                        <a:pt x="324668" y="61262"/>
                        <a:pt x="301618" y="37295"/>
                      </a:cubicBezTo>
                      <a:cubicBezTo>
                        <a:pt x="278562" y="13328"/>
                        <a:pt x="248498" y="0"/>
                        <a:pt x="248498" y="0"/>
                      </a:cubicBezTo>
                      <a:lnTo>
                        <a:pt x="266253" y="52160"/>
                      </a:lnTo>
                      <a:cubicBezTo>
                        <a:pt x="266253" y="52160"/>
                        <a:pt x="178771" y="36057"/>
                        <a:pt x="112208" y="45687"/>
                      </a:cubicBezTo>
                      <a:cubicBezTo>
                        <a:pt x="45645" y="55318"/>
                        <a:pt x="0" y="90676"/>
                        <a:pt x="0" y="90676"/>
                      </a:cubicBezTo>
                      <a:cubicBezTo>
                        <a:pt x="0" y="90676"/>
                        <a:pt x="83845" y="165783"/>
                        <a:pt x="145131" y="188554"/>
                      </a:cubicBezTo>
                      <a:cubicBezTo>
                        <a:pt x="206418" y="211318"/>
                        <a:pt x="245146" y="181753"/>
                        <a:pt x="245146" y="181753"/>
                      </a:cubicBezTo>
                      <a:lnTo>
                        <a:pt x="218362" y="224203"/>
                      </a:lnTo>
                      <a:cubicBezTo>
                        <a:pt x="218362" y="224203"/>
                        <a:pt x="283322" y="197990"/>
                        <a:pt x="313914" y="165910"/>
                      </a:cubicBezTo>
                      <a:cubicBezTo>
                        <a:pt x="344499" y="133825"/>
                        <a:pt x="340704" y="95874"/>
                        <a:pt x="340704" y="9587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3" name="Google Shape;2393;p32"/>
                <p:cNvSpPr/>
                <p:nvPr/>
              </p:nvSpPr>
              <p:spPr>
                <a:xfrm>
                  <a:off x="1374186" y="1495369"/>
                  <a:ext cx="194659" cy="342714"/>
                </a:xfrm>
                <a:custGeom>
                  <a:rect b="b" l="l" r="r" t="t"/>
                  <a:pathLst>
                    <a:path extrusionOk="0" h="342714" w="194659">
                      <a:moveTo>
                        <a:pt x="132113" y="342714"/>
                      </a:moveTo>
                      <a:cubicBezTo>
                        <a:pt x="132113" y="342714"/>
                        <a:pt x="181473" y="268968"/>
                        <a:pt x="192203" y="215545"/>
                      </a:cubicBezTo>
                      <a:cubicBezTo>
                        <a:pt x="202933" y="162127"/>
                        <a:pt x="175037" y="129034"/>
                        <a:pt x="175037" y="129034"/>
                      </a:cubicBezTo>
                      <a:lnTo>
                        <a:pt x="150396" y="159620"/>
                      </a:lnTo>
                      <a:cubicBezTo>
                        <a:pt x="150396" y="159620"/>
                        <a:pt x="143304" y="101266"/>
                        <a:pt x="117964" y="61359"/>
                      </a:cubicBezTo>
                      <a:cubicBezTo>
                        <a:pt x="92619" y="21459"/>
                        <a:pt x="49033" y="0"/>
                        <a:pt x="49033" y="0"/>
                      </a:cubicBezTo>
                      <a:cubicBezTo>
                        <a:pt x="49033" y="0"/>
                        <a:pt x="38461" y="35012"/>
                        <a:pt x="35146" y="64201"/>
                      </a:cubicBezTo>
                      <a:cubicBezTo>
                        <a:pt x="31830" y="93396"/>
                        <a:pt x="35765" y="116774"/>
                        <a:pt x="35765" y="116774"/>
                      </a:cubicBezTo>
                      <a:lnTo>
                        <a:pt x="0" y="118377"/>
                      </a:lnTo>
                      <a:cubicBezTo>
                        <a:pt x="0" y="118377"/>
                        <a:pt x="6315" y="180866"/>
                        <a:pt x="39342" y="236955"/>
                      </a:cubicBezTo>
                      <a:cubicBezTo>
                        <a:pt x="72374" y="293038"/>
                        <a:pt x="132113" y="342714"/>
                        <a:pt x="132113" y="3427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4" name="Google Shape;2394;p32"/>
                <p:cNvSpPr/>
                <p:nvPr/>
              </p:nvSpPr>
              <p:spPr>
                <a:xfrm>
                  <a:off x="1632843" y="1681986"/>
                  <a:ext cx="206506" cy="355071"/>
                </a:xfrm>
                <a:custGeom>
                  <a:rect b="b" l="l" r="r" t="t"/>
                  <a:pathLst>
                    <a:path extrusionOk="0" h="355071" w="206506">
                      <a:moveTo>
                        <a:pt x="110642" y="355071"/>
                      </a:moveTo>
                      <a:cubicBezTo>
                        <a:pt x="110642" y="355071"/>
                        <a:pt x="161436" y="316665"/>
                        <a:pt x="185372" y="273212"/>
                      </a:cubicBezTo>
                      <a:cubicBezTo>
                        <a:pt x="209309" y="229753"/>
                        <a:pt x="206394" y="181243"/>
                        <a:pt x="206394" y="181243"/>
                      </a:cubicBezTo>
                      <a:lnTo>
                        <a:pt x="161812" y="205537"/>
                      </a:lnTo>
                      <a:cubicBezTo>
                        <a:pt x="161812" y="205537"/>
                        <a:pt x="169500" y="115857"/>
                        <a:pt x="153669" y="64474"/>
                      </a:cubicBezTo>
                      <a:cubicBezTo>
                        <a:pt x="137839" y="13086"/>
                        <a:pt x="98479" y="0"/>
                        <a:pt x="98479" y="0"/>
                      </a:cubicBezTo>
                      <a:cubicBezTo>
                        <a:pt x="98479" y="0"/>
                        <a:pt x="55342" y="50326"/>
                        <a:pt x="43447" y="89109"/>
                      </a:cubicBezTo>
                      <a:cubicBezTo>
                        <a:pt x="31546" y="127899"/>
                        <a:pt x="50892" y="155144"/>
                        <a:pt x="50892" y="155144"/>
                      </a:cubicBezTo>
                      <a:lnTo>
                        <a:pt x="577" y="120569"/>
                      </a:lnTo>
                      <a:cubicBezTo>
                        <a:pt x="577" y="120569"/>
                        <a:pt x="-5531" y="207796"/>
                        <a:pt x="21988" y="266423"/>
                      </a:cubicBezTo>
                      <a:cubicBezTo>
                        <a:pt x="49501" y="325044"/>
                        <a:pt x="110642" y="355071"/>
                        <a:pt x="110642" y="35507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5" name="Google Shape;2395;p32"/>
                <p:cNvSpPr/>
                <p:nvPr/>
              </p:nvSpPr>
              <p:spPr>
                <a:xfrm>
                  <a:off x="1821963" y="2186621"/>
                  <a:ext cx="248072" cy="228431"/>
                </a:xfrm>
                <a:custGeom>
                  <a:rect b="b" l="l" r="r" t="t"/>
                  <a:pathLst>
                    <a:path extrusionOk="0" h="228431" w="248072">
                      <a:moveTo>
                        <a:pt x="7686" y="223645"/>
                      </a:moveTo>
                      <a:cubicBezTo>
                        <a:pt x="7686" y="223645"/>
                        <a:pt x="67515" y="233318"/>
                        <a:pt x="121078" y="225163"/>
                      </a:cubicBezTo>
                      <a:cubicBezTo>
                        <a:pt x="174641" y="217008"/>
                        <a:pt x="221931" y="191025"/>
                        <a:pt x="221931" y="191025"/>
                      </a:cubicBezTo>
                      <a:lnTo>
                        <a:pt x="174641" y="162237"/>
                      </a:lnTo>
                      <a:cubicBezTo>
                        <a:pt x="174641" y="162237"/>
                        <a:pt x="220152" y="126040"/>
                        <a:pt x="237761" y="85508"/>
                      </a:cubicBezTo>
                      <a:cubicBezTo>
                        <a:pt x="255376" y="44983"/>
                        <a:pt x="245084" y="121"/>
                        <a:pt x="245084" y="121"/>
                      </a:cubicBezTo>
                      <a:cubicBezTo>
                        <a:pt x="245084" y="121"/>
                        <a:pt x="172503" y="-2301"/>
                        <a:pt x="133417" y="14512"/>
                      </a:cubicBezTo>
                      <a:cubicBezTo>
                        <a:pt x="94324" y="31332"/>
                        <a:pt x="88737" y="67383"/>
                        <a:pt x="88737" y="67383"/>
                      </a:cubicBezTo>
                      <a:lnTo>
                        <a:pt x="79799" y="14561"/>
                      </a:lnTo>
                      <a:cubicBezTo>
                        <a:pt x="79799" y="14561"/>
                        <a:pt x="26157" y="61110"/>
                        <a:pt x="8129" y="113380"/>
                      </a:cubicBezTo>
                      <a:cubicBezTo>
                        <a:pt x="-9899" y="165649"/>
                        <a:pt x="7686" y="223645"/>
                        <a:pt x="7686" y="22364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6" name="Google Shape;2396;p32"/>
                <p:cNvSpPr/>
                <p:nvPr/>
              </p:nvSpPr>
              <p:spPr>
                <a:xfrm>
                  <a:off x="1458833" y="2423582"/>
                  <a:ext cx="333933" cy="217965"/>
                </a:xfrm>
                <a:custGeom>
                  <a:rect b="b" l="l" r="r" t="t"/>
                  <a:pathLst>
                    <a:path extrusionOk="0" h="217965" w="333933">
                      <a:moveTo>
                        <a:pt x="333934" y="134165"/>
                      </a:moveTo>
                      <a:cubicBezTo>
                        <a:pt x="333934" y="134165"/>
                        <a:pt x="290415" y="195646"/>
                        <a:pt x="237878" y="212521"/>
                      </a:cubicBezTo>
                      <a:cubicBezTo>
                        <a:pt x="185341" y="229395"/>
                        <a:pt x="123788" y="201657"/>
                        <a:pt x="123788" y="201657"/>
                      </a:cubicBezTo>
                      <a:lnTo>
                        <a:pt x="164338" y="176907"/>
                      </a:lnTo>
                      <a:cubicBezTo>
                        <a:pt x="164338" y="176907"/>
                        <a:pt x="121480" y="177029"/>
                        <a:pt x="80396" y="146194"/>
                      </a:cubicBezTo>
                      <a:cubicBezTo>
                        <a:pt x="39305" y="115360"/>
                        <a:pt x="0" y="53563"/>
                        <a:pt x="0" y="53563"/>
                      </a:cubicBezTo>
                      <a:cubicBezTo>
                        <a:pt x="0" y="53563"/>
                        <a:pt x="88053" y="6953"/>
                        <a:pt x="146255" y="3352"/>
                      </a:cubicBezTo>
                      <a:cubicBezTo>
                        <a:pt x="204463" y="-249"/>
                        <a:pt x="232826" y="39172"/>
                        <a:pt x="232826" y="39172"/>
                      </a:cubicBezTo>
                      <a:lnTo>
                        <a:pt x="225788" y="0"/>
                      </a:lnTo>
                      <a:cubicBezTo>
                        <a:pt x="225788" y="0"/>
                        <a:pt x="269059" y="24556"/>
                        <a:pt x="296092" y="58099"/>
                      </a:cubicBezTo>
                      <a:cubicBezTo>
                        <a:pt x="323131" y="91635"/>
                        <a:pt x="333934" y="134165"/>
                        <a:pt x="333934" y="1341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97" name="Google Shape;2397;p32"/>
              <p:cNvSpPr/>
              <p:nvPr/>
            </p:nvSpPr>
            <p:spPr>
              <a:xfrm>
                <a:off x="1142320" y="1590551"/>
                <a:ext cx="878888" cy="1171342"/>
              </a:xfrm>
              <a:custGeom>
                <a:rect b="b" l="l" r="r" t="t"/>
                <a:pathLst>
                  <a:path extrusionOk="0" h="1171342" w="878888">
                    <a:moveTo>
                      <a:pt x="878888" y="1171240"/>
                    </a:moveTo>
                    <a:cubicBezTo>
                      <a:pt x="849754" y="1173796"/>
                      <a:pt x="822059" y="1128036"/>
                      <a:pt x="806787" y="1108976"/>
                    </a:cubicBezTo>
                    <a:cubicBezTo>
                      <a:pt x="734783" y="1019119"/>
                      <a:pt x="702297" y="916506"/>
                      <a:pt x="662955" y="809993"/>
                    </a:cubicBezTo>
                    <a:cubicBezTo>
                      <a:pt x="627330" y="713543"/>
                      <a:pt x="613206" y="609684"/>
                      <a:pt x="568600" y="516470"/>
                    </a:cubicBezTo>
                    <a:cubicBezTo>
                      <a:pt x="473576" y="317903"/>
                      <a:pt x="204171" y="80627"/>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8" name="Google Shape;2398;p32"/>
              <p:cNvSpPr/>
              <p:nvPr/>
            </p:nvSpPr>
            <p:spPr>
              <a:xfrm>
                <a:off x="1560020" y="2472208"/>
                <a:ext cx="321904" cy="120490"/>
              </a:xfrm>
              <a:custGeom>
                <a:rect b="b" l="l" r="r" t="t"/>
                <a:pathLst>
                  <a:path extrusionOk="0" h="120490" w="321904">
                    <a:moveTo>
                      <a:pt x="321905" y="120490"/>
                    </a:moveTo>
                    <a:cubicBezTo>
                      <a:pt x="321905" y="120490"/>
                      <a:pt x="254388" y="93087"/>
                      <a:pt x="235516" y="86486"/>
                    </a:cubicBezTo>
                    <a:cubicBezTo>
                      <a:pt x="160713" y="60333"/>
                      <a:pt x="58172" y="59896"/>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9" name="Google Shape;2399;p32"/>
              <p:cNvSpPr/>
              <p:nvPr/>
            </p:nvSpPr>
            <p:spPr>
              <a:xfrm>
                <a:off x="1440422" y="2141402"/>
                <a:ext cx="296498" cy="29770"/>
              </a:xfrm>
              <a:custGeom>
                <a:rect b="b" l="l" r="r" t="t"/>
                <a:pathLst>
                  <a:path extrusionOk="0" h="29770" w="296498">
                    <a:moveTo>
                      <a:pt x="296499" y="29771"/>
                    </a:moveTo>
                    <a:cubicBezTo>
                      <a:pt x="296499" y="29771"/>
                      <a:pt x="259228" y="6496"/>
                      <a:pt x="185105" y="667"/>
                    </a:cubicBezTo>
                    <a:cubicBezTo>
                      <a:pt x="110981" y="-5156"/>
                      <a:pt x="27811" y="29710"/>
                      <a:pt x="0" y="6466"/>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0" name="Google Shape;2400;p32"/>
              <p:cNvSpPr/>
              <p:nvPr/>
            </p:nvSpPr>
            <p:spPr>
              <a:xfrm>
                <a:off x="1216662" y="1888317"/>
                <a:ext cx="417128" cy="95019"/>
              </a:xfrm>
              <a:custGeom>
                <a:rect b="b" l="l" r="r" t="t"/>
                <a:pathLst>
                  <a:path extrusionOk="0" h="95019" w="417128">
                    <a:moveTo>
                      <a:pt x="417129" y="95019"/>
                    </a:moveTo>
                    <a:cubicBezTo>
                      <a:pt x="417129" y="95019"/>
                      <a:pt x="349485" y="61191"/>
                      <a:pt x="289662" y="45537"/>
                    </a:cubicBezTo>
                    <a:cubicBezTo>
                      <a:pt x="230251" y="29992"/>
                      <a:pt x="47903" y="-12179"/>
                      <a:pt x="0" y="3396"/>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1" name="Google Shape;2401;p32"/>
              <p:cNvSpPr/>
              <p:nvPr/>
            </p:nvSpPr>
            <p:spPr>
              <a:xfrm>
                <a:off x="1457582" y="1612605"/>
                <a:ext cx="50453" cy="229783"/>
              </a:xfrm>
              <a:custGeom>
                <a:rect b="b" l="l" r="r" t="t"/>
                <a:pathLst>
                  <a:path extrusionOk="0" h="229783" w="50453">
                    <a:moveTo>
                      <a:pt x="50454" y="229784"/>
                    </a:moveTo>
                    <a:cubicBezTo>
                      <a:pt x="50454" y="229784"/>
                      <a:pt x="25594" y="170671"/>
                      <a:pt x="14695" y="108455"/>
                    </a:cubicBezTo>
                    <a:cubicBezTo>
                      <a:pt x="3795" y="46234"/>
                      <a:pt x="0" y="0"/>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2" name="Google Shape;2402;p32"/>
              <p:cNvSpPr/>
              <p:nvPr/>
            </p:nvSpPr>
            <p:spPr>
              <a:xfrm>
                <a:off x="1735038" y="1779110"/>
                <a:ext cx="8880" cy="391898"/>
              </a:xfrm>
              <a:custGeom>
                <a:rect b="b" l="l" r="r" t="t"/>
                <a:pathLst>
                  <a:path extrusionOk="0" h="391898" w="8880">
                    <a:moveTo>
                      <a:pt x="383" y="391899"/>
                    </a:moveTo>
                    <a:cubicBezTo>
                      <a:pt x="383" y="391899"/>
                      <a:pt x="15612" y="302383"/>
                      <a:pt x="5295" y="217245"/>
                    </a:cubicBezTo>
                    <a:cubicBezTo>
                      <a:pt x="-7171" y="114370"/>
                      <a:pt x="11744" y="75678"/>
                      <a:pt x="0"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3" name="Google Shape;2403;p32"/>
              <p:cNvSpPr/>
              <p:nvPr/>
            </p:nvSpPr>
            <p:spPr>
              <a:xfrm>
                <a:off x="1823037" y="2258182"/>
                <a:ext cx="163826" cy="191164"/>
              </a:xfrm>
              <a:custGeom>
                <a:rect b="b" l="l" r="r" t="t"/>
                <a:pathLst>
                  <a:path extrusionOk="0" h="191164" w="163826">
                    <a:moveTo>
                      <a:pt x="66" y="191165"/>
                    </a:moveTo>
                    <a:cubicBezTo>
                      <a:pt x="-3413" y="99384"/>
                      <a:pt x="131407" y="21283"/>
                      <a:pt x="163827" y="0"/>
                    </a:cubicBezTo>
                  </a:path>
                </a:pathLst>
              </a:custGeom>
              <a:noFill/>
              <a:ln cap="rnd" cmpd="sng" w="1647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04" name="Google Shape;2404;p32"/>
            <p:cNvGrpSpPr/>
            <p:nvPr/>
          </p:nvGrpSpPr>
          <p:grpSpPr>
            <a:xfrm flipH="1">
              <a:off x="1054179" y="4608013"/>
              <a:ext cx="1254437" cy="1468179"/>
              <a:chOff x="1618305" y="3965834"/>
              <a:chExt cx="1306842" cy="1529512"/>
            </a:xfrm>
          </p:grpSpPr>
          <p:grpSp>
            <p:nvGrpSpPr>
              <p:cNvPr id="2405" name="Google Shape;2405;p32"/>
              <p:cNvGrpSpPr/>
              <p:nvPr/>
            </p:nvGrpSpPr>
            <p:grpSpPr>
              <a:xfrm>
                <a:off x="1618305" y="3965834"/>
                <a:ext cx="1306842" cy="1529512"/>
                <a:chOff x="1523459" y="2674136"/>
                <a:chExt cx="1187606" cy="1389960"/>
              </a:xfrm>
            </p:grpSpPr>
            <p:grpSp>
              <p:nvGrpSpPr>
                <p:cNvPr id="2406" name="Google Shape;2406;p32"/>
                <p:cNvGrpSpPr/>
                <p:nvPr/>
              </p:nvGrpSpPr>
              <p:grpSpPr>
                <a:xfrm>
                  <a:off x="1523459" y="2986311"/>
                  <a:ext cx="1187606" cy="1077785"/>
                  <a:chOff x="1523459" y="2986311"/>
                  <a:chExt cx="1187606" cy="1077785"/>
                </a:xfrm>
              </p:grpSpPr>
              <p:sp>
                <p:nvSpPr>
                  <p:cNvPr id="2407" name="Google Shape;2407;p32"/>
                  <p:cNvSpPr/>
                  <p:nvPr/>
                </p:nvSpPr>
                <p:spPr>
                  <a:xfrm>
                    <a:off x="1523459" y="2986311"/>
                    <a:ext cx="1187606" cy="1077785"/>
                  </a:xfrm>
                  <a:custGeom>
                    <a:rect b="b" l="l" r="r" t="t"/>
                    <a:pathLst>
                      <a:path extrusionOk="0" h="1077785" w="1187606">
                        <a:moveTo>
                          <a:pt x="906621" y="116361"/>
                        </a:moveTo>
                        <a:cubicBezTo>
                          <a:pt x="1169523" y="356067"/>
                          <a:pt x="1382681" y="907064"/>
                          <a:pt x="897428" y="1020437"/>
                        </a:cubicBezTo>
                        <a:cubicBezTo>
                          <a:pt x="363622" y="1145148"/>
                          <a:pt x="-46208" y="1086400"/>
                          <a:pt x="4197" y="644514"/>
                        </a:cubicBezTo>
                        <a:cubicBezTo>
                          <a:pt x="14192" y="556862"/>
                          <a:pt x="23130" y="399228"/>
                          <a:pt x="69904" y="290955"/>
                        </a:cubicBezTo>
                        <a:cubicBezTo>
                          <a:pt x="107394" y="204165"/>
                          <a:pt x="211878" y="19067"/>
                          <a:pt x="473930" y="3607"/>
                        </a:cubicBezTo>
                        <a:cubicBezTo>
                          <a:pt x="678028" y="-8434"/>
                          <a:pt x="784510" y="5022"/>
                          <a:pt x="906621" y="1163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8" name="Google Shape;2408;p32"/>
                  <p:cNvSpPr/>
                  <p:nvPr/>
                </p:nvSpPr>
                <p:spPr>
                  <a:xfrm>
                    <a:off x="1662883" y="3101667"/>
                    <a:ext cx="243840" cy="479569"/>
                  </a:xfrm>
                  <a:custGeom>
                    <a:rect b="b" l="l" r="r" t="t"/>
                    <a:pathLst>
                      <a:path extrusionOk="0" h="479569" w="243840">
                        <a:moveTo>
                          <a:pt x="243380" y="1260"/>
                        </a:moveTo>
                        <a:cubicBezTo>
                          <a:pt x="249258" y="-5796"/>
                          <a:pt x="197001" y="18918"/>
                          <a:pt x="190133" y="22664"/>
                        </a:cubicBezTo>
                        <a:cubicBezTo>
                          <a:pt x="156214" y="41166"/>
                          <a:pt x="121086" y="55958"/>
                          <a:pt x="100350" y="90527"/>
                        </a:cubicBezTo>
                        <a:cubicBezTo>
                          <a:pt x="68331" y="143889"/>
                          <a:pt x="57377" y="212857"/>
                          <a:pt x="46058" y="273233"/>
                        </a:cubicBezTo>
                        <a:cubicBezTo>
                          <a:pt x="38687" y="312544"/>
                          <a:pt x="20081" y="347969"/>
                          <a:pt x="14732" y="388082"/>
                        </a:cubicBezTo>
                        <a:cubicBezTo>
                          <a:pt x="12279" y="406505"/>
                          <a:pt x="-6278" y="460894"/>
                          <a:pt x="2205" y="477872"/>
                        </a:cubicBezTo>
                        <a:cubicBezTo>
                          <a:pt x="6455" y="486373"/>
                          <a:pt x="10281" y="460639"/>
                          <a:pt x="13688" y="451768"/>
                        </a:cubicBezTo>
                        <a:cubicBezTo>
                          <a:pt x="18995" y="437984"/>
                          <a:pt x="22923" y="423064"/>
                          <a:pt x="27265" y="408965"/>
                        </a:cubicBezTo>
                        <a:cubicBezTo>
                          <a:pt x="39525" y="369107"/>
                          <a:pt x="54110" y="327464"/>
                          <a:pt x="70068" y="288893"/>
                        </a:cubicBezTo>
                        <a:cubicBezTo>
                          <a:pt x="94108" y="230807"/>
                          <a:pt x="115190" y="156149"/>
                          <a:pt x="148375" y="103054"/>
                        </a:cubicBezTo>
                        <a:cubicBezTo>
                          <a:pt x="174710" y="60913"/>
                          <a:pt x="216329" y="33740"/>
                          <a:pt x="243380" y="12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9" name="Google Shape;2409;p32"/>
                  <p:cNvSpPr/>
                  <p:nvPr/>
                </p:nvSpPr>
                <p:spPr>
                  <a:xfrm>
                    <a:off x="1908824" y="3165205"/>
                    <a:ext cx="92541" cy="498901"/>
                  </a:xfrm>
                  <a:custGeom>
                    <a:rect b="b" l="l" r="r" t="t"/>
                    <a:pathLst>
                      <a:path extrusionOk="0" h="498901" w="92541">
                        <a:moveTo>
                          <a:pt x="91928" y="2974"/>
                        </a:moveTo>
                        <a:cubicBezTo>
                          <a:pt x="83791" y="-21466"/>
                          <a:pt x="37017" y="112596"/>
                          <a:pt x="35026" y="117824"/>
                        </a:cubicBezTo>
                        <a:cubicBezTo>
                          <a:pt x="2618" y="202895"/>
                          <a:pt x="6480" y="287080"/>
                          <a:pt x="572" y="375703"/>
                        </a:cubicBezTo>
                        <a:cubicBezTo>
                          <a:pt x="-1268" y="403271"/>
                          <a:pt x="1750" y="430839"/>
                          <a:pt x="3705" y="458182"/>
                        </a:cubicBezTo>
                        <a:cubicBezTo>
                          <a:pt x="4677" y="471759"/>
                          <a:pt x="6838" y="498902"/>
                          <a:pt x="6838" y="498902"/>
                        </a:cubicBezTo>
                        <a:cubicBezTo>
                          <a:pt x="6838" y="498902"/>
                          <a:pt x="8988" y="470290"/>
                          <a:pt x="11016" y="456093"/>
                        </a:cubicBezTo>
                        <a:cubicBezTo>
                          <a:pt x="15194" y="426831"/>
                          <a:pt x="19195" y="397776"/>
                          <a:pt x="21454" y="368393"/>
                        </a:cubicBezTo>
                        <a:cubicBezTo>
                          <a:pt x="27733" y="286801"/>
                          <a:pt x="64257" y="209726"/>
                          <a:pt x="78879" y="129306"/>
                        </a:cubicBezTo>
                        <a:cubicBezTo>
                          <a:pt x="84083" y="100664"/>
                          <a:pt x="84672" y="71475"/>
                          <a:pt x="88273" y="42650"/>
                        </a:cubicBezTo>
                        <a:cubicBezTo>
                          <a:pt x="89402" y="33609"/>
                          <a:pt x="90118" y="24531"/>
                          <a:pt x="91406" y="15507"/>
                        </a:cubicBezTo>
                        <a:cubicBezTo>
                          <a:pt x="91807" y="12678"/>
                          <a:pt x="93404" y="7419"/>
                          <a:pt x="91928" y="29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0" name="Google Shape;2410;p32"/>
                  <p:cNvSpPr/>
                  <p:nvPr/>
                </p:nvSpPr>
                <p:spPr>
                  <a:xfrm>
                    <a:off x="1745526" y="3655742"/>
                    <a:ext cx="83730" cy="330973"/>
                  </a:xfrm>
                  <a:custGeom>
                    <a:rect b="b" l="l" r="r" t="t"/>
                    <a:pathLst>
                      <a:path extrusionOk="0" h="330973" w="83730">
                        <a:moveTo>
                          <a:pt x="19267" y="9"/>
                        </a:moveTo>
                        <a:cubicBezTo>
                          <a:pt x="7196" y="3604"/>
                          <a:pt x="3789" y="50439"/>
                          <a:pt x="2040" y="62656"/>
                        </a:cubicBezTo>
                        <a:cubicBezTo>
                          <a:pt x="-7833" y="131788"/>
                          <a:pt x="19966" y="199833"/>
                          <a:pt x="45894" y="262067"/>
                        </a:cubicBezTo>
                        <a:cubicBezTo>
                          <a:pt x="51128" y="274636"/>
                          <a:pt x="63527" y="330974"/>
                          <a:pt x="79303" y="330974"/>
                        </a:cubicBezTo>
                        <a:cubicBezTo>
                          <a:pt x="94623" y="330974"/>
                          <a:pt x="65410" y="241852"/>
                          <a:pt x="63643" y="235968"/>
                        </a:cubicBezTo>
                        <a:cubicBezTo>
                          <a:pt x="47861" y="183365"/>
                          <a:pt x="43046" y="129201"/>
                          <a:pt x="31278" y="76227"/>
                        </a:cubicBezTo>
                        <a:cubicBezTo>
                          <a:pt x="26839" y="56262"/>
                          <a:pt x="23967" y="33006"/>
                          <a:pt x="23967" y="12542"/>
                        </a:cubicBezTo>
                        <a:cubicBezTo>
                          <a:pt x="23967" y="8468"/>
                          <a:pt x="20391" y="-325"/>
                          <a:pt x="19267" y="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1" name="Google Shape;2411;p32"/>
                  <p:cNvSpPr/>
                  <p:nvPr/>
                </p:nvSpPr>
                <p:spPr>
                  <a:xfrm>
                    <a:off x="1678454" y="3800818"/>
                    <a:ext cx="48941" cy="93274"/>
                  </a:xfrm>
                  <a:custGeom>
                    <a:rect b="b" l="l" r="r" t="t"/>
                    <a:pathLst>
                      <a:path extrusionOk="0" h="93274" w="48941">
                        <a:moveTo>
                          <a:pt x="3339" y="58"/>
                        </a:moveTo>
                        <a:cubicBezTo>
                          <a:pt x="-13020" y="21633"/>
                          <a:pt x="35606" y="98616"/>
                          <a:pt x="44059" y="92981"/>
                        </a:cubicBezTo>
                        <a:cubicBezTo>
                          <a:pt x="66338" y="78128"/>
                          <a:pt x="5258" y="-2474"/>
                          <a:pt x="3339" y="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2" name="Google Shape;2412;p32"/>
                  <p:cNvSpPr/>
                  <p:nvPr/>
                </p:nvSpPr>
                <p:spPr>
                  <a:xfrm>
                    <a:off x="1649428" y="3849410"/>
                    <a:ext cx="46664" cy="96861"/>
                  </a:xfrm>
                  <a:custGeom>
                    <a:rect b="b" l="l" r="r" t="t"/>
                    <a:pathLst>
                      <a:path extrusionOk="0" h="96861" w="46664">
                        <a:moveTo>
                          <a:pt x="0" y="14"/>
                        </a:moveTo>
                        <a:cubicBezTo>
                          <a:pt x="0" y="33381"/>
                          <a:pt x="17263" y="61325"/>
                          <a:pt x="33409" y="88237"/>
                        </a:cubicBezTo>
                        <a:cubicBezTo>
                          <a:pt x="34508" y="90064"/>
                          <a:pt x="39997" y="98462"/>
                          <a:pt x="42809" y="96592"/>
                        </a:cubicBezTo>
                        <a:cubicBezTo>
                          <a:pt x="58311" y="86251"/>
                          <a:pt x="22437" y="35621"/>
                          <a:pt x="16705" y="25596"/>
                        </a:cubicBezTo>
                        <a:cubicBezTo>
                          <a:pt x="13936" y="20744"/>
                          <a:pt x="0" y="-624"/>
                          <a:pt x="0" y="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3" name="Google Shape;2413;p32"/>
                  <p:cNvSpPr/>
                  <p:nvPr/>
                </p:nvSpPr>
                <p:spPr>
                  <a:xfrm>
                    <a:off x="1581300" y="3749709"/>
                    <a:ext cx="42323" cy="142471"/>
                  </a:xfrm>
                  <a:custGeom>
                    <a:rect b="b" l="l" r="r" t="t"/>
                    <a:pathLst>
                      <a:path extrusionOk="0" h="142471" w="42323">
                        <a:moveTo>
                          <a:pt x="7576" y="1576"/>
                        </a:moveTo>
                        <a:cubicBezTo>
                          <a:pt x="7855" y="-5049"/>
                          <a:pt x="1807" y="11139"/>
                          <a:pt x="1309" y="14625"/>
                        </a:cubicBezTo>
                        <a:cubicBezTo>
                          <a:pt x="-4022" y="51933"/>
                          <a:pt x="7169" y="105477"/>
                          <a:pt x="30541" y="134690"/>
                        </a:cubicBezTo>
                        <a:cubicBezTo>
                          <a:pt x="32131" y="136676"/>
                          <a:pt x="37317" y="144442"/>
                          <a:pt x="40985" y="142001"/>
                        </a:cubicBezTo>
                        <a:cubicBezTo>
                          <a:pt x="50457" y="135686"/>
                          <a:pt x="6525" y="26156"/>
                          <a:pt x="7576" y="15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4" name="Google Shape;2414;p32"/>
                  <p:cNvSpPr/>
                  <p:nvPr/>
                </p:nvSpPr>
                <p:spPr>
                  <a:xfrm>
                    <a:off x="1523618" y="2999305"/>
                    <a:ext cx="403526" cy="831343"/>
                  </a:xfrm>
                  <a:custGeom>
                    <a:rect b="b" l="l" r="r" t="t"/>
                    <a:pathLst>
                      <a:path extrusionOk="0" h="831343" w="403526">
                        <a:moveTo>
                          <a:pt x="390751" y="25"/>
                        </a:moveTo>
                        <a:cubicBezTo>
                          <a:pt x="384515" y="681"/>
                          <a:pt x="378261" y="3590"/>
                          <a:pt x="371399" y="7045"/>
                        </a:cubicBezTo>
                        <a:cubicBezTo>
                          <a:pt x="363918" y="10815"/>
                          <a:pt x="356073" y="15291"/>
                          <a:pt x="352424" y="17483"/>
                        </a:cubicBezTo>
                        <a:cubicBezTo>
                          <a:pt x="339781" y="25067"/>
                          <a:pt x="323660" y="27587"/>
                          <a:pt x="306882" y="29251"/>
                        </a:cubicBezTo>
                        <a:cubicBezTo>
                          <a:pt x="164180" y="91715"/>
                          <a:pt x="97902" y="212704"/>
                          <a:pt x="69684" y="278016"/>
                        </a:cubicBezTo>
                        <a:cubicBezTo>
                          <a:pt x="22910" y="386289"/>
                          <a:pt x="14027" y="543881"/>
                          <a:pt x="4032" y="631533"/>
                        </a:cubicBezTo>
                        <a:cubicBezTo>
                          <a:pt x="-4925" y="710034"/>
                          <a:pt x="1378" y="775911"/>
                          <a:pt x="19589" y="831344"/>
                        </a:cubicBezTo>
                        <a:cubicBezTo>
                          <a:pt x="31077" y="800078"/>
                          <a:pt x="34296" y="750426"/>
                          <a:pt x="34957" y="743109"/>
                        </a:cubicBezTo>
                        <a:cubicBezTo>
                          <a:pt x="40708" y="679892"/>
                          <a:pt x="53271" y="618247"/>
                          <a:pt x="61147" y="555254"/>
                        </a:cubicBezTo>
                        <a:cubicBezTo>
                          <a:pt x="72204" y="466794"/>
                          <a:pt x="77268" y="371430"/>
                          <a:pt x="122628" y="292061"/>
                        </a:cubicBezTo>
                        <a:cubicBezTo>
                          <a:pt x="161393" y="224216"/>
                          <a:pt x="210857" y="168346"/>
                          <a:pt x="268931" y="116727"/>
                        </a:cubicBezTo>
                        <a:cubicBezTo>
                          <a:pt x="287840" y="99913"/>
                          <a:pt x="314989" y="91023"/>
                          <a:pt x="337808" y="81241"/>
                        </a:cubicBezTo>
                        <a:cubicBezTo>
                          <a:pt x="342732" y="79127"/>
                          <a:pt x="379919" y="69491"/>
                          <a:pt x="374812" y="70238"/>
                        </a:cubicBezTo>
                        <a:cubicBezTo>
                          <a:pt x="357901" y="72691"/>
                          <a:pt x="415107" y="16602"/>
                          <a:pt x="401378" y="2873"/>
                        </a:cubicBezTo>
                        <a:cubicBezTo>
                          <a:pt x="400024" y="1519"/>
                          <a:pt x="397643" y="1762"/>
                          <a:pt x="395688" y="1355"/>
                        </a:cubicBezTo>
                        <a:cubicBezTo>
                          <a:pt x="393988" y="1003"/>
                          <a:pt x="392767" y="-187"/>
                          <a:pt x="390751" y="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5" name="Google Shape;2415;p32"/>
                  <p:cNvSpPr/>
                  <p:nvPr/>
                </p:nvSpPr>
                <p:spPr>
                  <a:xfrm>
                    <a:off x="2223916" y="3685779"/>
                    <a:ext cx="29463" cy="217985"/>
                  </a:xfrm>
                  <a:custGeom>
                    <a:rect b="b" l="l" r="r" t="t"/>
                    <a:pathLst>
                      <a:path extrusionOk="0" h="217985" w="29463">
                        <a:moveTo>
                          <a:pt x="785" y="254"/>
                        </a:moveTo>
                        <a:cubicBezTo>
                          <a:pt x="2261" y="-2071"/>
                          <a:pt x="1829" y="12198"/>
                          <a:pt x="1829" y="16959"/>
                        </a:cubicBezTo>
                        <a:cubicBezTo>
                          <a:pt x="1829" y="29832"/>
                          <a:pt x="1829" y="42711"/>
                          <a:pt x="1829" y="55584"/>
                        </a:cubicBezTo>
                        <a:cubicBezTo>
                          <a:pt x="1829" y="71687"/>
                          <a:pt x="-8414" y="228611"/>
                          <a:pt x="19578" y="217414"/>
                        </a:cubicBezTo>
                        <a:cubicBezTo>
                          <a:pt x="41833" y="208512"/>
                          <a:pt x="20410" y="68305"/>
                          <a:pt x="14356" y="44102"/>
                        </a:cubicBezTo>
                        <a:cubicBezTo>
                          <a:pt x="12164" y="35333"/>
                          <a:pt x="-715" y="2610"/>
                          <a:pt x="785" y="25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6" name="Google Shape;2416;p32"/>
                  <p:cNvSpPr/>
                  <p:nvPr/>
                </p:nvSpPr>
                <p:spPr>
                  <a:xfrm>
                    <a:off x="2275049" y="3430367"/>
                    <a:ext cx="64080" cy="449855"/>
                  </a:xfrm>
                  <a:custGeom>
                    <a:rect b="b" l="l" r="r" t="t"/>
                    <a:pathLst>
                      <a:path extrusionOk="0" h="449855" w="64080">
                        <a:moveTo>
                          <a:pt x="288" y="914"/>
                        </a:moveTo>
                        <a:cubicBezTo>
                          <a:pt x="-1807" y="-5814"/>
                          <a:pt x="8188" y="26539"/>
                          <a:pt x="9165" y="34323"/>
                        </a:cubicBezTo>
                        <a:cubicBezTo>
                          <a:pt x="12390" y="60124"/>
                          <a:pt x="12693" y="87668"/>
                          <a:pt x="11248" y="113675"/>
                        </a:cubicBezTo>
                        <a:cubicBezTo>
                          <a:pt x="7544" y="180347"/>
                          <a:pt x="-1613" y="276749"/>
                          <a:pt x="23781" y="340234"/>
                        </a:cubicBezTo>
                        <a:cubicBezTo>
                          <a:pt x="33047" y="363393"/>
                          <a:pt x="38628" y="388132"/>
                          <a:pt x="44663" y="412275"/>
                        </a:cubicBezTo>
                        <a:cubicBezTo>
                          <a:pt x="47791" y="424802"/>
                          <a:pt x="54057" y="449855"/>
                          <a:pt x="54057" y="449855"/>
                        </a:cubicBezTo>
                        <a:cubicBezTo>
                          <a:pt x="54057" y="449855"/>
                          <a:pt x="51968" y="441561"/>
                          <a:pt x="51968" y="437328"/>
                        </a:cubicBezTo>
                        <a:cubicBezTo>
                          <a:pt x="51968" y="421960"/>
                          <a:pt x="52059" y="406682"/>
                          <a:pt x="53013" y="391392"/>
                        </a:cubicBezTo>
                        <a:cubicBezTo>
                          <a:pt x="55174" y="356775"/>
                          <a:pt x="59285" y="322406"/>
                          <a:pt x="62412" y="288032"/>
                        </a:cubicBezTo>
                        <a:cubicBezTo>
                          <a:pt x="69875" y="205936"/>
                          <a:pt x="51209" y="133762"/>
                          <a:pt x="27959" y="56250"/>
                        </a:cubicBezTo>
                        <a:cubicBezTo>
                          <a:pt x="21510" y="34761"/>
                          <a:pt x="6226" y="19975"/>
                          <a:pt x="288" y="9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7" name="Google Shape;2417;p32"/>
                  <p:cNvSpPr/>
                  <p:nvPr/>
                </p:nvSpPr>
                <p:spPr>
                  <a:xfrm>
                    <a:off x="2424437" y="3535118"/>
                    <a:ext cx="91902" cy="403424"/>
                  </a:xfrm>
                  <a:custGeom>
                    <a:rect b="b" l="l" r="r" t="t"/>
                    <a:pathLst>
                      <a:path extrusionOk="0" h="403424" w="91902">
                        <a:moveTo>
                          <a:pt x="58903" y="744"/>
                        </a:moveTo>
                        <a:cubicBezTo>
                          <a:pt x="56717" y="-3470"/>
                          <a:pt x="58180" y="11486"/>
                          <a:pt x="58417" y="13678"/>
                        </a:cubicBezTo>
                        <a:cubicBezTo>
                          <a:pt x="59692" y="25458"/>
                          <a:pt x="60488" y="37099"/>
                          <a:pt x="60129" y="48970"/>
                        </a:cubicBezTo>
                        <a:cubicBezTo>
                          <a:pt x="59146" y="81498"/>
                          <a:pt x="54865" y="113584"/>
                          <a:pt x="50043" y="145736"/>
                        </a:cubicBezTo>
                        <a:cubicBezTo>
                          <a:pt x="42344" y="197064"/>
                          <a:pt x="-21001" y="349179"/>
                          <a:pt x="7180" y="388502"/>
                        </a:cubicBezTo>
                        <a:cubicBezTo>
                          <a:pt x="48786" y="446571"/>
                          <a:pt x="78461" y="317707"/>
                          <a:pt x="81509" y="299247"/>
                        </a:cubicBezTo>
                        <a:cubicBezTo>
                          <a:pt x="95992" y="211528"/>
                          <a:pt x="100825" y="81486"/>
                          <a:pt x="58903" y="74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8" name="Google Shape;2418;p32"/>
                  <p:cNvSpPr/>
                  <p:nvPr/>
                </p:nvSpPr>
                <p:spPr>
                  <a:xfrm>
                    <a:off x="2247472" y="3102352"/>
                    <a:ext cx="177808" cy="299542"/>
                  </a:xfrm>
                  <a:custGeom>
                    <a:rect b="b" l="l" r="r" t="t"/>
                    <a:pathLst>
                      <a:path extrusionOk="0" h="299542" w="177808">
                        <a:moveTo>
                          <a:pt x="540" y="217"/>
                        </a:moveTo>
                        <a:cubicBezTo>
                          <a:pt x="-2575" y="-1550"/>
                          <a:pt x="8780" y="8050"/>
                          <a:pt x="9496" y="8511"/>
                        </a:cubicBezTo>
                        <a:cubicBezTo>
                          <a:pt x="18088" y="14067"/>
                          <a:pt x="25982" y="21160"/>
                          <a:pt x="33670" y="27894"/>
                        </a:cubicBezTo>
                        <a:cubicBezTo>
                          <a:pt x="54005" y="45710"/>
                          <a:pt x="70388" y="71766"/>
                          <a:pt x="81020" y="96443"/>
                        </a:cubicBezTo>
                        <a:cubicBezTo>
                          <a:pt x="97100" y="133787"/>
                          <a:pt x="127600" y="278129"/>
                          <a:pt x="159983" y="296934"/>
                        </a:cubicBezTo>
                        <a:cubicBezTo>
                          <a:pt x="200011" y="320185"/>
                          <a:pt x="160584" y="180567"/>
                          <a:pt x="157330" y="172248"/>
                        </a:cubicBezTo>
                        <a:cubicBezTo>
                          <a:pt x="132476" y="108836"/>
                          <a:pt x="100306" y="66288"/>
                          <a:pt x="45844" y="24846"/>
                        </a:cubicBezTo>
                        <a:cubicBezTo>
                          <a:pt x="31581" y="13989"/>
                          <a:pt x="15101" y="8493"/>
                          <a:pt x="540" y="21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9" name="Google Shape;2419;p32"/>
                  <p:cNvSpPr/>
                  <p:nvPr/>
                </p:nvSpPr>
                <p:spPr>
                  <a:xfrm>
                    <a:off x="2164659" y="2989086"/>
                    <a:ext cx="364234" cy="377361"/>
                  </a:xfrm>
                  <a:custGeom>
                    <a:rect b="b" l="l" r="r" t="t"/>
                    <a:pathLst>
                      <a:path extrusionOk="0" h="377361" w="364234">
                        <a:moveTo>
                          <a:pt x="0" y="0"/>
                        </a:moveTo>
                        <a:cubicBezTo>
                          <a:pt x="10268" y="31296"/>
                          <a:pt x="43963" y="50703"/>
                          <a:pt x="71160" y="66035"/>
                        </a:cubicBezTo>
                        <a:cubicBezTo>
                          <a:pt x="95163" y="79564"/>
                          <a:pt x="122573" y="80869"/>
                          <a:pt x="148580" y="89371"/>
                        </a:cubicBezTo>
                        <a:cubicBezTo>
                          <a:pt x="186446" y="101752"/>
                          <a:pt x="223001" y="126793"/>
                          <a:pt x="251808" y="154082"/>
                        </a:cubicBezTo>
                        <a:cubicBezTo>
                          <a:pt x="309044" y="208294"/>
                          <a:pt x="307714" y="236840"/>
                          <a:pt x="332452" y="303039"/>
                        </a:cubicBezTo>
                        <a:cubicBezTo>
                          <a:pt x="338427" y="319027"/>
                          <a:pt x="340808" y="337529"/>
                          <a:pt x="348009" y="352563"/>
                        </a:cubicBezTo>
                        <a:cubicBezTo>
                          <a:pt x="351713" y="360287"/>
                          <a:pt x="349454" y="381455"/>
                          <a:pt x="356553" y="376664"/>
                        </a:cubicBezTo>
                        <a:cubicBezTo>
                          <a:pt x="373100" y="365491"/>
                          <a:pt x="357913" y="297738"/>
                          <a:pt x="356929" y="280839"/>
                        </a:cubicBezTo>
                        <a:cubicBezTo>
                          <a:pt x="355186" y="250836"/>
                          <a:pt x="349375" y="220918"/>
                          <a:pt x="339660" y="192221"/>
                        </a:cubicBezTo>
                        <a:cubicBezTo>
                          <a:pt x="315663" y="163761"/>
                          <a:pt x="290997" y="136940"/>
                          <a:pt x="265470" y="113659"/>
                        </a:cubicBezTo>
                        <a:cubicBezTo>
                          <a:pt x="181990" y="37550"/>
                          <a:pt x="105043" y="7748"/>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0" name="Google Shape;2420;p32"/>
                  <p:cNvSpPr/>
                  <p:nvPr/>
                </p:nvSpPr>
                <p:spPr>
                  <a:xfrm>
                    <a:off x="2504117" y="3417348"/>
                    <a:ext cx="34318" cy="90394"/>
                  </a:xfrm>
                  <a:custGeom>
                    <a:rect b="b" l="l" r="r" t="t"/>
                    <a:pathLst>
                      <a:path extrusionOk="0" h="90394" w="34318">
                        <a:moveTo>
                          <a:pt x="2588" y="987"/>
                        </a:moveTo>
                        <a:cubicBezTo>
                          <a:pt x="-4243" y="-5195"/>
                          <a:pt x="4513" y="19319"/>
                          <a:pt x="5375" y="28494"/>
                        </a:cubicBezTo>
                        <a:cubicBezTo>
                          <a:pt x="6201" y="37317"/>
                          <a:pt x="8466" y="90266"/>
                          <a:pt x="23160" y="90394"/>
                        </a:cubicBezTo>
                        <a:cubicBezTo>
                          <a:pt x="54499" y="90667"/>
                          <a:pt x="10403" y="17922"/>
                          <a:pt x="5357" y="9439"/>
                        </a:cubicBezTo>
                        <a:cubicBezTo>
                          <a:pt x="4331" y="7721"/>
                          <a:pt x="2266" y="6288"/>
                          <a:pt x="2284" y="4284"/>
                        </a:cubicBezTo>
                        <a:cubicBezTo>
                          <a:pt x="2296" y="2887"/>
                          <a:pt x="3408" y="1728"/>
                          <a:pt x="2588" y="9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1" name="Google Shape;2421;p32"/>
                  <p:cNvSpPr/>
                  <p:nvPr/>
                </p:nvSpPr>
                <p:spPr>
                  <a:xfrm>
                    <a:off x="2481931" y="3411364"/>
                    <a:ext cx="220687" cy="576973"/>
                  </a:xfrm>
                  <a:custGeom>
                    <a:rect b="b" l="l" r="r" t="t"/>
                    <a:pathLst>
                      <a:path extrusionOk="0" h="576973" w="220687">
                        <a:moveTo>
                          <a:pt x="102280" y="2204"/>
                        </a:moveTo>
                        <a:cubicBezTo>
                          <a:pt x="99687" y="-8671"/>
                          <a:pt x="107745" y="23840"/>
                          <a:pt x="108917" y="31423"/>
                        </a:cubicBezTo>
                        <a:cubicBezTo>
                          <a:pt x="112038" y="51632"/>
                          <a:pt x="107308" y="72132"/>
                          <a:pt x="107399" y="92340"/>
                        </a:cubicBezTo>
                        <a:cubicBezTo>
                          <a:pt x="107690" y="153863"/>
                          <a:pt x="114321" y="215374"/>
                          <a:pt x="114613" y="276971"/>
                        </a:cubicBezTo>
                        <a:cubicBezTo>
                          <a:pt x="115019" y="363791"/>
                          <a:pt x="82709" y="432139"/>
                          <a:pt x="44782" y="507526"/>
                        </a:cubicBezTo>
                        <a:cubicBezTo>
                          <a:pt x="40933" y="515176"/>
                          <a:pt x="15472" y="550274"/>
                          <a:pt x="0" y="576973"/>
                        </a:cubicBezTo>
                        <a:cubicBezTo>
                          <a:pt x="133193" y="529331"/>
                          <a:pt x="199726" y="441746"/>
                          <a:pt x="220688" y="337505"/>
                        </a:cubicBezTo>
                        <a:cubicBezTo>
                          <a:pt x="217937" y="248012"/>
                          <a:pt x="184163" y="152709"/>
                          <a:pt x="148198" y="80572"/>
                        </a:cubicBezTo>
                        <a:cubicBezTo>
                          <a:pt x="134244" y="52585"/>
                          <a:pt x="107411" y="23712"/>
                          <a:pt x="102280" y="220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2" name="Google Shape;2422;p32"/>
                  <p:cNvSpPr/>
                  <p:nvPr/>
                </p:nvSpPr>
                <p:spPr>
                  <a:xfrm>
                    <a:off x="2545249" y="3236904"/>
                    <a:ext cx="145601" cy="292035"/>
                  </a:xfrm>
                  <a:custGeom>
                    <a:rect b="b" l="l" r="r" t="t"/>
                    <a:pathLst>
                      <a:path extrusionOk="0" h="292035" w="145601">
                        <a:moveTo>
                          <a:pt x="2529" y="0"/>
                        </a:moveTo>
                        <a:cubicBezTo>
                          <a:pt x="1181" y="2137"/>
                          <a:pt x="197" y="4651"/>
                          <a:pt x="58" y="7590"/>
                        </a:cubicBezTo>
                        <a:cubicBezTo>
                          <a:pt x="-1096" y="32456"/>
                          <a:pt x="15317" y="56757"/>
                          <a:pt x="25488" y="78179"/>
                        </a:cubicBezTo>
                        <a:cubicBezTo>
                          <a:pt x="60099" y="151100"/>
                          <a:pt x="98227" y="220481"/>
                          <a:pt x="143137" y="287481"/>
                        </a:cubicBezTo>
                        <a:cubicBezTo>
                          <a:pt x="143562" y="288113"/>
                          <a:pt x="145080" y="291155"/>
                          <a:pt x="145602" y="292036"/>
                        </a:cubicBezTo>
                        <a:cubicBezTo>
                          <a:pt x="118617" y="190296"/>
                          <a:pt x="66257" y="88059"/>
                          <a:pt x="252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23" name="Google Shape;2423;p32"/>
                <p:cNvGrpSpPr/>
                <p:nvPr/>
              </p:nvGrpSpPr>
              <p:grpSpPr>
                <a:xfrm>
                  <a:off x="1895911" y="2674136"/>
                  <a:ext cx="317021" cy="431602"/>
                  <a:chOff x="1895911" y="2674136"/>
                  <a:chExt cx="317021" cy="431602"/>
                </a:xfrm>
              </p:grpSpPr>
              <p:sp>
                <p:nvSpPr>
                  <p:cNvPr id="2424" name="Google Shape;2424;p32"/>
                  <p:cNvSpPr/>
                  <p:nvPr/>
                </p:nvSpPr>
                <p:spPr>
                  <a:xfrm>
                    <a:off x="1895911" y="2674136"/>
                    <a:ext cx="317021" cy="431602"/>
                  </a:xfrm>
                  <a:custGeom>
                    <a:rect b="b" l="l" r="r" t="t"/>
                    <a:pathLst>
                      <a:path extrusionOk="0" h="431602" w="317021">
                        <a:moveTo>
                          <a:pt x="685" y="388648"/>
                        </a:moveTo>
                        <a:cubicBezTo>
                          <a:pt x="-3219" y="390731"/>
                          <a:pt x="10109" y="367189"/>
                          <a:pt x="26826" y="349616"/>
                        </a:cubicBezTo>
                        <a:cubicBezTo>
                          <a:pt x="43543" y="332049"/>
                          <a:pt x="67546" y="318375"/>
                          <a:pt x="67546" y="318375"/>
                        </a:cubicBezTo>
                        <a:cubicBezTo>
                          <a:pt x="67546" y="318375"/>
                          <a:pt x="85252" y="202274"/>
                          <a:pt x="110877" y="149349"/>
                        </a:cubicBezTo>
                        <a:cubicBezTo>
                          <a:pt x="139016" y="91250"/>
                          <a:pt x="202518" y="9270"/>
                          <a:pt x="210528" y="7667"/>
                        </a:cubicBezTo>
                        <a:cubicBezTo>
                          <a:pt x="219976" y="5778"/>
                          <a:pt x="260344" y="-2073"/>
                          <a:pt x="264230" y="520"/>
                        </a:cubicBezTo>
                        <a:cubicBezTo>
                          <a:pt x="266155" y="1801"/>
                          <a:pt x="232552" y="52941"/>
                          <a:pt x="222120" y="83842"/>
                        </a:cubicBezTo>
                        <a:cubicBezTo>
                          <a:pt x="205457" y="133234"/>
                          <a:pt x="201426" y="136573"/>
                          <a:pt x="200162" y="215931"/>
                        </a:cubicBezTo>
                        <a:cubicBezTo>
                          <a:pt x="199422" y="262893"/>
                          <a:pt x="209660" y="310554"/>
                          <a:pt x="209660" y="310554"/>
                        </a:cubicBezTo>
                        <a:lnTo>
                          <a:pt x="258796" y="311483"/>
                        </a:lnTo>
                        <a:cubicBezTo>
                          <a:pt x="258796" y="311483"/>
                          <a:pt x="277528" y="327070"/>
                          <a:pt x="293802" y="343180"/>
                        </a:cubicBezTo>
                        <a:cubicBezTo>
                          <a:pt x="304422" y="353690"/>
                          <a:pt x="317022" y="378198"/>
                          <a:pt x="317022" y="378198"/>
                        </a:cubicBezTo>
                        <a:cubicBezTo>
                          <a:pt x="317022" y="378198"/>
                          <a:pt x="203703" y="371348"/>
                          <a:pt x="183094" y="376431"/>
                        </a:cubicBezTo>
                        <a:cubicBezTo>
                          <a:pt x="169146" y="379868"/>
                          <a:pt x="146994" y="431603"/>
                          <a:pt x="143770" y="431603"/>
                        </a:cubicBezTo>
                        <a:cubicBezTo>
                          <a:pt x="135870" y="431603"/>
                          <a:pt x="124667" y="413319"/>
                          <a:pt x="102892" y="408292"/>
                        </a:cubicBezTo>
                        <a:cubicBezTo>
                          <a:pt x="84329" y="404011"/>
                          <a:pt x="48765" y="415323"/>
                          <a:pt x="48419" y="413599"/>
                        </a:cubicBezTo>
                        <a:cubicBezTo>
                          <a:pt x="48400" y="413514"/>
                          <a:pt x="74936" y="390791"/>
                          <a:pt x="73436" y="388162"/>
                        </a:cubicBezTo>
                        <a:cubicBezTo>
                          <a:pt x="72003" y="385660"/>
                          <a:pt x="11487" y="382879"/>
                          <a:pt x="685" y="388648"/>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5" name="Google Shape;2425;p32"/>
                  <p:cNvSpPr/>
                  <p:nvPr/>
                </p:nvSpPr>
                <p:spPr>
                  <a:xfrm>
                    <a:off x="1971677" y="2759739"/>
                    <a:ext cx="73141" cy="322777"/>
                  </a:xfrm>
                  <a:custGeom>
                    <a:rect b="b" l="l" r="r" t="t"/>
                    <a:pathLst>
                      <a:path extrusionOk="0" h="322777" w="73141">
                        <a:moveTo>
                          <a:pt x="73141" y="0"/>
                        </a:moveTo>
                        <a:cubicBezTo>
                          <a:pt x="58756" y="21435"/>
                          <a:pt x="44887" y="43732"/>
                          <a:pt x="35190" y="63758"/>
                        </a:cubicBezTo>
                        <a:cubicBezTo>
                          <a:pt x="22572" y="89814"/>
                          <a:pt x="11867" y="131129"/>
                          <a:pt x="4258" y="166414"/>
                        </a:cubicBezTo>
                        <a:cubicBezTo>
                          <a:pt x="4252" y="166481"/>
                          <a:pt x="4264" y="166542"/>
                          <a:pt x="4258" y="166609"/>
                        </a:cubicBezTo>
                        <a:cubicBezTo>
                          <a:pt x="463" y="201141"/>
                          <a:pt x="-1116" y="235643"/>
                          <a:pt x="846" y="267747"/>
                        </a:cubicBezTo>
                        <a:cubicBezTo>
                          <a:pt x="1969" y="286182"/>
                          <a:pt x="3596" y="304453"/>
                          <a:pt x="4829" y="322773"/>
                        </a:cubicBezTo>
                        <a:cubicBezTo>
                          <a:pt x="4890" y="322767"/>
                          <a:pt x="4956" y="322785"/>
                          <a:pt x="5017" y="322773"/>
                        </a:cubicBezTo>
                        <a:cubicBezTo>
                          <a:pt x="10227" y="322142"/>
                          <a:pt x="14915" y="322172"/>
                          <a:pt x="19627" y="322397"/>
                        </a:cubicBezTo>
                        <a:cubicBezTo>
                          <a:pt x="20070" y="322415"/>
                          <a:pt x="20525" y="322366"/>
                          <a:pt x="20957" y="322397"/>
                        </a:cubicBezTo>
                        <a:cubicBezTo>
                          <a:pt x="21685" y="308983"/>
                          <a:pt x="21400" y="295576"/>
                          <a:pt x="22663" y="281980"/>
                        </a:cubicBezTo>
                        <a:cubicBezTo>
                          <a:pt x="31049" y="192051"/>
                          <a:pt x="48464" y="99596"/>
                          <a:pt x="70864" y="12333"/>
                        </a:cubicBezTo>
                        <a:cubicBezTo>
                          <a:pt x="71896" y="8307"/>
                          <a:pt x="72327" y="4099"/>
                          <a:pt x="73141"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6" name="Google Shape;2426;p32"/>
                  <p:cNvSpPr/>
                  <p:nvPr/>
                </p:nvSpPr>
                <p:spPr>
                  <a:xfrm>
                    <a:off x="2070101" y="2780421"/>
                    <a:ext cx="59539" cy="270212"/>
                  </a:xfrm>
                  <a:custGeom>
                    <a:rect b="b" l="l" r="r" t="t"/>
                    <a:pathLst>
                      <a:path extrusionOk="0" h="270212" w="59539">
                        <a:moveTo>
                          <a:pt x="41129" y="0"/>
                        </a:moveTo>
                        <a:cubicBezTo>
                          <a:pt x="29282" y="19880"/>
                          <a:pt x="19160" y="42420"/>
                          <a:pt x="16652" y="50290"/>
                        </a:cubicBezTo>
                        <a:cubicBezTo>
                          <a:pt x="-6702" y="123551"/>
                          <a:pt x="-2154" y="196599"/>
                          <a:pt x="10009" y="270212"/>
                        </a:cubicBezTo>
                        <a:cubicBezTo>
                          <a:pt x="17994" y="268482"/>
                          <a:pt x="37795" y="268287"/>
                          <a:pt x="59540" y="268694"/>
                        </a:cubicBezTo>
                        <a:cubicBezTo>
                          <a:pt x="54481" y="247089"/>
                          <a:pt x="50285" y="225557"/>
                          <a:pt x="48531" y="204372"/>
                        </a:cubicBezTo>
                        <a:lnTo>
                          <a:pt x="35439" y="204177"/>
                        </a:lnTo>
                        <a:cubicBezTo>
                          <a:pt x="35439" y="204177"/>
                          <a:pt x="25201" y="156650"/>
                          <a:pt x="25948" y="109682"/>
                        </a:cubicBezTo>
                        <a:cubicBezTo>
                          <a:pt x="26956" y="46525"/>
                          <a:pt x="31644" y="28394"/>
                          <a:pt x="41129"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427" name="Google Shape;2427;p32"/>
              <p:cNvGrpSpPr/>
              <p:nvPr/>
            </p:nvGrpSpPr>
            <p:grpSpPr>
              <a:xfrm>
                <a:off x="1679720" y="4055443"/>
                <a:ext cx="407586" cy="566739"/>
                <a:chOff x="1579270" y="2755569"/>
                <a:chExt cx="370398" cy="515030"/>
              </a:xfrm>
            </p:grpSpPr>
            <p:sp>
              <p:nvSpPr>
                <p:cNvPr id="2428" name="Google Shape;2428;p32"/>
                <p:cNvSpPr/>
                <p:nvPr/>
              </p:nvSpPr>
              <p:spPr>
                <a:xfrm>
                  <a:off x="1579270" y="2755569"/>
                  <a:ext cx="349214" cy="268104"/>
                </a:xfrm>
                <a:custGeom>
                  <a:rect b="b" l="l" r="r" t="t"/>
                  <a:pathLst>
                    <a:path extrusionOk="0" h="268104" w="349214">
                      <a:moveTo>
                        <a:pt x="348386" y="242917"/>
                      </a:moveTo>
                      <a:cubicBezTo>
                        <a:pt x="348386" y="242917"/>
                        <a:pt x="355666" y="201213"/>
                        <a:pt x="327084" y="172218"/>
                      </a:cubicBezTo>
                      <a:cubicBezTo>
                        <a:pt x="292673" y="137303"/>
                        <a:pt x="287160" y="143618"/>
                        <a:pt x="264802" y="98259"/>
                      </a:cubicBezTo>
                      <a:cubicBezTo>
                        <a:pt x="253465" y="75245"/>
                        <a:pt x="235783" y="16327"/>
                        <a:pt x="235783" y="16327"/>
                      </a:cubicBezTo>
                      <a:lnTo>
                        <a:pt x="227810" y="75154"/>
                      </a:lnTo>
                      <a:cubicBezTo>
                        <a:pt x="227810" y="75154"/>
                        <a:pt x="158265" y="6842"/>
                        <a:pt x="97489" y="1954"/>
                      </a:cubicBezTo>
                      <a:cubicBezTo>
                        <a:pt x="30713" y="-3420"/>
                        <a:pt x="0" y="3994"/>
                        <a:pt x="0" y="3994"/>
                      </a:cubicBezTo>
                      <a:cubicBezTo>
                        <a:pt x="0" y="3994"/>
                        <a:pt x="1712" y="43215"/>
                        <a:pt x="3200" y="53416"/>
                      </a:cubicBezTo>
                      <a:cubicBezTo>
                        <a:pt x="7870" y="85343"/>
                        <a:pt x="10298" y="106147"/>
                        <a:pt x="18435" y="137242"/>
                      </a:cubicBezTo>
                      <a:cubicBezTo>
                        <a:pt x="29687" y="180258"/>
                        <a:pt x="42007" y="211930"/>
                        <a:pt x="85879" y="232740"/>
                      </a:cubicBezTo>
                      <a:cubicBezTo>
                        <a:pt x="100228" y="239541"/>
                        <a:pt x="160445" y="243354"/>
                        <a:pt x="160445" y="243354"/>
                      </a:cubicBezTo>
                      <a:lnTo>
                        <a:pt x="126557" y="268104"/>
                      </a:lnTo>
                      <a:cubicBezTo>
                        <a:pt x="126557" y="268104"/>
                        <a:pt x="176604" y="263465"/>
                        <a:pt x="186768" y="260496"/>
                      </a:cubicBezTo>
                      <a:cubicBezTo>
                        <a:pt x="245559" y="243348"/>
                        <a:pt x="348386" y="242917"/>
                        <a:pt x="348386" y="24291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9" name="Google Shape;2429;p32"/>
                <p:cNvSpPr/>
                <p:nvPr/>
              </p:nvSpPr>
              <p:spPr>
                <a:xfrm>
                  <a:off x="1645092" y="2811523"/>
                  <a:ext cx="304576" cy="459076"/>
                </a:xfrm>
                <a:custGeom>
                  <a:rect b="b" l="l" r="r" t="t"/>
                  <a:pathLst>
                    <a:path extrusionOk="0" h="459076" w="304576">
                      <a:moveTo>
                        <a:pt x="0" y="0"/>
                      </a:moveTo>
                      <a:cubicBezTo>
                        <a:pt x="61869" y="76400"/>
                        <a:pt x="165400" y="80706"/>
                        <a:pt x="237526" y="144403"/>
                      </a:cubicBezTo>
                      <a:cubicBezTo>
                        <a:pt x="270000" y="173088"/>
                        <a:pt x="282083" y="194195"/>
                        <a:pt x="304575" y="209788"/>
                      </a:cubicBezTo>
                      <a:cubicBezTo>
                        <a:pt x="305115" y="210164"/>
                        <a:pt x="183866" y="207851"/>
                        <a:pt x="156243" y="273922"/>
                      </a:cubicBezTo>
                      <a:cubicBezTo>
                        <a:pt x="107891" y="389592"/>
                        <a:pt x="267620" y="380368"/>
                        <a:pt x="253095" y="323095"/>
                      </a:cubicBezTo>
                      <a:cubicBezTo>
                        <a:pt x="239615" y="269939"/>
                        <a:pt x="83742" y="345052"/>
                        <a:pt x="99013" y="424221"/>
                      </a:cubicBezTo>
                      <a:cubicBezTo>
                        <a:pt x="107010" y="465682"/>
                        <a:pt x="157361" y="458620"/>
                        <a:pt x="157361" y="458620"/>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30" name="Google Shape;2430;p32"/>
              <p:cNvGrpSpPr/>
              <p:nvPr/>
            </p:nvGrpSpPr>
            <p:grpSpPr>
              <a:xfrm>
                <a:off x="1937626" y="4638599"/>
                <a:ext cx="641173" cy="614685"/>
                <a:chOff x="1937626" y="4638599"/>
                <a:chExt cx="641173" cy="614685"/>
              </a:xfrm>
            </p:grpSpPr>
            <p:sp>
              <p:nvSpPr>
                <p:cNvPr id="2431" name="Google Shape;2431;p32"/>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2" name="Google Shape;2432;p32"/>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3" name="Google Shape;2433;p32"/>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34" name="Google Shape;2434;p32"/>
              <p:cNvGrpSpPr/>
              <p:nvPr/>
            </p:nvGrpSpPr>
            <p:grpSpPr>
              <a:xfrm>
                <a:off x="1951148" y="4608576"/>
                <a:ext cx="641173" cy="614685"/>
                <a:chOff x="1937626" y="4638599"/>
                <a:chExt cx="641173" cy="614685"/>
              </a:xfrm>
            </p:grpSpPr>
            <p:sp>
              <p:nvSpPr>
                <p:cNvPr id="2435" name="Google Shape;2435;p32"/>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6" name="Google Shape;2436;p32"/>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7" name="Google Shape;2437;p32"/>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438" name="Google Shape;2438;p32"/>
            <p:cNvGrpSpPr/>
            <p:nvPr/>
          </p:nvGrpSpPr>
          <p:grpSpPr>
            <a:xfrm>
              <a:off x="2086921" y="5679143"/>
              <a:ext cx="426288" cy="503777"/>
              <a:chOff x="2558790" y="3835202"/>
              <a:chExt cx="472813" cy="558759"/>
            </a:xfrm>
          </p:grpSpPr>
          <p:sp>
            <p:nvSpPr>
              <p:cNvPr id="2439" name="Google Shape;2439;p32"/>
              <p:cNvSpPr/>
              <p:nvPr/>
            </p:nvSpPr>
            <p:spPr>
              <a:xfrm>
                <a:off x="2558790" y="3835202"/>
                <a:ext cx="472813" cy="558759"/>
              </a:xfrm>
              <a:custGeom>
                <a:rect b="b" l="l" r="r" t="t"/>
                <a:pathLst>
                  <a:path extrusionOk="0" h="558759" w="472813">
                    <a:moveTo>
                      <a:pt x="272606" y="452833"/>
                    </a:moveTo>
                    <a:cubicBezTo>
                      <a:pt x="272606" y="452833"/>
                      <a:pt x="157872" y="480134"/>
                      <a:pt x="56515" y="374368"/>
                    </a:cubicBezTo>
                    <a:cubicBezTo>
                      <a:pt x="-44842" y="268603"/>
                      <a:pt x="5891" y="118298"/>
                      <a:pt x="85473" y="54552"/>
                    </a:cubicBezTo>
                    <a:cubicBezTo>
                      <a:pt x="191810" y="-30616"/>
                      <a:pt x="524511" y="-63090"/>
                      <a:pt x="465957" y="320259"/>
                    </a:cubicBezTo>
                    <a:cubicBezTo>
                      <a:pt x="451438" y="415301"/>
                      <a:pt x="468294" y="498441"/>
                      <a:pt x="438996" y="505795"/>
                    </a:cubicBezTo>
                    <a:cubicBezTo>
                      <a:pt x="404883" y="514357"/>
                      <a:pt x="380734" y="452117"/>
                      <a:pt x="380734" y="452117"/>
                    </a:cubicBezTo>
                    <a:cubicBezTo>
                      <a:pt x="380734" y="452117"/>
                      <a:pt x="394766" y="523040"/>
                      <a:pt x="364667" y="531517"/>
                    </a:cubicBezTo>
                    <a:cubicBezTo>
                      <a:pt x="333273" y="540352"/>
                      <a:pt x="324238" y="484475"/>
                      <a:pt x="324238" y="484475"/>
                    </a:cubicBezTo>
                    <a:cubicBezTo>
                      <a:pt x="324238" y="484475"/>
                      <a:pt x="330784" y="550103"/>
                      <a:pt x="303301" y="558198"/>
                    </a:cubicBezTo>
                    <a:cubicBezTo>
                      <a:pt x="270906" y="567731"/>
                      <a:pt x="272606" y="452833"/>
                      <a:pt x="272606" y="452833"/>
                    </a:cubicBezTo>
                    <a:close/>
                  </a:path>
                </a:pathLst>
              </a:custGeom>
              <a:solidFill>
                <a:srgbClr val="F1E5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0" name="Google Shape;2440;p32"/>
              <p:cNvSpPr/>
              <p:nvPr/>
            </p:nvSpPr>
            <p:spPr>
              <a:xfrm>
                <a:off x="2726551" y="4002427"/>
                <a:ext cx="108585" cy="168120"/>
              </a:xfrm>
              <a:custGeom>
                <a:rect b="b" l="l" r="r" t="t"/>
                <a:pathLst>
                  <a:path extrusionOk="0" h="168120" w="108585">
                    <a:moveTo>
                      <a:pt x="55314" y="105"/>
                    </a:moveTo>
                    <a:cubicBezTo>
                      <a:pt x="97413" y="-2742"/>
                      <a:pt x="108519" y="52697"/>
                      <a:pt x="108585" y="94655"/>
                    </a:cubicBezTo>
                    <a:cubicBezTo>
                      <a:pt x="108652" y="136608"/>
                      <a:pt x="97279" y="164225"/>
                      <a:pt x="55581" y="167935"/>
                    </a:cubicBezTo>
                    <a:cubicBezTo>
                      <a:pt x="13890" y="171639"/>
                      <a:pt x="749" y="119187"/>
                      <a:pt x="27" y="84163"/>
                    </a:cubicBezTo>
                    <a:cubicBezTo>
                      <a:pt x="-702" y="49138"/>
                      <a:pt x="13216" y="2960"/>
                      <a:pt x="55314" y="105"/>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1" name="Google Shape;2441;p32"/>
              <p:cNvSpPr/>
              <p:nvPr/>
            </p:nvSpPr>
            <p:spPr>
              <a:xfrm>
                <a:off x="2957221" y="3970961"/>
                <a:ext cx="56748" cy="142323"/>
              </a:xfrm>
              <a:custGeom>
                <a:rect b="b" l="l" r="r" t="t"/>
                <a:pathLst>
                  <a:path extrusionOk="0" h="142323" w="56748">
                    <a:moveTo>
                      <a:pt x="17357" y="27"/>
                    </a:moveTo>
                    <a:cubicBezTo>
                      <a:pt x="30473" y="-1206"/>
                      <a:pt x="52096" y="40104"/>
                      <a:pt x="55867" y="78322"/>
                    </a:cubicBezTo>
                    <a:cubicBezTo>
                      <a:pt x="59638" y="116546"/>
                      <a:pt x="51355" y="142074"/>
                      <a:pt x="30303" y="142323"/>
                    </a:cubicBezTo>
                    <a:cubicBezTo>
                      <a:pt x="9251" y="142578"/>
                      <a:pt x="993" y="101566"/>
                      <a:pt x="100" y="75019"/>
                    </a:cubicBezTo>
                    <a:cubicBezTo>
                      <a:pt x="-793" y="48471"/>
                      <a:pt x="4241" y="1266"/>
                      <a:pt x="17357" y="27"/>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2" name="Google Shape;2442;p32"/>
              <p:cNvSpPr/>
              <p:nvPr/>
            </p:nvSpPr>
            <p:spPr>
              <a:xfrm>
                <a:off x="2898503" y="4117935"/>
                <a:ext cx="43058" cy="89993"/>
              </a:xfrm>
              <a:custGeom>
                <a:rect b="b" l="l" r="r" t="t"/>
                <a:pathLst>
                  <a:path extrusionOk="0" h="89993" w="43058">
                    <a:moveTo>
                      <a:pt x="10447" y="0"/>
                    </a:moveTo>
                    <a:cubicBezTo>
                      <a:pt x="10447" y="0"/>
                      <a:pt x="-3689" y="37314"/>
                      <a:pt x="926" y="59659"/>
                    </a:cubicBezTo>
                    <a:cubicBezTo>
                      <a:pt x="5541" y="81999"/>
                      <a:pt x="17649" y="92807"/>
                      <a:pt x="28913" y="89364"/>
                    </a:cubicBezTo>
                    <a:cubicBezTo>
                      <a:pt x="40183" y="85922"/>
                      <a:pt x="46097" y="74973"/>
                      <a:pt x="41482" y="52634"/>
                    </a:cubicBezTo>
                    <a:cubicBezTo>
                      <a:pt x="36861" y="30288"/>
                      <a:pt x="10447" y="0"/>
                      <a:pt x="10447" y="0"/>
                    </a:cubicBezTo>
                    <a:close/>
                  </a:path>
                </a:pathLst>
              </a:custGeom>
              <a:solidFill>
                <a:srgbClr val="2C28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43" name="Google Shape;2443;p32"/>
            <p:cNvGrpSpPr/>
            <p:nvPr/>
          </p:nvGrpSpPr>
          <p:grpSpPr>
            <a:xfrm flipH="1">
              <a:off x="3565872" y="4698285"/>
              <a:ext cx="1068149" cy="1287702"/>
              <a:chOff x="1540411" y="5555060"/>
              <a:chExt cx="720943" cy="869188"/>
            </a:xfrm>
          </p:grpSpPr>
          <p:grpSp>
            <p:nvGrpSpPr>
              <p:cNvPr id="2444" name="Google Shape;2444;p32"/>
              <p:cNvGrpSpPr/>
              <p:nvPr/>
            </p:nvGrpSpPr>
            <p:grpSpPr>
              <a:xfrm>
                <a:off x="1540411" y="5555060"/>
                <a:ext cx="720943" cy="869188"/>
                <a:chOff x="4205388" y="2389281"/>
                <a:chExt cx="1459990" cy="1760203"/>
              </a:xfrm>
            </p:grpSpPr>
            <p:sp>
              <p:nvSpPr>
                <p:cNvPr id="2445" name="Google Shape;2445;p32"/>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446" name="Google Shape;2446;p32"/>
                <p:cNvGrpSpPr/>
                <p:nvPr/>
              </p:nvGrpSpPr>
              <p:grpSpPr>
                <a:xfrm>
                  <a:off x="4205388" y="2669100"/>
                  <a:ext cx="1426279" cy="1480384"/>
                  <a:chOff x="4205388" y="2669100"/>
                  <a:chExt cx="1426279" cy="1480384"/>
                </a:xfrm>
              </p:grpSpPr>
              <p:grpSp>
                <p:nvGrpSpPr>
                  <p:cNvPr id="2447" name="Google Shape;2447;p32"/>
                  <p:cNvGrpSpPr/>
                  <p:nvPr/>
                </p:nvGrpSpPr>
                <p:grpSpPr>
                  <a:xfrm>
                    <a:off x="4205388" y="2669100"/>
                    <a:ext cx="1426279" cy="1480384"/>
                    <a:chOff x="4205388" y="2669100"/>
                    <a:chExt cx="1426279" cy="1480384"/>
                  </a:xfrm>
                </p:grpSpPr>
                <p:sp>
                  <p:nvSpPr>
                    <p:cNvPr id="2448" name="Google Shape;2448;p32"/>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9" name="Google Shape;2449;p32"/>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0" name="Google Shape;2450;p32"/>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1" name="Google Shape;2451;p32"/>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452" name="Google Shape;2452;p32"/>
                    <p:cNvGrpSpPr/>
                    <p:nvPr/>
                  </p:nvGrpSpPr>
                  <p:grpSpPr>
                    <a:xfrm>
                      <a:off x="4919762" y="2669100"/>
                      <a:ext cx="454828" cy="400211"/>
                      <a:chOff x="4919762" y="2669100"/>
                      <a:chExt cx="454828" cy="400211"/>
                    </a:xfrm>
                  </p:grpSpPr>
                  <p:sp>
                    <p:nvSpPr>
                      <p:cNvPr id="2453" name="Google Shape;2453;p32"/>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4" name="Google Shape;2454;p32"/>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5" name="Google Shape;2455;p32"/>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6" name="Google Shape;2456;p32"/>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57" name="Google Shape;2457;p32"/>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8" name="Google Shape;2458;p32"/>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9" name="Google Shape;2459;p32"/>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0" name="Google Shape;2460;p32"/>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1" name="Google Shape;2461;p32"/>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2" name="Google Shape;2462;p32"/>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3" name="Google Shape;2463;p32"/>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64" name="Google Shape;2464;p32"/>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65" name="Google Shape;2465;p32"/>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466" name="Google Shape;2466;p32"/>
                <p:cNvGrpSpPr/>
                <p:nvPr/>
              </p:nvGrpSpPr>
              <p:grpSpPr>
                <a:xfrm>
                  <a:off x="5212071" y="2861849"/>
                  <a:ext cx="453307" cy="266672"/>
                  <a:chOff x="5212071" y="2861849"/>
                  <a:chExt cx="453307" cy="266672"/>
                </a:xfrm>
              </p:grpSpPr>
              <p:sp>
                <p:nvSpPr>
                  <p:cNvPr id="2467" name="Google Shape;2467;p32"/>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8" name="Google Shape;2468;p32"/>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469" name="Google Shape;2469;p32"/>
              <p:cNvSpPr/>
              <p:nvPr/>
            </p:nvSpPr>
            <p:spPr>
              <a:xfrm>
                <a:off x="1681897" y="6088334"/>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470" name="Google Shape;2470;p32"/>
              <p:cNvGrpSpPr/>
              <p:nvPr/>
            </p:nvGrpSpPr>
            <p:grpSpPr>
              <a:xfrm>
                <a:off x="1840899" y="5957774"/>
                <a:ext cx="149579" cy="128998"/>
                <a:chOff x="5212362" y="4550114"/>
                <a:chExt cx="333360" cy="287492"/>
              </a:xfrm>
            </p:grpSpPr>
            <p:sp>
              <p:nvSpPr>
                <p:cNvPr id="2471" name="Google Shape;2471;p32"/>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2" name="Google Shape;2472;p32"/>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73" name="Google Shape;2473;p32"/>
              <p:cNvSpPr/>
              <p:nvPr/>
            </p:nvSpPr>
            <p:spPr>
              <a:xfrm>
                <a:off x="1664208" y="6080097"/>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474" name="Google Shape;2474;p32"/>
              <p:cNvGrpSpPr/>
              <p:nvPr/>
            </p:nvGrpSpPr>
            <p:grpSpPr>
              <a:xfrm>
                <a:off x="1823210" y="5949537"/>
                <a:ext cx="149579" cy="128998"/>
                <a:chOff x="5212362" y="4550114"/>
                <a:chExt cx="333360" cy="287492"/>
              </a:xfrm>
            </p:grpSpPr>
            <p:sp>
              <p:nvSpPr>
                <p:cNvPr id="2475" name="Google Shape;2475;p32"/>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6" name="Google Shape;2476;p32"/>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477" name="Google Shape;2477;p32"/>
            <p:cNvSpPr/>
            <p:nvPr/>
          </p:nvSpPr>
          <p:spPr>
            <a:xfrm>
              <a:off x="1425963" y="2262985"/>
              <a:ext cx="1068119" cy="392571"/>
            </a:xfrm>
            <a:custGeom>
              <a:rect b="b" l="l" r="r" t="t"/>
              <a:pathLst>
                <a:path extrusionOk="0" h="423257" w="971017">
                  <a:moveTo>
                    <a:pt x="477496" y="577"/>
                  </a:moveTo>
                  <a:cubicBezTo>
                    <a:pt x="391732" y="5224"/>
                    <a:pt x="302629" y="38827"/>
                    <a:pt x="298233" y="90801"/>
                  </a:cubicBezTo>
                  <a:cubicBezTo>
                    <a:pt x="296375" y="112768"/>
                    <a:pt x="321762" y="141289"/>
                    <a:pt x="321762" y="141289"/>
                  </a:cubicBezTo>
                  <a:cubicBezTo>
                    <a:pt x="321762" y="141289"/>
                    <a:pt x="191028" y="132537"/>
                    <a:pt x="180706" y="213894"/>
                  </a:cubicBezTo>
                  <a:cubicBezTo>
                    <a:pt x="175872" y="251985"/>
                    <a:pt x="192935" y="272781"/>
                    <a:pt x="196524" y="277914"/>
                  </a:cubicBezTo>
                  <a:cubicBezTo>
                    <a:pt x="197519" y="279344"/>
                    <a:pt x="121593" y="284744"/>
                    <a:pt x="118739" y="285044"/>
                  </a:cubicBezTo>
                  <a:cubicBezTo>
                    <a:pt x="101967" y="286806"/>
                    <a:pt x="-57112" y="321899"/>
                    <a:pt x="21869" y="384709"/>
                  </a:cubicBezTo>
                  <a:cubicBezTo>
                    <a:pt x="97255" y="444666"/>
                    <a:pt x="271959" y="419108"/>
                    <a:pt x="505306" y="410030"/>
                  </a:cubicBezTo>
                  <a:cubicBezTo>
                    <a:pt x="677222" y="403345"/>
                    <a:pt x="873749" y="441466"/>
                    <a:pt x="949135" y="381509"/>
                  </a:cubicBezTo>
                  <a:cubicBezTo>
                    <a:pt x="1028116" y="318699"/>
                    <a:pt x="869170" y="283604"/>
                    <a:pt x="852393" y="281843"/>
                  </a:cubicBezTo>
                  <a:cubicBezTo>
                    <a:pt x="849545" y="281543"/>
                    <a:pt x="773612" y="276143"/>
                    <a:pt x="774608" y="274713"/>
                  </a:cubicBezTo>
                  <a:cubicBezTo>
                    <a:pt x="778197" y="269580"/>
                    <a:pt x="795132" y="248784"/>
                    <a:pt x="790299" y="210693"/>
                  </a:cubicBezTo>
                  <a:cubicBezTo>
                    <a:pt x="779976" y="129337"/>
                    <a:pt x="649369" y="138088"/>
                    <a:pt x="649369" y="138088"/>
                  </a:cubicBezTo>
                  <a:cubicBezTo>
                    <a:pt x="649369" y="138088"/>
                    <a:pt x="674763" y="109567"/>
                    <a:pt x="672905" y="87600"/>
                  </a:cubicBezTo>
                  <a:cubicBezTo>
                    <a:pt x="668527" y="35894"/>
                    <a:pt x="587907" y="-5404"/>
                    <a:pt x="477496" y="57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1" name="Shape 2481"/>
        <p:cNvGrpSpPr/>
        <p:nvPr/>
      </p:nvGrpSpPr>
      <p:grpSpPr>
        <a:xfrm>
          <a:off x="0" y="0"/>
          <a:ext cx="0" cy="0"/>
          <a:chOff x="0" y="0"/>
          <a:chExt cx="0" cy="0"/>
        </a:xfrm>
      </p:grpSpPr>
      <p:sp>
        <p:nvSpPr>
          <p:cNvPr id="2482" name="Google Shape;2482;p33"/>
          <p:cNvSpPr txBox="1"/>
          <p:nvPr>
            <p:ph type="title"/>
          </p:nvPr>
        </p:nvSpPr>
        <p:spPr>
          <a:xfrm>
            <a:off x="607950" y="284400"/>
            <a:ext cx="10976100" cy="1158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Today is Tuesday October 31st.</a:t>
            </a:r>
            <a:endParaRPr/>
          </a:p>
        </p:txBody>
      </p:sp>
      <p:sp>
        <p:nvSpPr>
          <p:cNvPr id="2483" name="Google Shape;2483;p33"/>
          <p:cNvSpPr txBox="1"/>
          <p:nvPr>
            <p:ph idx="2" type="title"/>
          </p:nvPr>
        </p:nvSpPr>
        <p:spPr>
          <a:xfrm>
            <a:off x="1586825" y="2241725"/>
            <a:ext cx="3753900" cy="541500"/>
          </a:xfrm>
          <a:prstGeom prst="rect">
            <a:avLst/>
          </a:prstGeom>
          <a:effectLst>
            <a:outerShdw rotWithShape="0" algn="bl" dir="2640000" dist="19050">
              <a:srgbClr val="EEE3D9"/>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a:t>AGENDA</a:t>
            </a:r>
            <a:endParaRPr/>
          </a:p>
        </p:txBody>
      </p:sp>
      <p:sp>
        <p:nvSpPr>
          <p:cNvPr id="2484" name="Google Shape;2484;p33"/>
          <p:cNvSpPr txBox="1"/>
          <p:nvPr>
            <p:ph idx="3" type="title"/>
          </p:nvPr>
        </p:nvSpPr>
        <p:spPr>
          <a:xfrm>
            <a:off x="7362300" y="3048000"/>
            <a:ext cx="3534300" cy="541500"/>
          </a:xfrm>
          <a:prstGeom prst="rect">
            <a:avLst/>
          </a:prstGeom>
          <a:effectLst>
            <a:outerShdw rotWithShape="0" algn="bl" dir="2640000" dist="19050">
              <a:srgbClr val="EEE3D9"/>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a:t>REMINDERS</a:t>
            </a:r>
            <a:endParaRPr/>
          </a:p>
        </p:txBody>
      </p:sp>
      <p:sp>
        <p:nvSpPr>
          <p:cNvPr id="2485" name="Google Shape;2485;p33"/>
          <p:cNvSpPr txBox="1"/>
          <p:nvPr>
            <p:ph idx="4" type="subTitle"/>
          </p:nvPr>
        </p:nvSpPr>
        <p:spPr>
          <a:xfrm>
            <a:off x="7362300" y="3925150"/>
            <a:ext cx="3534300" cy="1699200"/>
          </a:xfrm>
          <a:prstGeom prst="rect">
            <a:avLst/>
          </a:prstGeom>
        </p:spPr>
        <p:txBody>
          <a:bodyPr anchorCtr="0" anchor="t" bIns="121900" lIns="121900" spcFirstLastPara="1" rIns="121900" wrap="square" tIns="121900">
            <a:noAutofit/>
          </a:bodyPr>
          <a:lstStyle/>
          <a:p>
            <a:pPr indent="-342900" lvl="0" marL="457200" rtl="0" algn="l">
              <a:spcBef>
                <a:spcPts val="0"/>
              </a:spcBef>
              <a:spcAft>
                <a:spcPts val="0"/>
              </a:spcAft>
              <a:buClr>
                <a:srgbClr val="2D2D2D"/>
              </a:buClr>
              <a:buSzPts val="1800"/>
              <a:buChar char="●"/>
            </a:pPr>
            <a:r>
              <a:rPr lang="en">
                <a:solidFill>
                  <a:srgbClr val="2D2D2D"/>
                </a:solidFill>
              </a:rPr>
              <a:t>This is a list of reminders.</a:t>
            </a:r>
            <a:endParaRPr>
              <a:solidFill>
                <a:srgbClr val="2D2D2D"/>
              </a:solidFill>
            </a:endParaRPr>
          </a:p>
          <a:p>
            <a:pPr indent="-342900" lvl="0" marL="457200" rtl="0" algn="l">
              <a:spcBef>
                <a:spcPts val="1000"/>
              </a:spcBef>
              <a:spcAft>
                <a:spcPts val="0"/>
              </a:spcAft>
              <a:buClr>
                <a:srgbClr val="2D2D2D"/>
              </a:buClr>
              <a:buSzPts val="1800"/>
              <a:buChar char="●"/>
            </a:pPr>
            <a:r>
              <a:rPr lang="en">
                <a:solidFill>
                  <a:srgbClr val="2D2D2D"/>
                </a:solidFill>
              </a:rPr>
              <a:t>Reminder one.</a:t>
            </a:r>
            <a:endParaRPr>
              <a:solidFill>
                <a:srgbClr val="2D2D2D"/>
              </a:solidFill>
            </a:endParaRPr>
          </a:p>
          <a:p>
            <a:pPr indent="-342900" lvl="0" marL="457200" rtl="0" algn="l">
              <a:spcBef>
                <a:spcPts val="1000"/>
              </a:spcBef>
              <a:spcAft>
                <a:spcPts val="1000"/>
              </a:spcAft>
              <a:buClr>
                <a:srgbClr val="2D2D2D"/>
              </a:buClr>
              <a:buSzPts val="1800"/>
              <a:buChar char="●"/>
            </a:pPr>
            <a:r>
              <a:rPr lang="en">
                <a:solidFill>
                  <a:srgbClr val="2D2D2D"/>
                </a:solidFill>
              </a:rPr>
              <a:t>Reminder two.</a:t>
            </a:r>
            <a:endParaRPr>
              <a:solidFill>
                <a:srgbClr val="2D2D2D"/>
              </a:solidFill>
            </a:endParaRPr>
          </a:p>
        </p:txBody>
      </p:sp>
      <p:sp>
        <p:nvSpPr>
          <p:cNvPr id="2486" name="Google Shape;2486;p33"/>
          <p:cNvSpPr txBox="1"/>
          <p:nvPr>
            <p:ph idx="1" type="body"/>
          </p:nvPr>
        </p:nvSpPr>
        <p:spPr>
          <a:xfrm>
            <a:off x="1244975" y="3113000"/>
            <a:ext cx="4437600" cy="3249600"/>
          </a:xfrm>
          <a:prstGeom prst="rect">
            <a:avLst/>
          </a:prstGeom>
          <a:effectLst>
            <a:outerShdw rotWithShape="0" algn="bl" dir="2700000" dist="9525">
              <a:srgbClr val="EEE3D9"/>
            </a:outerShdw>
          </a:effectLst>
        </p:spPr>
        <p:txBody>
          <a:bodyPr anchorCtr="0" anchor="t" bIns="121900" lIns="121900" spcFirstLastPara="1" rIns="121900" wrap="square" tIns="121900">
            <a:noAutofit/>
          </a:bodyPr>
          <a:lstStyle/>
          <a:p>
            <a:pPr indent="-349250" lvl="0" marL="457200" rtl="0" algn="l">
              <a:spcBef>
                <a:spcPts val="0"/>
              </a:spcBef>
              <a:spcAft>
                <a:spcPts val="0"/>
              </a:spcAft>
              <a:buClr>
                <a:srgbClr val="2D2D2D"/>
              </a:buClr>
              <a:buSzPts val="1900"/>
              <a:buChar char="●"/>
            </a:pPr>
            <a:r>
              <a:rPr lang="en">
                <a:solidFill>
                  <a:srgbClr val="2D2D2D"/>
                </a:solidFill>
              </a:rPr>
              <a:t>Far far away, behind the word mountains, far from the countries Vokalia and Consonantia, there live the blind texts. </a:t>
            </a:r>
            <a:endParaRPr>
              <a:solidFill>
                <a:srgbClr val="2D2D2D"/>
              </a:solidFill>
            </a:endParaRPr>
          </a:p>
          <a:p>
            <a:pPr indent="-349250" lvl="0" marL="457200" rtl="0" algn="l">
              <a:spcBef>
                <a:spcPts val="1000"/>
              </a:spcBef>
              <a:spcAft>
                <a:spcPts val="1000"/>
              </a:spcAft>
              <a:buClr>
                <a:srgbClr val="2D2D2D"/>
              </a:buClr>
              <a:buSzPts val="1900"/>
              <a:buChar char="●"/>
            </a:pPr>
            <a:r>
              <a:rPr lang="en">
                <a:solidFill>
                  <a:srgbClr val="2D2D2D"/>
                </a:solidFill>
              </a:rPr>
              <a:t>Separated they live in Bookmarks Grove right at the coast of the Semantics, a large language ocean. </a:t>
            </a:r>
            <a:endParaRPr>
              <a:solidFill>
                <a:srgbClr val="2D2D2D"/>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0" name="Shape 2490"/>
        <p:cNvGrpSpPr/>
        <p:nvPr/>
      </p:nvGrpSpPr>
      <p:grpSpPr>
        <a:xfrm>
          <a:off x="0" y="0"/>
          <a:ext cx="0" cy="0"/>
          <a:chOff x="0" y="0"/>
          <a:chExt cx="0" cy="0"/>
        </a:xfrm>
      </p:grpSpPr>
      <p:sp>
        <p:nvSpPr>
          <p:cNvPr id="2491" name="Google Shape;2491;p34"/>
          <p:cNvSpPr txBox="1"/>
          <p:nvPr>
            <p:ph type="title"/>
          </p:nvPr>
        </p:nvSpPr>
        <p:spPr>
          <a:xfrm>
            <a:off x="2361238" y="2046075"/>
            <a:ext cx="7469400" cy="96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100"/>
              <a:t>Credits.</a:t>
            </a:r>
            <a:endParaRPr sz="5100"/>
          </a:p>
        </p:txBody>
      </p:sp>
      <p:sp>
        <p:nvSpPr>
          <p:cNvPr id="2492" name="Google Shape;2492;p34"/>
          <p:cNvSpPr txBox="1"/>
          <p:nvPr>
            <p:ph idx="1" type="body"/>
          </p:nvPr>
        </p:nvSpPr>
        <p:spPr>
          <a:xfrm>
            <a:off x="2361363" y="3275325"/>
            <a:ext cx="7469400" cy="1536600"/>
          </a:xfrm>
          <a:prstGeom prst="rect">
            <a:avLst/>
          </a:prstGeom>
        </p:spPr>
        <p:txBody>
          <a:bodyPr anchorCtr="0" anchor="t" bIns="121900" lIns="121900" spcFirstLastPara="1" rIns="121900" wrap="square" tIns="121900">
            <a:noAutofit/>
          </a:bodyPr>
          <a:lstStyle/>
          <a:p>
            <a:pPr indent="0" lvl="0" marL="0" rtl="0" algn="ctr">
              <a:lnSpc>
                <a:spcPct val="150000"/>
              </a:lnSpc>
              <a:spcBef>
                <a:spcPts val="0"/>
              </a:spcBef>
              <a:spcAft>
                <a:spcPts val="0"/>
              </a:spcAft>
              <a:buNone/>
            </a:pPr>
            <a:r>
              <a:rPr lang="en" sz="1800"/>
              <a:t>Presentation Template: </a:t>
            </a:r>
            <a:r>
              <a:rPr lang="en" sz="1800" u="sng">
                <a:solidFill>
                  <a:schemeClr val="hlink"/>
                </a:solidFill>
                <a:hlinkClick r:id="rId3"/>
              </a:rPr>
              <a:t>SlidesMania</a:t>
            </a:r>
            <a:endParaRPr sz="1800"/>
          </a:p>
          <a:p>
            <a:pPr indent="0" lvl="0" marL="0" rtl="0" algn="ctr">
              <a:lnSpc>
                <a:spcPct val="150000"/>
              </a:lnSpc>
              <a:spcBef>
                <a:spcPts val="0"/>
              </a:spcBef>
              <a:spcAft>
                <a:spcPts val="0"/>
              </a:spcAft>
              <a:buNone/>
            </a:pPr>
            <a:r>
              <a:rPr lang="en" sz="1800"/>
              <a:t>Sample Images: </a:t>
            </a:r>
            <a:r>
              <a:rPr lang="en" sz="1800" u="sng">
                <a:solidFill>
                  <a:schemeClr val="hlink"/>
                </a:solidFill>
                <a:hlinkClick r:id="rId4"/>
              </a:rPr>
              <a:t>Unsplash</a:t>
            </a:r>
            <a:endParaRPr sz="1800"/>
          </a:p>
          <a:p>
            <a:pPr indent="0" lvl="0" marL="0" rtl="0" algn="ctr">
              <a:lnSpc>
                <a:spcPct val="150000"/>
              </a:lnSpc>
              <a:spcBef>
                <a:spcPts val="0"/>
              </a:spcBef>
              <a:spcAft>
                <a:spcPts val="0"/>
              </a:spcAft>
              <a:buNone/>
            </a:pPr>
            <a:r>
              <a:rPr lang="en" sz="1800"/>
              <a:t>Fonts used in this presentation: Grandstander and </a:t>
            </a:r>
            <a:r>
              <a:rPr lang="en" sz="1800">
                <a:latin typeface="Henny Penny"/>
                <a:ea typeface="Henny Penny"/>
                <a:cs typeface="Henny Penny"/>
                <a:sym typeface="Henny Penny"/>
              </a:rPr>
              <a:t>Henny Penny.</a:t>
            </a:r>
            <a:endParaRPr sz="1800">
              <a:latin typeface="Henny Penny"/>
              <a:ea typeface="Henny Penny"/>
              <a:cs typeface="Henny Penny"/>
              <a:sym typeface="Henny Penny"/>
            </a:endParaRPr>
          </a:p>
        </p:txBody>
      </p:sp>
      <p:sp>
        <p:nvSpPr>
          <p:cNvPr id="2493" name="Google Shape;2493;p34"/>
          <p:cNvSpPr/>
          <p:nvPr/>
        </p:nvSpPr>
        <p:spPr>
          <a:xfrm>
            <a:off x="-1100" y="0"/>
            <a:ext cx="3129200" cy="2152727"/>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6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7" name="Shape 2497"/>
        <p:cNvGrpSpPr/>
        <p:nvPr/>
      </p:nvGrpSpPr>
      <p:grpSpPr>
        <a:xfrm>
          <a:off x="0" y="0"/>
          <a:ext cx="0" cy="0"/>
          <a:chOff x="0" y="0"/>
          <a:chExt cx="0" cy="0"/>
        </a:xfrm>
      </p:grpSpPr>
      <p:sp>
        <p:nvSpPr>
          <p:cNvPr id="2498" name="Google Shape;2498;p35"/>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solidFill>
                  <a:schemeClr val="dk2"/>
                </a:solidFill>
              </a:rPr>
              <a:t>Editable Icons</a:t>
            </a:r>
            <a:endParaRPr sz="5000">
              <a:solidFill>
                <a:schemeClr val="dk2"/>
              </a:solidFill>
            </a:endParaRPr>
          </a:p>
        </p:txBody>
      </p:sp>
      <p:grpSp>
        <p:nvGrpSpPr>
          <p:cNvPr id="2499" name="Google Shape;2499;p35"/>
          <p:cNvGrpSpPr/>
          <p:nvPr/>
        </p:nvGrpSpPr>
        <p:grpSpPr>
          <a:xfrm>
            <a:off x="3570764" y="1773752"/>
            <a:ext cx="405160" cy="253589"/>
            <a:chOff x="4797800" y="1994125"/>
            <a:chExt cx="306475" cy="186025"/>
          </a:xfrm>
        </p:grpSpPr>
        <p:sp>
          <p:nvSpPr>
            <p:cNvPr id="2500" name="Google Shape;2500;p35"/>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1" name="Google Shape;2501;p35"/>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02" name="Google Shape;2502;p35"/>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3" name="Google Shape;2503;p35"/>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4" name="Google Shape;2504;p35"/>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5" name="Google Shape;2505;p35"/>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6" name="Google Shape;2506;p35"/>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07" name="Google Shape;2507;p35"/>
          <p:cNvGrpSpPr/>
          <p:nvPr/>
        </p:nvGrpSpPr>
        <p:grpSpPr>
          <a:xfrm>
            <a:off x="6164058" y="1777777"/>
            <a:ext cx="352082" cy="254203"/>
            <a:chOff x="4250025" y="2848800"/>
            <a:chExt cx="266325" cy="186475"/>
          </a:xfrm>
        </p:grpSpPr>
        <p:sp>
          <p:nvSpPr>
            <p:cNvPr id="2508" name="Google Shape;2508;p35"/>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9" name="Google Shape;2509;p35"/>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10" name="Google Shape;2510;p35"/>
          <p:cNvGrpSpPr/>
          <p:nvPr/>
        </p:nvGrpSpPr>
        <p:grpSpPr>
          <a:xfrm>
            <a:off x="6761406" y="1741891"/>
            <a:ext cx="343224" cy="326555"/>
            <a:chOff x="4707700" y="2822475"/>
            <a:chExt cx="259625" cy="239550"/>
          </a:xfrm>
        </p:grpSpPr>
        <p:sp>
          <p:nvSpPr>
            <p:cNvPr id="2511" name="Google Shape;2511;p35"/>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2" name="Google Shape;2512;p35"/>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3" name="Google Shape;2513;p35"/>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14" name="Google Shape;2514;p35"/>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5" name="Google Shape;2515;p35"/>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16" name="Google Shape;2516;p35"/>
          <p:cNvGrpSpPr/>
          <p:nvPr/>
        </p:nvGrpSpPr>
        <p:grpSpPr>
          <a:xfrm>
            <a:off x="8396572" y="1705391"/>
            <a:ext cx="351487" cy="398940"/>
            <a:chOff x="6425500" y="2795700"/>
            <a:chExt cx="265875" cy="292650"/>
          </a:xfrm>
        </p:grpSpPr>
        <p:sp>
          <p:nvSpPr>
            <p:cNvPr id="2517" name="Google Shape;2517;p35"/>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8" name="Google Shape;2518;p35"/>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19" name="Google Shape;2519;p35"/>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20" name="Google Shape;2520;p35"/>
          <p:cNvGrpSpPr/>
          <p:nvPr/>
        </p:nvGrpSpPr>
        <p:grpSpPr>
          <a:xfrm>
            <a:off x="9474618" y="1760035"/>
            <a:ext cx="350297" cy="290464"/>
            <a:chOff x="5549875" y="2418425"/>
            <a:chExt cx="264975" cy="213075"/>
          </a:xfrm>
        </p:grpSpPr>
        <p:sp>
          <p:nvSpPr>
            <p:cNvPr id="2521" name="Google Shape;2521;p35"/>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2" name="Google Shape;2522;p35"/>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23" name="Google Shape;2523;p35"/>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24" name="Google Shape;2524;p35"/>
          <p:cNvGrpSpPr/>
          <p:nvPr/>
        </p:nvGrpSpPr>
        <p:grpSpPr>
          <a:xfrm>
            <a:off x="3570694" y="2404542"/>
            <a:ext cx="299598" cy="308322"/>
            <a:chOff x="3739275" y="2525850"/>
            <a:chExt cx="226625" cy="226175"/>
          </a:xfrm>
        </p:grpSpPr>
        <p:sp>
          <p:nvSpPr>
            <p:cNvPr id="2525" name="Google Shape;2525;p35"/>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6" name="Google Shape;2526;p35"/>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7" name="Google Shape;2527;p35"/>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8" name="Google Shape;2528;p35"/>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29" name="Google Shape;2529;p35"/>
          <p:cNvGrpSpPr/>
          <p:nvPr/>
        </p:nvGrpSpPr>
        <p:grpSpPr>
          <a:xfrm>
            <a:off x="3043876" y="2377772"/>
            <a:ext cx="272464" cy="361861"/>
            <a:chOff x="4518575" y="2506200"/>
            <a:chExt cx="206100" cy="265450"/>
          </a:xfrm>
        </p:grpSpPr>
        <p:sp>
          <p:nvSpPr>
            <p:cNvPr id="2530" name="Google Shape;2530;p35"/>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1" name="Google Shape;2531;p35"/>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2" name="Google Shape;2532;p35"/>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3" name="Google Shape;2533;p35"/>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4" name="Google Shape;2534;p35"/>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5" name="Google Shape;2535;p35"/>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6" name="Google Shape;2536;p35"/>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7" name="Google Shape;2537;p35"/>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8" name="Google Shape;2538;p35"/>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39" name="Google Shape;2539;p35"/>
          <p:cNvGrpSpPr/>
          <p:nvPr/>
        </p:nvGrpSpPr>
        <p:grpSpPr>
          <a:xfrm>
            <a:off x="4125077" y="2404742"/>
            <a:ext cx="299631" cy="308322"/>
            <a:chOff x="4164375" y="1677425"/>
            <a:chExt cx="226650" cy="226175"/>
          </a:xfrm>
        </p:grpSpPr>
        <p:sp>
          <p:nvSpPr>
            <p:cNvPr id="2540" name="Google Shape;2540;p35"/>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1" name="Google Shape;2541;p35"/>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2" name="Google Shape;2542;p35"/>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3" name="Google Shape;2543;p35"/>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4" name="Google Shape;2544;p35"/>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45" name="Google Shape;2545;p35"/>
          <p:cNvGrpSpPr/>
          <p:nvPr/>
        </p:nvGrpSpPr>
        <p:grpSpPr>
          <a:xfrm>
            <a:off x="5179042" y="2395931"/>
            <a:ext cx="299003" cy="308322"/>
            <a:chOff x="5226025" y="1677425"/>
            <a:chExt cx="226175" cy="226175"/>
          </a:xfrm>
        </p:grpSpPr>
        <p:sp>
          <p:nvSpPr>
            <p:cNvPr id="2546" name="Google Shape;2546;p35"/>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7" name="Google Shape;2547;p35"/>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48" name="Google Shape;2548;p35"/>
          <p:cNvGrpSpPr/>
          <p:nvPr/>
        </p:nvGrpSpPr>
        <p:grpSpPr>
          <a:xfrm>
            <a:off x="4652426" y="2396024"/>
            <a:ext cx="299003" cy="308322"/>
            <a:chOff x="4835275" y="1198350"/>
            <a:chExt cx="226175" cy="226175"/>
          </a:xfrm>
        </p:grpSpPr>
        <p:sp>
          <p:nvSpPr>
            <p:cNvPr id="2549" name="Google Shape;2549;p35"/>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0" name="Google Shape;2550;p35"/>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51" name="Google Shape;2551;p35"/>
          <p:cNvGrpSpPr/>
          <p:nvPr/>
        </p:nvGrpSpPr>
        <p:grpSpPr>
          <a:xfrm>
            <a:off x="6339271" y="2379923"/>
            <a:ext cx="347356" cy="358215"/>
            <a:chOff x="968775" y="1180050"/>
            <a:chExt cx="262750" cy="262775"/>
          </a:xfrm>
        </p:grpSpPr>
        <p:sp>
          <p:nvSpPr>
            <p:cNvPr id="2552" name="Google Shape;2552;p35"/>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3" name="Google Shape;2553;p35"/>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4" name="Google Shape;2554;p35"/>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55" name="Google Shape;2555;p35"/>
          <p:cNvGrpSpPr/>
          <p:nvPr/>
        </p:nvGrpSpPr>
        <p:grpSpPr>
          <a:xfrm>
            <a:off x="5704170" y="2446992"/>
            <a:ext cx="386288" cy="224042"/>
            <a:chOff x="1678900" y="1231350"/>
            <a:chExt cx="292200" cy="164350"/>
          </a:xfrm>
        </p:grpSpPr>
        <p:sp>
          <p:nvSpPr>
            <p:cNvPr id="2556" name="Google Shape;2556;p35"/>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7" name="Google Shape;2557;p35"/>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8" name="Google Shape;2558;p35"/>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59" name="Google Shape;2559;p35"/>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60" name="Google Shape;2560;p35"/>
          <p:cNvGrpSpPr/>
          <p:nvPr/>
        </p:nvGrpSpPr>
        <p:grpSpPr>
          <a:xfrm>
            <a:off x="7467406" y="2373531"/>
            <a:ext cx="322006" cy="353205"/>
            <a:chOff x="2405550" y="1181850"/>
            <a:chExt cx="243575" cy="259100"/>
          </a:xfrm>
        </p:grpSpPr>
        <p:sp>
          <p:nvSpPr>
            <p:cNvPr id="2561" name="Google Shape;2561;p35"/>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2" name="Google Shape;2562;p35"/>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3" name="Google Shape;2563;p35"/>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4" name="Google Shape;2564;p35"/>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5" name="Google Shape;2565;p35"/>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6" name="Google Shape;2566;p35"/>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67" name="Google Shape;2567;p35"/>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68" name="Google Shape;2568;p35"/>
          <p:cNvGrpSpPr/>
          <p:nvPr/>
        </p:nvGrpSpPr>
        <p:grpSpPr>
          <a:xfrm>
            <a:off x="8500593" y="2371333"/>
            <a:ext cx="286610" cy="357601"/>
            <a:chOff x="3086700" y="1180050"/>
            <a:chExt cx="216800" cy="262325"/>
          </a:xfrm>
        </p:grpSpPr>
        <p:sp>
          <p:nvSpPr>
            <p:cNvPr id="2569" name="Google Shape;2569;p35"/>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0" name="Google Shape;2570;p35"/>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71" name="Google Shape;2571;p35"/>
          <p:cNvGrpSpPr/>
          <p:nvPr/>
        </p:nvGrpSpPr>
        <p:grpSpPr>
          <a:xfrm>
            <a:off x="9007187" y="2359473"/>
            <a:ext cx="228243" cy="381321"/>
            <a:chOff x="3741075" y="1171575"/>
            <a:chExt cx="172650" cy="279725"/>
          </a:xfrm>
        </p:grpSpPr>
        <p:sp>
          <p:nvSpPr>
            <p:cNvPr id="2572" name="Google Shape;2572;p35"/>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3" name="Google Shape;2573;p35"/>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4" name="Google Shape;2574;p35"/>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5" name="Google Shape;2575;p35"/>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76" name="Google Shape;2576;p35"/>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77" name="Google Shape;2577;p35"/>
          <p:cNvGrpSpPr/>
          <p:nvPr/>
        </p:nvGrpSpPr>
        <p:grpSpPr>
          <a:xfrm>
            <a:off x="2528682" y="3103577"/>
            <a:ext cx="351520" cy="253623"/>
            <a:chOff x="952700" y="1101100"/>
            <a:chExt cx="265900" cy="186050"/>
          </a:xfrm>
        </p:grpSpPr>
        <p:sp>
          <p:nvSpPr>
            <p:cNvPr id="2578" name="Google Shape;2578;p35"/>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9" name="Google Shape;2579;p35"/>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0" name="Google Shape;2580;p35"/>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81" name="Google Shape;2581;p35"/>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2" name="Google Shape;2582;p35"/>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3" name="Google Shape;2583;p35"/>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4" name="Google Shape;2584;p35"/>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85" name="Google Shape;2585;p35"/>
          <p:cNvGrpSpPr/>
          <p:nvPr/>
        </p:nvGrpSpPr>
        <p:grpSpPr>
          <a:xfrm>
            <a:off x="5219949" y="3082177"/>
            <a:ext cx="317875" cy="344208"/>
            <a:chOff x="5583325" y="1073450"/>
            <a:chExt cx="240450" cy="252500"/>
          </a:xfrm>
        </p:grpSpPr>
        <p:sp>
          <p:nvSpPr>
            <p:cNvPr id="2586" name="Google Shape;2586;p35"/>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7" name="Google Shape;2587;p35"/>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8" name="Google Shape;2588;p35"/>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9" name="Google Shape;2589;p35"/>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90" name="Google Shape;2590;p35"/>
          <p:cNvGrpSpPr/>
          <p:nvPr/>
        </p:nvGrpSpPr>
        <p:grpSpPr>
          <a:xfrm>
            <a:off x="5703822" y="3071928"/>
            <a:ext cx="386850" cy="294962"/>
            <a:chOff x="1502275" y="3638775"/>
            <a:chExt cx="292625" cy="216375"/>
          </a:xfrm>
        </p:grpSpPr>
        <p:sp>
          <p:nvSpPr>
            <p:cNvPr id="2591" name="Google Shape;2591;p35"/>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2" name="Google Shape;2592;p35"/>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3" name="Google Shape;2593;p35"/>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4" name="Google Shape;2594;p35"/>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5" name="Google Shape;2595;p35"/>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96" name="Google Shape;2596;p35"/>
          <p:cNvGrpSpPr/>
          <p:nvPr/>
        </p:nvGrpSpPr>
        <p:grpSpPr>
          <a:xfrm>
            <a:off x="6258857" y="3016414"/>
            <a:ext cx="354428" cy="362441"/>
            <a:chOff x="3171000" y="4021950"/>
            <a:chExt cx="268100" cy="265875"/>
          </a:xfrm>
        </p:grpSpPr>
        <p:sp>
          <p:nvSpPr>
            <p:cNvPr id="2597" name="Google Shape;2597;p35"/>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8" name="Google Shape;2598;p35"/>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99" name="Google Shape;2599;p35"/>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0" name="Google Shape;2600;p35"/>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01" name="Google Shape;2601;p35"/>
          <p:cNvGrpSpPr/>
          <p:nvPr/>
        </p:nvGrpSpPr>
        <p:grpSpPr>
          <a:xfrm>
            <a:off x="7848132" y="3068067"/>
            <a:ext cx="334400" cy="344821"/>
            <a:chOff x="5684575" y="4038000"/>
            <a:chExt cx="252950" cy="252950"/>
          </a:xfrm>
        </p:grpSpPr>
        <p:sp>
          <p:nvSpPr>
            <p:cNvPr id="2602" name="Google Shape;2602;p35"/>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3" name="Google Shape;2603;p35"/>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4" name="Google Shape;2604;p35"/>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5" name="Google Shape;2605;p35"/>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6" name="Google Shape;2606;p35"/>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7" name="Google Shape;2607;p35"/>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08" name="Google Shape;2608;p35"/>
          <p:cNvGrpSpPr/>
          <p:nvPr/>
        </p:nvGrpSpPr>
        <p:grpSpPr>
          <a:xfrm>
            <a:off x="8441727" y="3026501"/>
            <a:ext cx="247115" cy="399520"/>
            <a:chOff x="1982675" y="3599525"/>
            <a:chExt cx="186925" cy="293075"/>
          </a:xfrm>
        </p:grpSpPr>
        <p:sp>
          <p:nvSpPr>
            <p:cNvPr id="2609" name="Google Shape;2609;p35"/>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0" name="Google Shape;2610;p35"/>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1" name="Google Shape;2611;p35"/>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2" name="Google Shape;2612;p35"/>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3" name="Google Shape;2613;p35"/>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14" name="Google Shape;2614;p35"/>
          <p:cNvGrpSpPr/>
          <p:nvPr/>
        </p:nvGrpSpPr>
        <p:grpSpPr>
          <a:xfrm>
            <a:off x="8947735" y="3026500"/>
            <a:ext cx="178106" cy="398940"/>
            <a:chOff x="2397075" y="3602200"/>
            <a:chExt cx="134725" cy="292650"/>
          </a:xfrm>
        </p:grpSpPr>
        <p:sp>
          <p:nvSpPr>
            <p:cNvPr id="2615" name="Google Shape;2615;p35"/>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6" name="Google Shape;2616;p35"/>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7" name="Google Shape;2617;p35"/>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8" name="Google Shape;2618;p35"/>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9" name="Google Shape;2619;p35"/>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20" name="Google Shape;2620;p35"/>
          <p:cNvGrpSpPr/>
          <p:nvPr/>
        </p:nvGrpSpPr>
        <p:grpSpPr>
          <a:xfrm>
            <a:off x="2581850" y="3710924"/>
            <a:ext cx="246520" cy="383741"/>
            <a:chOff x="2717350" y="3603525"/>
            <a:chExt cx="186475" cy="281500"/>
          </a:xfrm>
        </p:grpSpPr>
        <p:sp>
          <p:nvSpPr>
            <p:cNvPr id="2621" name="Google Shape;2621;p35"/>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2" name="Google Shape;2622;p3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3" name="Google Shape;2623;p3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4" name="Google Shape;2624;p35"/>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25" name="Google Shape;2625;p35"/>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26" name="Google Shape;2626;p35"/>
          <p:cNvGrpSpPr/>
          <p:nvPr/>
        </p:nvGrpSpPr>
        <p:grpSpPr>
          <a:xfrm>
            <a:off x="3024770" y="3721267"/>
            <a:ext cx="332053" cy="363054"/>
            <a:chOff x="3927075" y="3612900"/>
            <a:chExt cx="251175" cy="266325"/>
          </a:xfrm>
        </p:grpSpPr>
        <p:sp>
          <p:nvSpPr>
            <p:cNvPr id="2627" name="Google Shape;2627;p35"/>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8" name="Google Shape;2628;p35"/>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29" name="Google Shape;2629;p35"/>
          <p:cNvGrpSpPr/>
          <p:nvPr/>
        </p:nvGrpSpPr>
        <p:grpSpPr>
          <a:xfrm>
            <a:off x="3552875" y="3780864"/>
            <a:ext cx="336152" cy="347241"/>
            <a:chOff x="4324975" y="3617800"/>
            <a:chExt cx="254275" cy="254725"/>
          </a:xfrm>
        </p:grpSpPr>
        <p:sp>
          <p:nvSpPr>
            <p:cNvPr id="2630" name="Google Shape;2630;p35"/>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1" name="Google Shape;2631;p35"/>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2" name="Google Shape;2632;p35"/>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33" name="Google Shape;2633;p35"/>
          <p:cNvGrpSpPr/>
          <p:nvPr/>
        </p:nvGrpSpPr>
        <p:grpSpPr>
          <a:xfrm>
            <a:off x="4086534" y="3846536"/>
            <a:ext cx="399872" cy="217737"/>
            <a:chOff x="4728650" y="3665975"/>
            <a:chExt cx="302475" cy="159725"/>
          </a:xfrm>
        </p:grpSpPr>
        <p:sp>
          <p:nvSpPr>
            <p:cNvPr id="2634" name="Google Shape;2634;p35"/>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5" name="Google Shape;2635;p35"/>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36" name="Google Shape;2636;p35"/>
          <p:cNvGrpSpPr/>
          <p:nvPr/>
        </p:nvGrpSpPr>
        <p:grpSpPr>
          <a:xfrm>
            <a:off x="4613200" y="3803696"/>
            <a:ext cx="382719" cy="282796"/>
            <a:chOff x="5164925" y="3642775"/>
            <a:chExt cx="289500" cy="207450"/>
          </a:xfrm>
        </p:grpSpPr>
        <p:sp>
          <p:nvSpPr>
            <p:cNvPr id="2637" name="Google Shape;2637;p35"/>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8" name="Google Shape;2638;p35"/>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9" name="Google Shape;2639;p35"/>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0" name="Google Shape;2640;p35"/>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1" name="Google Shape;2641;p35"/>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42" name="Google Shape;2642;p35"/>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3" name="Google Shape;2643;p35"/>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4" name="Google Shape;2644;p35"/>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5" name="Google Shape;2645;p35"/>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6" name="Google Shape;2646;p35"/>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7" name="Google Shape;2647;p35"/>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8" name="Google Shape;2648;p35"/>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49" name="Google Shape;2649;p35"/>
          <p:cNvGrpSpPr/>
          <p:nvPr/>
        </p:nvGrpSpPr>
        <p:grpSpPr>
          <a:xfrm>
            <a:off x="8933824" y="3717916"/>
            <a:ext cx="327294" cy="334632"/>
            <a:chOff x="5717150" y="2098500"/>
            <a:chExt cx="247575" cy="245475"/>
          </a:xfrm>
        </p:grpSpPr>
        <p:sp>
          <p:nvSpPr>
            <p:cNvPr id="2650" name="Google Shape;2650;p35"/>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1" name="Google Shape;2651;p35"/>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2" name="Google Shape;2652;p35"/>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53" name="Google Shape;2653;p35"/>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4" name="Google Shape;2654;p35"/>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5" name="Google Shape;2655;p35"/>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56" name="Google Shape;2656;p35"/>
          <p:cNvGrpSpPr/>
          <p:nvPr/>
        </p:nvGrpSpPr>
        <p:grpSpPr>
          <a:xfrm>
            <a:off x="3511298" y="4358842"/>
            <a:ext cx="352082" cy="317455"/>
            <a:chOff x="6435300" y="2742175"/>
            <a:chExt cx="266325" cy="232875"/>
          </a:xfrm>
        </p:grpSpPr>
        <p:sp>
          <p:nvSpPr>
            <p:cNvPr id="2657" name="Google Shape;2657;p35"/>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8" name="Google Shape;2658;p35"/>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59" name="Google Shape;2659;p35"/>
          <p:cNvGrpSpPr/>
          <p:nvPr/>
        </p:nvGrpSpPr>
        <p:grpSpPr>
          <a:xfrm>
            <a:off x="4558258" y="4437967"/>
            <a:ext cx="333805" cy="344208"/>
            <a:chOff x="674800" y="2146225"/>
            <a:chExt cx="252500" cy="252500"/>
          </a:xfrm>
        </p:grpSpPr>
        <p:sp>
          <p:nvSpPr>
            <p:cNvPr id="2660" name="Google Shape;2660;p35"/>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1" name="Google Shape;2661;p35"/>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2" name="Google Shape;2662;p35"/>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3" name="Google Shape;2663;p35"/>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64" name="Google Shape;2664;p35"/>
          <p:cNvGrpSpPr/>
          <p:nvPr/>
        </p:nvGrpSpPr>
        <p:grpSpPr>
          <a:xfrm>
            <a:off x="5085306" y="4449453"/>
            <a:ext cx="333805" cy="344208"/>
            <a:chOff x="2164225" y="2146225"/>
            <a:chExt cx="252500" cy="252500"/>
          </a:xfrm>
        </p:grpSpPr>
        <p:sp>
          <p:nvSpPr>
            <p:cNvPr id="2665" name="Google Shape;2665;p35"/>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6" name="Google Shape;2666;p35"/>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7" name="Google Shape;2667;p35"/>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8" name="Google Shape;2668;p35"/>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69" name="Google Shape;2669;p35"/>
          <p:cNvGrpSpPr/>
          <p:nvPr/>
        </p:nvGrpSpPr>
        <p:grpSpPr>
          <a:xfrm>
            <a:off x="4031217" y="4449226"/>
            <a:ext cx="334400" cy="344821"/>
            <a:chOff x="689975" y="1737200"/>
            <a:chExt cx="252950" cy="252950"/>
          </a:xfrm>
        </p:grpSpPr>
        <p:sp>
          <p:nvSpPr>
            <p:cNvPr id="2670" name="Google Shape;2670;p35"/>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1" name="Google Shape;2671;p35"/>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2" name="Google Shape;2672;p35"/>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3" name="Google Shape;2673;p35"/>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4" name="Google Shape;2674;p35"/>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5" name="Google Shape;2675;p35"/>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76" name="Google Shape;2676;p35"/>
          <p:cNvGrpSpPr/>
          <p:nvPr/>
        </p:nvGrpSpPr>
        <p:grpSpPr>
          <a:xfrm>
            <a:off x="5612075" y="4439102"/>
            <a:ext cx="334400" cy="344208"/>
            <a:chOff x="2961350" y="1740750"/>
            <a:chExt cx="252950" cy="252500"/>
          </a:xfrm>
        </p:grpSpPr>
        <p:sp>
          <p:nvSpPr>
            <p:cNvPr id="2677" name="Google Shape;2677;p35"/>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8" name="Google Shape;2678;p35"/>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9" name="Google Shape;2679;p35"/>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0" name="Google Shape;2680;p35"/>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1" name="Google Shape;2681;p35"/>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2" name="Google Shape;2682;p35"/>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83" name="Google Shape;2683;p35"/>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2684" name="Google Shape;2684;p35"/>
          <p:cNvGrpSpPr/>
          <p:nvPr/>
        </p:nvGrpSpPr>
        <p:grpSpPr>
          <a:xfrm>
            <a:off x="6696108" y="4387468"/>
            <a:ext cx="271902" cy="376448"/>
            <a:chOff x="4026550" y="3640100"/>
            <a:chExt cx="205675" cy="276150"/>
          </a:xfrm>
        </p:grpSpPr>
        <p:sp>
          <p:nvSpPr>
            <p:cNvPr id="2685" name="Google Shape;2685;p35"/>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6" name="Google Shape;2686;p35"/>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7" name="Google Shape;2687;p35"/>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8" name="Google Shape;2688;p35"/>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9" name="Google Shape;2689;p35"/>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0" name="Google Shape;2690;p35"/>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91" name="Google Shape;2691;p35"/>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92" name="Google Shape;2692;p35"/>
          <p:cNvGrpSpPr/>
          <p:nvPr/>
        </p:nvGrpSpPr>
        <p:grpSpPr>
          <a:xfrm>
            <a:off x="7732713" y="4486703"/>
            <a:ext cx="351487" cy="294826"/>
            <a:chOff x="853250" y="4006875"/>
            <a:chExt cx="265875" cy="216275"/>
          </a:xfrm>
        </p:grpSpPr>
        <p:sp>
          <p:nvSpPr>
            <p:cNvPr id="2693" name="Google Shape;2693;p35"/>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4" name="Google Shape;2694;p35"/>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95" name="Google Shape;2695;p35"/>
          <p:cNvGrpSpPr/>
          <p:nvPr/>
        </p:nvGrpSpPr>
        <p:grpSpPr>
          <a:xfrm>
            <a:off x="8910280" y="4452282"/>
            <a:ext cx="245925" cy="363668"/>
            <a:chOff x="1978675" y="3981800"/>
            <a:chExt cx="186025" cy="266775"/>
          </a:xfrm>
        </p:grpSpPr>
        <p:sp>
          <p:nvSpPr>
            <p:cNvPr id="2696" name="Google Shape;2696;p35"/>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7" name="Google Shape;2697;p35"/>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98" name="Google Shape;2698;p35"/>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99" name="Google Shape;2699;p35"/>
          <p:cNvGrpSpPr/>
          <p:nvPr/>
        </p:nvGrpSpPr>
        <p:grpSpPr>
          <a:xfrm>
            <a:off x="9440020" y="4461726"/>
            <a:ext cx="333805" cy="344821"/>
            <a:chOff x="480325" y="3970200"/>
            <a:chExt cx="252500" cy="252950"/>
          </a:xfrm>
        </p:grpSpPr>
        <p:sp>
          <p:nvSpPr>
            <p:cNvPr id="2700" name="Google Shape;2700;p35"/>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1" name="Google Shape;2701;p35"/>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2" name="Google Shape;2702;p35"/>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3" name="Google Shape;2703;p35"/>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4" name="Google Shape;2704;p35"/>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05" name="Google Shape;2705;p35"/>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06" name="Google Shape;2706;p35"/>
          <p:cNvGrpSpPr/>
          <p:nvPr/>
        </p:nvGrpSpPr>
        <p:grpSpPr>
          <a:xfrm>
            <a:off x="3015743" y="5051331"/>
            <a:ext cx="334400" cy="344208"/>
            <a:chOff x="5745250" y="4378350"/>
            <a:chExt cx="252950" cy="252500"/>
          </a:xfrm>
        </p:grpSpPr>
        <p:sp>
          <p:nvSpPr>
            <p:cNvPr id="2707" name="Google Shape;2707;p35"/>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8" name="Google Shape;2708;p35"/>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09" name="Google Shape;2709;p35"/>
          <p:cNvGrpSpPr/>
          <p:nvPr/>
        </p:nvGrpSpPr>
        <p:grpSpPr>
          <a:xfrm>
            <a:off x="3525242" y="5055591"/>
            <a:ext cx="334400" cy="344821"/>
            <a:chOff x="6130650" y="4381475"/>
            <a:chExt cx="252950" cy="252950"/>
          </a:xfrm>
        </p:grpSpPr>
        <p:sp>
          <p:nvSpPr>
            <p:cNvPr id="2710" name="Google Shape;2710;p35"/>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1" name="Google Shape;2711;p35"/>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12" name="Google Shape;2712;p35"/>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13" name="Google Shape;2713;p35"/>
          <p:cNvGrpSpPr/>
          <p:nvPr/>
        </p:nvGrpSpPr>
        <p:grpSpPr>
          <a:xfrm>
            <a:off x="4533046" y="5078674"/>
            <a:ext cx="352082" cy="299802"/>
            <a:chOff x="6919750" y="1464650"/>
            <a:chExt cx="266325" cy="219925"/>
          </a:xfrm>
        </p:grpSpPr>
        <p:sp>
          <p:nvSpPr>
            <p:cNvPr id="2714" name="Google Shape;2714;p35"/>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5" name="Google Shape;2715;p35"/>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16" name="Google Shape;2716;p35"/>
          <p:cNvGrpSpPr/>
          <p:nvPr/>
        </p:nvGrpSpPr>
        <p:grpSpPr>
          <a:xfrm>
            <a:off x="5059243" y="5054116"/>
            <a:ext cx="366855" cy="339948"/>
            <a:chOff x="4759875" y="1027050"/>
            <a:chExt cx="277500" cy="249375"/>
          </a:xfrm>
        </p:grpSpPr>
        <p:sp>
          <p:nvSpPr>
            <p:cNvPr id="2717" name="Google Shape;2717;p35"/>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8" name="Google Shape;2718;p35"/>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9" name="Google Shape;2719;p35"/>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0" name="Google Shape;2720;p35"/>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1" name="Google Shape;2721;p35"/>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22" name="Google Shape;2722;p35"/>
          <p:cNvGrpSpPr/>
          <p:nvPr/>
        </p:nvGrpSpPr>
        <p:grpSpPr>
          <a:xfrm>
            <a:off x="5600528" y="5038090"/>
            <a:ext cx="372738" cy="343186"/>
            <a:chOff x="3357900" y="1057675"/>
            <a:chExt cx="281950" cy="251750"/>
          </a:xfrm>
        </p:grpSpPr>
        <p:sp>
          <p:nvSpPr>
            <p:cNvPr id="2723" name="Google Shape;2723;p35"/>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4" name="Google Shape;2724;p35"/>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5" name="Google Shape;2725;p35"/>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26" name="Google Shape;2726;p35"/>
          <p:cNvGrpSpPr/>
          <p:nvPr/>
        </p:nvGrpSpPr>
        <p:grpSpPr>
          <a:xfrm>
            <a:off x="6163700" y="5023095"/>
            <a:ext cx="191095" cy="401974"/>
            <a:chOff x="3783900" y="1046675"/>
            <a:chExt cx="144550" cy="294875"/>
          </a:xfrm>
        </p:grpSpPr>
        <p:sp>
          <p:nvSpPr>
            <p:cNvPr id="2727" name="Google Shape;2727;p35"/>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8" name="Google Shape;2728;p35"/>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29" name="Google Shape;2729;p35"/>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30" name="Google Shape;2730;p35"/>
          <p:cNvGrpSpPr/>
          <p:nvPr/>
        </p:nvGrpSpPr>
        <p:grpSpPr>
          <a:xfrm>
            <a:off x="7062980" y="4780478"/>
            <a:ext cx="552596" cy="674409"/>
            <a:chOff x="238550" y="1487175"/>
            <a:chExt cx="418000" cy="494725"/>
          </a:xfrm>
        </p:grpSpPr>
        <p:sp>
          <p:nvSpPr>
            <p:cNvPr id="2731" name="Google Shape;2731;p35"/>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2" name="Google Shape;2732;p35"/>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3" name="Google Shape;2733;p35"/>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4" name="Google Shape;2734;p35"/>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5" name="Google Shape;2735;p35"/>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6" name="Google Shape;2736;p35"/>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7" name="Google Shape;2737;p35"/>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8" name="Google Shape;2738;p35"/>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9" name="Google Shape;2739;p35"/>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40" name="Google Shape;2740;p35"/>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1" name="Google Shape;2741;p35"/>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42" name="Google Shape;2742;p35"/>
          <p:cNvGrpSpPr/>
          <p:nvPr/>
        </p:nvGrpSpPr>
        <p:grpSpPr>
          <a:xfrm>
            <a:off x="8815358" y="5107237"/>
            <a:ext cx="364707" cy="363804"/>
            <a:chOff x="6010925" y="3998175"/>
            <a:chExt cx="275875" cy="266875"/>
          </a:xfrm>
        </p:grpSpPr>
        <p:sp>
          <p:nvSpPr>
            <p:cNvPr id="2743" name="Google Shape;2743;p35"/>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4" name="Google Shape;2744;p35"/>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5" name="Google Shape;2745;p35"/>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6" name="Google Shape;2746;p35"/>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7" name="Google Shape;2747;p35"/>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48" name="Google Shape;2748;p35"/>
          <p:cNvGrpSpPr/>
          <p:nvPr/>
        </p:nvGrpSpPr>
        <p:grpSpPr>
          <a:xfrm>
            <a:off x="9417554" y="5125862"/>
            <a:ext cx="352082" cy="308322"/>
            <a:chOff x="6866650" y="1038650"/>
            <a:chExt cx="266325" cy="226175"/>
          </a:xfrm>
        </p:grpSpPr>
        <p:sp>
          <p:nvSpPr>
            <p:cNvPr id="2749" name="Google Shape;2749;p35"/>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0" name="Google Shape;2750;p35"/>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1" name="Google Shape;2751;p35"/>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52" name="Google Shape;2752;p35"/>
          <p:cNvGrpSpPr/>
          <p:nvPr/>
        </p:nvGrpSpPr>
        <p:grpSpPr>
          <a:xfrm>
            <a:off x="5155087" y="1762012"/>
            <a:ext cx="272497" cy="362441"/>
            <a:chOff x="2033075" y="2942475"/>
            <a:chExt cx="206125" cy="265875"/>
          </a:xfrm>
        </p:grpSpPr>
        <p:sp>
          <p:nvSpPr>
            <p:cNvPr id="2753" name="Google Shape;2753;p35"/>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4" name="Google Shape;2754;p35"/>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5" name="Google Shape;2755;p35"/>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6" name="Google Shape;2756;p35"/>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7" name="Google Shape;2757;p35"/>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8" name="Google Shape;2758;p35"/>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59" name="Google Shape;2759;p35"/>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60" name="Google Shape;2760;p35"/>
          <p:cNvGrpSpPr/>
          <p:nvPr/>
        </p:nvGrpSpPr>
        <p:grpSpPr>
          <a:xfrm>
            <a:off x="3016802" y="5738414"/>
            <a:ext cx="325576" cy="362441"/>
            <a:chOff x="3081775" y="1061400"/>
            <a:chExt cx="246275" cy="265875"/>
          </a:xfrm>
        </p:grpSpPr>
        <p:sp>
          <p:nvSpPr>
            <p:cNvPr id="2761" name="Google Shape;2761;p35"/>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2" name="Google Shape;2762;p35"/>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3" name="Google Shape;2763;p35"/>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64" name="Google Shape;2764;p35"/>
          <p:cNvGrpSpPr/>
          <p:nvPr/>
        </p:nvGrpSpPr>
        <p:grpSpPr>
          <a:xfrm>
            <a:off x="3556513" y="5780534"/>
            <a:ext cx="369202" cy="325941"/>
            <a:chOff x="2847150" y="1805000"/>
            <a:chExt cx="279275" cy="239100"/>
          </a:xfrm>
        </p:grpSpPr>
        <p:sp>
          <p:nvSpPr>
            <p:cNvPr id="2765" name="Google Shape;2765;p35"/>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6" name="Google Shape;2766;p35"/>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67" name="Google Shape;2767;p35"/>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68" name="Google Shape;2768;p35"/>
          <p:cNvGrpSpPr/>
          <p:nvPr/>
        </p:nvGrpSpPr>
        <p:grpSpPr>
          <a:xfrm>
            <a:off x="4742307" y="5724791"/>
            <a:ext cx="352082" cy="363054"/>
            <a:chOff x="6435300" y="1095300"/>
            <a:chExt cx="266325" cy="266325"/>
          </a:xfrm>
        </p:grpSpPr>
        <p:sp>
          <p:nvSpPr>
            <p:cNvPr id="2769" name="Google Shape;2769;p35"/>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0" name="Google Shape;2770;p35"/>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1" name="Google Shape;2771;p35"/>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72" name="Google Shape;2772;p35"/>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3" name="Google Shape;2773;p35"/>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74" name="Google Shape;2774;p35"/>
          <p:cNvGrpSpPr/>
          <p:nvPr/>
        </p:nvGrpSpPr>
        <p:grpSpPr>
          <a:xfrm>
            <a:off x="6295376" y="5719855"/>
            <a:ext cx="301350" cy="363054"/>
            <a:chOff x="4506525" y="1060950"/>
            <a:chExt cx="227950" cy="266325"/>
          </a:xfrm>
        </p:grpSpPr>
        <p:sp>
          <p:nvSpPr>
            <p:cNvPr id="2775" name="Google Shape;2775;p35"/>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6" name="Google Shape;2776;p35"/>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7" name="Google Shape;2777;p35"/>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8" name="Google Shape;2778;p35"/>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9" name="Google Shape;2779;p35"/>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0" name="Google Shape;2780;p35"/>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1" name="Google Shape;2781;p35"/>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82" name="Google Shape;2782;p35"/>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3" name="Google Shape;2783;p35"/>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84" name="Google Shape;2784;p35"/>
          <p:cNvGrpSpPr/>
          <p:nvPr/>
        </p:nvGrpSpPr>
        <p:grpSpPr>
          <a:xfrm>
            <a:off x="7301010" y="5797711"/>
            <a:ext cx="251246" cy="356340"/>
            <a:chOff x="867500" y="3647700"/>
            <a:chExt cx="190050" cy="261400"/>
          </a:xfrm>
        </p:grpSpPr>
        <p:sp>
          <p:nvSpPr>
            <p:cNvPr id="2785" name="Google Shape;2785;p35"/>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6" name="Google Shape;2786;p35"/>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7" name="Google Shape;2787;p35"/>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8" name="Google Shape;2788;p35"/>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9" name="Google Shape;2789;p35"/>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90" name="Google Shape;2790;p35"/>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1" name="Google Shape;2791;p35"/>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92" name="Google Shape;2792;p35"/>
          <p:cNvGrpSpPr/>
          <p:nvPr/>
        </p:nvGrpSpPr>
        <p:grpSpPr>
          <a:xfrm>
            <a:off x="9443288" y="5752884"/>
            <a:ext cx="299598" cy="398327"/>
            <a:chOff x="3707175" y="1322350"/>
            <a:chExt cx="226625" cy="292200"/>
          </a:xfrm>
        </p:grpSpPr>
        <p:sp>
          <p:nvSpPr>
            <p:cNvPr id="2793" name="Google Shape;2793;p35"/>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4" name="Google Shape;2794;p35"/>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1" name="Shape 1561"/>
        <p:cNvGrpSpPr/>
        <p:nvPr/>
      </p:nvGrpSpPr>
      <p:grpSpPr>
        <a:xfrm>
          <a:off x="0" y="0"/>
          <a:ext cx="0" cy="0"/>
          <a:chOff x="0" y="0"/>
          <a:chExt cx="0" cy="0"/>
        </a:xfrm>
      </p:grpSpPr>
      <p:sp>
        <p:nvSpPr>
          <p:cNvPr id="1562" name="Google Shape;1562;p18"/>
          <p:cNvSpPr txBox="1"/>
          <p:nvPr>
            <p:ph type="title"/>
          </p:nvPr>
        </p:nvSpPr>
        <p:spPr>
          <a:xfrm>
            <a:off x="1772240" y="2358375"/>
            <a:ext cx="8647500" cy="1324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Hello! I’m...</a:t>
            </a:r>
            <a:endParaRPr/>
          </a:p>
        </p:txBody>
      </p:sp>
      <p:sp>
        <p:nvSpPr>
          <p:cNvPr id="1563" name="Google Shape;1563;p18"/>
          <p:cNvSpPr txBox="1"/>
          <p:nvPr>
            <p:ph idx="1" type="body"/>
          </p:nvPr>
        </p:nvSpPr>
        <p:spPr>
          <a:xfrm>
            <a:off x="2298140" y="3683175"/>
            <a:ext cx="7595700" cy="2235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Here is where you introduce yourself.</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You can add your name, title and a little background. Right click the image and replace it with your own.</a:t>
            </a:r>
            <a:endParaRPr/>
          </a:p>
        </p:txBody>
      </p:sp>
      <p:pic>
        <p:nvPicPr>
          <p:cNvPr id="1564" name="Google Shape;1564;p18"/>
          <p:cNvPicPr preferRelativeResize="0"/>
          <p:nvPr>
            <p:ph idx="2" type="pic"/>
          </p:nvPr>
        </p:nvPicPr>
        <p:blipFill rotWithShape="1">
          <a:blip r:embed="rId3">
            <a:alphaModFix/>
          </a:blip>
          <a:srcRect b="41601" l="13530" r="13530" t="9712"/>
          <a:stretch/>
        </p:blipFill>
        <p:spPr>
          <a:xfrm>
            <a:off x="5181590" y="382325"/>
            <a:ext cx="1828800" cy="1828800"/>
          </a:xfrm>
          <a:prstGeom prst="ellipse">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8" name="Shape 279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8" name="Shape 1568"/>
        <p:cNvGrpSpPr/>
        <p:nvPr/>
      </p:nvGrpSpPr>
      <p:grpSpPr>
        <a:xfrm>
          <a:off x="0" y="0"/>
          <a:ext cx="0" cy="0"/>
          <a:chOff x="0" y="0"/>
          <a:chExt cx="0" cy="0"/>
        </a:xfrm>
      </p:grpSpPr>
      <p:sp>
        <p:nvSpPr>
          <p:cNvPr id="1569" name="Google Shape;1569;p19"/>
          <p:cNvSpPr txBox="1"/>
          <p:nvPr>
            <p:ph type="title"/>
          </p:nvPr>
        </p:nvSpPr>
        <p:spPr>
          <a:xfrm>
            <a:off x="490775" y="751875"/>
            <a:ext cx="11210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Table of Contents.</a:t>
            </a:r>
            <a:endParaRPr/>
          </a:p>
        </p:txBody>
      </p:sp>
      <p:sp>
        <p:nvSpPr>
          <p:cNvPr id="1570" name="Google Shape;1570;p19"/>
          <p:cNvSpPr txBox="1"/>
          <p:nvPr>
            <p:ph idx="1" type="body"/>
          </p:nvPr>
        </p:nvSpPr>
        <p:spPr>
          <a:xfrm>
            <a:off x="2736888" y="26919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1571" name="Google Shape;1571;p19"/>
          <p:cNvSpPr txBox="1"/>
          <p:nvPr>
            <p:ph idx="2" type="body"/>
          </p:nvPr>
        </p:nvSpPr>
        <p:spPr>
          <a:xfrm>
            <a:off x="7228213" y="26919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second.</a:t>
            </a:r>
            <a:endParaRPr/>
          </a:p>
        </p:txBody>
      </p:sp>
      <p:sp>
        <p:nvSpPr>
          <p:cNvPr id="1572" name="Google Shape;1572;p19"/>
          <p:cNvSpPr txBox="1"/>
          <p:nvPr>
            <p:ph idx="3" type="body"/>
          </p:nvPr>
        </p:nvSpPr>
        <p:spPr>
          <a:xfrm>
            <a:off x="7228188" y="48137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After that we will talk about this.</a:t>
            </a:r>
            <a:endParaRPr/>
          </a:p>
        </p:txBody>
      </p:sp>
      <p:sp>
        <p:nvSpPr>
          <p:cNvPr id="1573" name="Google Shape;1573;p19"/>
          <p:cNvSpPr txBox="1"/>
          <p:nvPr>
            <p:ph idx="4" type="title"/>
          </p:nvPr>
        </p:nvSpPr>
        <p:spPr>
          <a:xfrm>
            <a:off x="2736888" y="1996200"/>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01 | Dogs</a:t>
            </a:r>
            <a:endParaRPr/>
          </a:p>
        </p:txBody>
      </p:sp>
      <p:sp>
        <p:nvSpPr>
          <p:cNvPr id="1574" name="Google Shape;1574;p19"/>
          <p:cNvSpPr txBox="1"/>
          <p:nvPr>
            <p:ph idx="5" type="title"/>
          </p:nvPr>
        </p:nvSpPr>
        <p:spPr>
          <a:xfrm>
            <a:off x="7228213" y="1996200"/>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02 | Cats</a:t>
            </a:r>
            <a:endParaRPr/>
          </a:p>
        </p:txBody>
      </p:sp>
      <p:sp>
        <p:nvSpPr>
          <p:cNvPr id="1575" name="Google Shape;1575;p19"/>
          <p:cNvSpPr txBox="1"/>
          <p:nvPr>
            <p:ph idx="6" type="title"/>
          </p:nvPr>
        </p:nvSpPr>
        <p:spPr>
          <a:xfrm>
            <a:off x="7228188" y="4117959"/>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04 | </a:t>
            </a:r>
            <a:r>
              <a:rPr lang="en"/>
              <a:t>Kangaroos</a:t>
            </a:r>
            <a:r>
              <a:rPr lang="en"/>
              <a:t> </a:t>
            </a:r>
            <a:endParaRPr/>
          </a:p>
        </p:txBody>
      </p:sp>
      <p:sp>
        <p:nvSpPr>
          <p:cNvPr id="1576" name="Google Shape;1576;p19"/>
          <p:cNvSpPr txBox="1"/>
          <p:nvPr>
            <p:ph idx="7" type="body"/>
          </p:nvPr>
        </p:nvSpPr>
        <p:spPr>
          <a:xfrm>
            <a:off x="2736888" y="481372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Then, we will talk about this.</a:t>
            </a:r>
            <a:endParaRPr/>
          </a:p>
        </p:txBody>
      </p:sp>
      <p:sp>
        <p:nvSpPr>
          <p:cNvPr id="1577" name="Google Shape;1577;p19"/>
          <p:cNvSpPr txBox="1"/>
          <p:nvPr>
            <p:ph idx="8" type="title"/>
          </p:nvPr>
        </p:nvSpPr>
        <p:spPr>
          <a:xfrm>
            <a:off x="2736888" y="4117950"/>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03 | Elephants</a:t>
            </a:r>
            <a:endParaRPr/>
          </a:p>
        </p:txBody>
      </p:sp>
      <p:grpSp>
        <p:nvGrpSpPr>
          <p:cNvPr id="1578" name="Google Shape;1578;p19"/>
          <p:cNvGrpSpPr/>
          <p:nvPr/>
        </p:nvGrpSpPr>
        <p:grpSpPr>
          <a:xfrm>
            <a:off x="6084285" y="1704675"/>
            <a:ext cx="1067728" cy="1278759"/>
            <a:chOff x="4569500" y="3652379"/>
            <a:chExt cx="1606573" cy="1936927"/>
          </a:xfrm>
        </p:grpSpPr>
        <p:grpSp>
          <p:nvGrpSpPr>
            <p:cNvPr id="1579" name="Google Shape;1579;p19"/>
            <p:cNvGrpSpPr/>
            <p:nvPr/>
          </p:nvGrpSpPr>
          <p:grpSpPr>
            <a:xfrm>
              <a:off x="4569500" y="3652379"/>
              <a:ext cx="1606573" cy="1936927"/>
              <a:chOff x="4205388" y="2389281"/>
              <a:chExt cx="1459990" cy="1760203"/>
            </a:xfrm>
          </p:grpSpPr>
          <p:sp>
            <p:nvSpPr>
              <p:cNvPr id="1580" name="Google Shape;1580;p19"/>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81" name="Google Shape;1581;p19"/>
              <p:cNvGrpSpPr/>
              <p:nvPr/>
            </p:nvGrpSpPr>
            <p:grpSpPr>
              <a:xfrm>
                <a:off x="4205388" y="2669100"/>
                <a:ext cx="1426279" cy="1480384"/>
                <a:chOff x="4205388" y="2669100"/>
                <a:chExt cx="1426279" cy="1480384"/>
              </a:xfrm>
            </p:grpSpPr>
            <p:grpSp>
              <p:nvGrpSpPr>
                <p:cNvPr id="1582" name="Google Shape;1582;p19"/>
                <p:cNvGrpSpPr/>
                <p:nvPr/>
              </p:nvGrpSpPr>
              <p:grpSpPr>
                <a:xfrm>
                  <a:off x="4205388" y="2669100"/>
                  <a:ext cx="1426279" cy="1480384"/>
                  <a:chOff x="4205388" y="2669100"/>
                  <a:chExt cx="1426279" cy="1480384"/>
                </a:xfrm>
              </p:grpSpPr>
              <p:sp>
                <p:nvSpPr>
                  <p:cNvPr id="1583" name="Google Shape;1583;p19"/>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4" name="Google Shape;1584;p19"/>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5" name="Google Shape;1585;p19"/>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6" name="Google Shape;1586;p19"/>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87" name="Google Shape;1587;p19"/>
                  <p:cNvGrpSpPr/>
                  <p:nvPr/>
                </p:nvGrpSpPr>
                <p:grpSpPr>
                  <a:xfrm>
                    <a:off x="4919762" y="2669100"/>
                    <a:ext cx="454828" cy="400211"/>
                    <a:chOff x="4919762" y="2669100"/>
                    <a:chExt cx="454828" cy="400211"/>
                  </a:xfrm>
                </p:grpSpPr>
                <p:sp>
                  <p:nvSpPr>
                    <p:cNvPr id="1588" name="Google Shape;1588;p19"/>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9" name="Google Shape;1589;p19"/>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0" name="Google Shape;1590;p19"/>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1" name="Google Shape;1591;p19"/>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92" name="Google Shape;1592;p19"/>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3" name="Google Shape;1593;p19"/>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4" name="Google Shape;1594;p19"/>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5" name="Google Shape;1595;p19"/>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6" name="Google Shape;1596;p19"/>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7" name="Google Shape;1597;p19"/>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8" name="Google Shape;1598;p19"/>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99" name="Google Shape;1599;p19"/>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00" name="Google Shape;1600;p19"/>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148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01" name="Google Shape;1601;p19"/>
              <p:cNvGrpSpPr/>
              <p:nvPr/>
            </p:nvGrpSpPr>
            <p:grpSpPr>
              <a:xfrm>
                <a:off x="5212071" y="2861849"/>
                <a:ext cx="453307" cy="266672"/>
                <a:chOff x="5212071" y="2861849"/>
                <a:chExt cx="453307" cy="266672"/>
              </a:xfrm>
            </p:grpSpPr>
            <p:sp>
              <p:nvSpPr>
                <p:cNvPr id="1602" name="Google Shape;1602;p19"/>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3" name="Google Shape;1603;p19"/>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04" name="Google Shape;1604;p19"/>
            <p:cNvGrpSpPr/>
            <p:nvPr/>
          </p:nvGrpSpPr>
          <p:grpSpPr>
            <a:xfrm>
              <a:off x="4937891" y="4550114"/>
              <a:ext cx="869793" cy="731592"/>
              <a:chOff x="4937891" y="4550114"/>
              <a:chExt cx="869793" cy="731592"/>
            </a:xfrm>
          </p:grpSpPr>
          <p:sp>
            <p:nvSpPr>
              <p:cNvPr id="1605" name="Google Shape;1605;p19"/>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6" name="Google Shape;1606;p19"/>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7" name="Google Shape;1607;p19"/>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08" name="Google Shape;1608;p19"/>
            <p:cNvGrpSpPr/>
            <p:nvPr/>
          </p:nvGrpSpPr>
          <p:grpSpPr>
            <a:xfrm>
              <a:off x="4965192" y="4550114"/>
              <a:ext cx="869793" cy="731592"/>
              <a:chOff x="4937891" y="4550114"/>
              <a:chExt cx="869793" cy="731592"/>
            </a:xfrm>
          </p:grpSpPr>
          <p:sp>
            <p:nvSpPr>
              <p:cNvPr id="1609" name="Google Shape;1609;p19"/>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0" name="Google Shape;1610;p19"/>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1" name="Google Shape;1611;p19"/>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12" name="Google Shape;1612;p19"/>
          <p:cNvGrpSpPr/>
          <p:nvPr/>
        </p:nvGrpSpPr>
        <p:grpSpPr>
          <a:xfrm flipH="1">
            <a:off x="1738207" y="1814581"/>
            <a:ext cx="998688" cy="1168853"/>
            <a:chOff x="1618305" y="3965834"/>
            <a:chExt cx="1306842" cy="1529512"/>
          </a:xfrm>
        </p:grpSpPr>
        <p:grpSp>
          <p:nvGrpSpPr>
            <p:cNvPr id="1613" name="Google Shape;1613;p19"/>
            <p:cNvGrpSpPr/>
            <p:nvPr/>
          </p:nvGrpSpPr>
          <p:grpSpPr>
            <a:xfrm>
              <a:off x="1618305" y="3965834"/>
              <a:ext cx="1306842" cy="1529512"/>
              <a:chOff x="1523459" y="2674136"/>
              <a:chExt cx="1187606" cy="1389960"/>
            </a:xfrm>
          </p:grpSpPr>
          <p:grpSp>
            <p:nvGrpSpPr>
              <p:cNvPr id="1614" name="Google Shape;1614;p19"/>
              <p:cNvGrpSpPr/>
              <p:nvPr/>
            </p:nvGrpSpPr>
            <p:grpSpPr>
              <a:xfrm>
                <a:off x="1523459" y="2986311"/>
                <a:ext cx="1187606" cy="1077785"/>
                <a:chOff x="1523459" y="2986311"/>
                <a:chExt cx="1187606" cy="1077785"/>
              </a:xfrm>
            </p:grpSpPr>
            <p:sp>
              <p:nvSpPr>
                <p:cNvPr id="1615" name="Google Shape;1615;p19"/>
                <p:cNvSpPr/>
                <p:nvPr/>
              </p:nvSpPr>
              <p:spPr>
                <a:xfrm>
                  <a:off x="1523459" y="2986311"/>
                  <a:ext cx="1187606" cy="1077785"/>
                </a:xfrm>
                <a:custGeom>
                  <a:rect b="b" l="l" r="r" t="t"/>
                  <a:pathLst>
                    <a:path extrusionOk="0" h="1077785" w="1187606">
                      <a:moveTo>
                        <a:pt x="906621" y="116361"/>
                      </a:moveTo>
                      <a:cubicBezTo>
                        <a:pt x="1169523" y="356067"/>
                        <a:pt x="1382681" y="907064"/>
                        <a:pt x="897428" y="1020437"/>
                      </a:cubicBezTo>
                      <a:cubicBezTo>
                        <a:pt x="363622" y="1145148"/>
                        <a:pt x="-46208" y="1086400"/>
                        <a:pt x="4197" y="644514"/>
                      </a:cubicBezTo>
                      <a:cubicBezTo>
                        <a:pt x="14192" y="556862"/>
                        <a:pt x="23130" y="399228"/>
                        <a:pt x="69904" y="290955"/>
                      </a:cubicBezTo>
                      <a:cubicBezTo>
                        <a:pt x="107394" y="204165"/>
                        <a:pt x="211878" y="19067"/>
                        <a:pt x="473930" y="3607"/>
                      </a:cubicBezTo>
                      <a:cubicBezTo>
                        <a:pt x="678028" y="-8434"/>
                        <a:pt x="784510" y="5022"/>
                        <a:pt x="906621" y="1163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6" name="Google Shape;1616;p19"/>
                <p:cNvSpPr/>
                <p:nvPr/>
              </p:nvSpPr>
              <p:spPr>
                <a:xfrm>
                  <a:off x="1662883" y="3101667"/>
                  <a:ext cx="243840" cy="479569"/>
                </a:xfrm>
                <a:custGeom>
                  <a:rect b="b" l="l" r="r" t="t"/>
                  <a:pathLst>
                    <a:path extrusionOk="0" h="479569" w="243840">
                      <a:moveTo>
                        <a:pt x="243380" y="1260"/>
                      </a:moveTo>
                      <a:cubicBezTo>
                        <a:pt x="249258" y="-5796"/>
                        <a:pt x="197001" y="18918"/>
                        <a:pt x="190133" y="22664"/>
                      </a:cubicBezTo>
                      <a:cubicBezTo>
                        <a:pt x="156214" y="41166"/>
                        <a:pt x="121086" y="55958"/>
                        <a:pt x="100350" y="90527"/>
                      </a:cubicBezTo>
                      <a:cubicBezTo>
                        <a:pt x="68331" y="143889"/>
                        <a:pt x="57377" y="212857"/>
                        <a:pt x="46058" y="273233"/>
                      </a:cubicBezTo>
                      <a:cubicBezTo>
                        <a:pt x="38687" y="312544"/>
                        <a:pt x="20081" y="347969"/>
                        <a:pt x="14732" y="388082"/>
                      </a:cubicBezTo>
                      <a:cubicBezTo>
                        <a:pt x="12279" y="406505"/>
                        <a:pt x="-6278" y="460894"/>
                        <a:pt x="2205" y="477872"/>
                      </a:cubicBezTo>
                      <a:cubicBezTo>
                        <a:pt x="6455" y="486373"/>
                        <a:pt x="10281" y="460639"/>
                        <a:pt x="13688" y="451768"/>
                      </a:cubicBezTo>
                      <a:cubicBezTo>
                        <a:pt x="18995" y="437984"/>
                        <a:pt x="22923" y="423064"/>
                        <a:pt x="27265" y="408965"/>
                      </a:cubicBezTo>
                      <a:cubicBezTo>
                        <a:pt x="39525" y="369107"/>
                        <a:pt x="54110" y="327464"/>
                        <a:pt x="70068" y="288893"/>
                      </a:cubicBezTo>
                      <a:cubicBezTo>
                        <a:pt x="94108" y="230807"/>
                        <a:pt x="115190" y="156149"/>
                        <a:pt x="148375" y="103054"/>
                      </a:cubicBezTo>
                      <a:cubicBezTo>
                        <a:pt x="174710" y="60913"/>
                        <a:pt x="216329" y="33740"/>
                        <a:pt x="243380" y="12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7" name="Google Shape;1617;p19"/>
                <p:cNvSpPr/>
                <p:nvPr/>
              </p:nvSpPr>
              <p:spPr>
                <a:xfrm>
                  <a:off x="1908824" y="3165205"/>
                  <a:ext cx="92541" cy="498901"/>
                </a:xfrm>
                <a:custGeom>
                  <a:rect b="b" l="l" r="r" t="t"/>
                  <a:pathLst>
                    <a:path extrusionOk="0" h="498901" w="92541">
                      <a:moveTo>
                        <a:pt x="91928" y="2974"/>
                      </a:moveTo>
                      <a:cubicBezTo>
                        <a:pt x="83791" y="-21466"/>
                        <a:pt x="37017" y="112596"/>
                        <a:pt x="35026" y="117824"/>
                      </a:cubicBezTo>
                      <a:cubicBezTo>
                        <a:pt x="2618" y="202895"/>
                        <a:pt x="6480" y="287080"/>
                        <a:pt x="572" y="375703"/>
                      </a:cubicBezTo>
                      <a:cubicBezTo>
                        <a:pt x="-1268" y="403271"/>
                        <a:pt x="1750" y="430839"/>
                        <a:pt x="3705" y="458182"/>
                      </a:cubicBezTo>
                      <a:cubicBezTo>
                        <a:pt x="4677" y="471759"/>
                        <a:pt x="6838" y="498902"/>
                        <a:pt x="6838" y="498902"/>
                      </a:cubicBezTo>
                      <a:cubicBezTo>
                        <a:pt x="6838" y="498902"/>
                        <a:pt x="8988" y="470290"/>
                        <a:pt x="11016" y="456093"/>
                      </a:cubicBezTo>
                      <a:cubicBezTo>
                        <a:pt x="15194" y="426831"/>
                        <a:pt x="19195" y="397776"/>
                        <a:pt x="21454" y="368393"/>
                      </a:cubicBezTo>
                      <a:cubicBezTo>
                        <a:pt x="27733" y="286801"/>
                        <a:pt x="64257" y="209726"/>
                        <a:pt x="78879" y="129306"/>
                      </a:cubicBezTo>
                      <a:cubicBezTo>
                        <a:pt x="84083" y="100664"/>
                        <a:pt x="84672" y="71475"/>
                        <a:pt x="88273" y="42650"/>
                      </a:cubicBezTo>
                      <a:cubicBezTo>
                        <a:pt x="89402" y="33609"/>
                        <a:pt x="90118" y="24531"/>
                        <a:pt x="91406" y="15507"/>
                      </a:cubicBezTo>
                      <a:cubicBezTo>
                        <a:pt x="91807" y="12678"/>
                        <a:pt x="93404" y="7419"/>
                        <a:pt x="91928" y="29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8" name="Google Shape;1618;p19"/>
                <p:cNvSpPr/>
                <p:nvPr/>
              </p:nvSpPr>
              <p:spPr>
                <a:xfrm>
                  <a:off x="1745526" y="3655742"/>
                  <a:ext cx="83730" cy="330973"/>
                </a:xfrm>
                <a:custGeom>
                  <a:rect b="b" l="l" r="r" t="t"/>
                  <a:pathLst>
                    <a:path extrusionOk="0" h="330973" w="83730">
                      <a:moveTo>
                        <a:pt x="19267" y="9"/>
                      </a:moveTo>
                      <a:cubicBezTo>
                        <a:pt x="7196" y="3604"/>
                        <a:pt x="3789" y="50439"/>
                        <a:pt x="2040" y="62656"/>
                      </a:cubicBezTo>
                      <a:cubicBezTo>
                        <a:pt x="-7833" y="131788"/>
                        <a:pt x="19966" y="199833"/>
                        <a:pt x="45894" y="262067"/>
                      </a:cubicBezTo>
                      <a:cubicBezTo>
                        <a:pt x="51128" y="274636"/>
                        <a:pt x="63527" y="330974"/>
                        <a:pt x="79303" y="330974"/>
                      </a:cubicBezTo>
                      <a:cubicBezTo>
                        <a:pt x="94623" y="330974"/>
                        <a:pt x="65410" y="241852"/>
                        <a:pt x="63643" y="235968"/>
                      </a:cubicBezTo>
                      <a:cubicBezTo>
                        <a:pt x="47861" y="183365"/>
                        <a:pt x="43046" y="129201"/>
                        <a:pt x="31278" y="76227"/>
                      </a:cubicBezTo>
                      <a:cubicBezTo>
                        <a:pt x="26839" y="56262"/>
                        <a:pt x="23967" y="33006"/>
                        <a:pt x="23967" y="12542"/>
                      </a:cubicBezTo>
                      <a:cubicBezTo>
                        <a:pt x="23967" y="8468"/>
                        <a:pt x="20391" y="-325"/>
                        <a:pt x="19267" y="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9" name="Google Shape;1619;p19"/>
                <p:cNvSpPr/>
                <p:nvPr/>
              </p:nvSpPr>
              <p:spPr>
                <a:xfrm>
                  <a:off x="1678454" y="3800818"/>
                  <a:ext cx="48941" cy="93274"/>
                </a:xfrm>
                <a:custGeom>
                  <a:rect b="b" l="l" r="r" t="t"/>
                  <a:pathLst>
                    <a:path extrusionOk="0" h="93274" w="48941">
                      <a:moveTo>
                        <a:pt x="3339" y="58"/>
                      </a:moveTo>
                      <a:cubicBezTo>
                        <a:pt x="-13020" y="21633"/>
                        <a:pt x="35606" y="98616"/>
                        <a:pt x="44059" y="92981"/>
                      </a:cubicBezTo>
                      <a:cubicBezTo>
                        <a:pt x="66338" y="78128"/>
                        <a:pt x="5258" y="-2474"/>
                        <a:pt x="3339" y="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0" name="Google Shape;1620;p19"/>
                <p:cNvSpPr/>
                <p:nvPr/>
              </p:nvSpPr>
              <p:spPr>
                <a:xfrm>
                  <a:off x="1649428" y="3849410"/>
                  <a:ext cx="46664" cy="96861"/>
                </a:xfrm>
                <a:custGeom>
                  <a:rect b="b" l="l" r="r" t="t"/>
                  <a:pathLst>
                    <a:path extrusionOk="0" h="96861" w="46664">
                      <a:moveTo>
                        <a:pt x="0" y="14"/>
                      </a:moveTo>
                      <a:cubicBezTo>
                        <a:pt x="0" y="33381"/>
                        <a:pt x="17263" y="61325"/>
                        <a:pt x="33409" y="88237"/>
                      </a:cubicBezTo>
                      <a:cubicBezTo>
                        <a:pt x="34508" y="90064"/>
                        <a:pt x="39997" y="98462"/>
                        <a:pt x="42809" y="96592"/>
                      </a:cubicBezTo>
                      <a:cubicBezTo>
                        <a:pt x="58311" y="86251"/>
                        <a:pt x="22437" y="35621"/>
                        <a:pt x="16705" y="25596"/>
                      </a:cubicBezTo>
                      <a:cubicBezTo>
                        <a:pt x="13936" y="20744"/>
                        <a:pt x="0" y="-624"/>
                        <a:pt x="0" y="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1" name="Google Shape;1621;p19"/>
                <p:cNvSpPr/>
                <p:nvPr/>
              </p:nvSpPr>
              <p:spPr>
                <a:xfrm>
                  <a:off x="1581300" y="3749709"/>
                  <a:ext cx="42323" cy="142471"/>
                </a:xfrm>
                <a:custGeom>
                  <a:rect b="b" l="l" r="r" t="t"/>
                  <a:pathLst>
                    <a:path extrusionOk="0" h="142471" w="42323">
                      <a:moveTo>
                        <a:pt x="7576" y="1576"/>
                      </a:moveTo>
                      <a:cubicBezTo>
                        <a:pt x="7855" y="-5049"/>
                        <a:pt x="1807" y="11139"/>
                        <a:pt x="1309" y="14625"/>
                      </a:cubicBezTo>
                      <a:cubicBezTo>
                        <a:pt x="-4022" y="51933"/>
                        <a:pt x="7169" y="105477"/>
                        <a:pt x="30541" y="134690"/>
                      </a:cubicBezTo>
                      <a:cubicBezTo>
                        <a:pt x="32131" y="136676"/>
                        <a:pt x="37317" y="144442"/>
                        <a:pt x="40985" y="142001"/>
                      </a:cubicBezTo>
                      <a:cubicBezTo>
                        <a:pt x="50457" y="135686"/>
                        <a:pt x="6525" y="26156"/>
                        <a:pt x="7576" y="15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2" name="Google Shape;1622;p19"/>
                <p:cNvSpPr/>
                <p:nvPr/>
              </p:nvSpPr>
              <p:spPr>
                <a:xfrm>
                  <a:off x="1523618" y="2999305"/>
                  <a:ext cx="403526" cy="831343"/>
                </a:xfrm>
                <a:custGeom>
                  <a:rect b="b" l="l" r="r" t="t"/>
                  <a:pathLst>
                    <a:path extrusionOk="0" h="831343" w="403526">
                      <a:moveTo>
                        <a:pt x="390751" y="25"/>
                      </a:moveTo>
                      <a:cubicBezTo>
                        <a:pt x="384515" y="681"/>
                        <a:pt x="378261" y="3590"/>
                        <a:pt x="371399" y="7045"/>
                      </a:cubicBezTo>
                      <a:cubicBezTo>
                        <a:pt x="363918" y="10815"/>
                        <a:pt x="356073" y="15291"/>
                        <a:pt x="352424" y="17483"/>
                      </a:cubicBezTo>
                      <a:cubicBezTo>
                        <a:pt x="339781" y="25067"/>
                        <a:pt x="323660" y="27587"/>
                        <a:pt x="306882" y="29251"/>
                      </a:cubicBezTo>
                      <a:cubicBezTo>
                        <a:pt x="164180" y="91715"/>
                        <a:pt x="97902" y="212704"/>
                        <a:pt x="69684" y="278016"/>
                      </a:cubicBezTo>
                      <a:cubicBezTo>
                        <a:pt x="22910" y="386289"/>
                        <a:pt x="14027" y="543881"/>
                        <a:pt x="4032" y="631533"/>
                      </a:cubicBezTo>
                      <a:cubicBezTo>
                        <a:pt x="-4925" y="710034"/>
                        <a:pt x="1378" y="775911"/>
                        <a:pt x="19589" y="831344"/>
                      </a:cubicBezTo>
                      <a:cubicBezTo>
                        <a:pt x="31077" y="800078"/>
                        <a:pt x="34296" y="750426"/>
                        <a:pt x="34957" y="743109"/>
                      </a:cubicBezTo>
                      <a:cubicBezTo>
                        <a:pt x="40708" y="679892"/>
                        <a:pt x="53271" y="618247"/>
                        <a:pt x="61147" y="555254"/>
                      </a:cubicBezTo>
                      <a:cubicBezTo>
                        <a:pt x="72204" y="466794"/>
                        <a:pt x="77268" y="371430"/>
                        <a:pt x="122628" y="292061"/>
                      </a:cubicBezTo>
                      <a:cubicBezTo>
                        <a:pt x="161393" y="224216"/>
                        <a:pt x="210857" y="168346"/>
                        <a:pt x="268931" y="116727"/>
                      </a:cubicBezTo>
                      <a:cubicBezTo>
                        <a:pt x="287840" y="99913"/>
                        <a:pt x="314989" y="91023"/>
                        <a:pt x="337808" y="81241"/>
                      </a:cubicBezTo>
                      <a:cubicBezTo>
                        <a:pt x="342732" y="79127"/>
                        <a:pt x="379919" y="69491"/>
                        <a:pt x="374812" y="70238"/>
                      </a:cubicBezTo>
                      <a:cubicBezTo>
                        <a:pt x="357901" y="72691"/>
                        <a:pt x="415107" y="16602"/>
                        <a:pt x="401378" y="2873"/>
                      </a:cubicBezTo>
                      <a:cubicBezTo>
                        <a:pt x="400024" y="1519"/>
                        <a:pt x="397643" y="1762"/>
                        <a:pt x="395688" y="1355"/>
                      </a:cubicBezTo>
                      <a:cubicBezTo>
                        <a:pt x="393988" y="1003"/>
                        <a:pt x="392767" y="-187"/>
                        <a:pt x="390751" y="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3" name="Google Shape;1623;p19"/>
                <p:cNvSpPr/>
                <p:nvPr/>
              </p:nvSpPr>
              <p:spPr>
                <a:xfrm>
                  <a:off x="2223916" y="3685779"/>
                  <a:ext cx="29463" cy="217985"/>
                </a:xfrm>
                <a:custGeom>
                  <a:rect b="b" l="l" r="r" t="t"/>
                  <a:pathLst>
                    <a:path extrusionOk="0" h="217985" w="29463">
                      <a:moveTo>
                        <a:pt x="785" y="254"/>
                      </a:moveTo>
                      <a:cubicBezTo>
                        <a:pt x="2261" y="-2071"/>
                        <a:pt x="1829" y="12198"/>
                        <a:pt x="1829" y="16959"/>
                      </a:cubicBezTo>
                      <a:cubicBezTo>
                        <a:pt x="1829" y="29832"/>
                        <a:pt x="1829" y="42711"/>
                        <a:pt x="1829" y="55584"/>
                      </a:cubicBezTo>
                      <a:cubicBezTo>
                        <a:pt x="1829" y="71687"/>
                        <a:pt x="-8414" y="228611"/>
                        <a:pt x="19578" y="217414"/>
                      </a:cubicBezTo>
                      <a:cubicBezTo>
                        <a:pt x="41833" y="208512"/>
                        <a:pt x="20410" y="68305"/>
                        <a:pt x="14356" y="44102"/>
                      </a:cubicBezTo>
                      <a:cubicBezTo>
                        <a:pt x="12164" y="35333"/>
                        <a:pt x="-715" y="2610"/>
                        <a:pt x="785" y="25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4" name="Google Shape;1624;p19"/>
                <p:cNvSpPr/>
                <p:nvPr/>
              </p:nvSpPr>
              <p:spPr>
                <a:xfrm>
                  <a:off x="2275049" y="3430367"/>
                  <a:ext cx="64080" cy="449855"/>
                </a:xfrm>
                <a:custGeom>
                  <a:rect b="b" l="l" r="r" t="t"/>
                  <a:pathLst>
                    <a:path extrusionOk="0" h="449855" w="64080">
                      <a:moveTo>
                        <a:pt x="288" y="914"/>
                      </a:moveTo>
                      <a:cubicBezTo>
                        <a:pt x="-1807" y="-5814"/>
                        <a:pt x="8188" y="26539"/>
                        <a:pt x="9165" y="34323"/>
                      </a:cubicBezTo>
                      <a:cubicBezTo>
                        <a:pt x="12390" y="60124"/>
                        <a:pt x="12693" y="87668"/>
                        <a:pt x="11248" y="113675"/>
                      </a:cubicBezTo>
                      <a:cubicBezTo>
                        <a:pt x="7544" y="180347"/>
                        <a:pt x="-1613" y="276749"/>
                        <a:pt x="23781" y="340234"/>
                      </a:cubicBezTo>
                      <a:cubicBezTo>
                        <a:pt x="33047" y="363393"/>
                        <a:pt x="38628" y="388132"/>
                        <a:pt x="44663" y="412275"/>
                      </a:cubicBezTo>
                      <a:cubicBezTo>
                        <a:pt x="47791" y="424802"/>
                        <a:pt x="54057" y="449855"/>
                        <a:pt x="54057" y="449855"/>
                      </a:cubicBezTo>
                      <a:cubicBezTo>
                        <a:pt x="54057" y="449855"/>
                        <a:pt x="51968" y="441561"/>
                        <a:pt x="51968" y="437328"/>
                      </a:cubicBezTo>
                      <a:cubicBezTo>
                        <a:pt x="51968" y="421960"/>
                        <a:pt x="52059" y="406682"/>
                        <a:pt x="53013" y="391392"/>
                      </a:cubicBezTo>
                      <a:cubicBezTo>
                        <a:pt x="55174" y="356775"/>
                        <a:pt x="59285" y="322406"/>
                        <a:pt x="62412" y="288032"/>
                      </a:cubicBezTo>
                      <a:cubicBezTo>
                        <a:pt x="69875" y="205936"/>
                        <a:pt x="51209" y="133762"/>
                        <a:pt x="27959" y="56250"/>
                      </a:cubicBezTo>
                      <a:cubicBezTo>
                        <a:pt x="21510" y="34761"/>
                        <a:pt x="6226" y="19975"/>
                        <a:pt x="288" y="9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5" name="Google Shape;1625;p19"/>
                <p:cNvSpPr/>
                <p:nvPr/>
              </p:nvSpPr>
              <p:spPr>
                <a:xfrm>
                  <a:off x="2424437" y="3535118"/>
                  <a:ext cx="91902" cy="403424"/>
                </a:xfrm>
                <a:custGeom>
                  <a:rect b="b" l="l" r="r" t="t"/>
                  <a:pathLst>
                    <a:path extrusionOk="0" h="403424" w="91902">
                      <a:moveTo>
                        <a:pt x="58903" y="744"/>
                      </a:moveTo>
                      <a:cubicBezTo>
                        <a:pt x="56717" y="-3470"/>
                        <a:pt x="58180" y="11486"/>
                        <a:pt x="58417" y="13678"/>
                      </a:cubicBezTo>
                      <a:cubicBezTo>
                        <a:pt x="59692" y="25458"/>
                        <a:pt x="60488" y="37099"/>
                        <a:pt x="60129" y="48970"/>
                      </a:cubicBezTo>
                      <a:cubicBezTo>
                        <a:pt x="59146" y="81498"/>
                        <a:pt x="54865" y="113584"/>
                        <a:pt x="50043" y="145736"/>
                      </a:cubicBezTo>
                      <a:cubicBezTo>
                        <a:pt x="42344" y="197064"/>
                        <a:pt x="-21001" y="349179"/>
                        <a:pt x="7180" y="388502"/>
                      </a:cubicBezTo>
                      <a:cubicBezTo>
                        <a:pt x="48786" y="446571"/>
                        <a:pt x="78461" y="317707"/>
                        <a:pt x="81509" y="299247"/>
                      </a:cubicBezTo>
                      <a:cubicBezTo>
                        <a:pt x="95992" y="211528"/>
                        <a:pt x="100825" y="81486"/>
                        <a:pt x="58903" y="74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6" name="Google Shape;1626;p19"/>
                <p:cNvSpPr/>
                <p:nvPr/>
              </p:nvSpPr>
              <p:spPr>
                <a:xfrm>
                  <a:off x="2247472" y="3102352"/>
                  <a:ext cx="177808" cy="299542"/>
                </a:xfrm>
                <a:custGeom>
                  <a:rect b="b" l="l" r="r" t="t"/>
                  <a:pathLst>
                    <a:path extrusionOk="0" h="299542" w="177808">
                      <a:moveTo>
                        <a:pt x="540" y="217"/>
                      </a:moveTo>
                      <a:cubicBezTo>
                        <a:pt x="-2575" y="-1550"/>
                        <a:pt x="8780" y="8050"/>
                        <a:pt x="9496" y="8511"/>
                      </a:cubicBezTo>
                      <a:cubicBezTo>
                        <a:pt x="18088" y="14067"/>
                        <a:pt x="25982" y="21160"/>
                        <a:pt x="33670" y="27894"/>
                      </a:cubicBezTo>
                      <a:cubicBezTo>
                        <a:pt x="54005" y="45710"/>
                        <a:pt x="70388" y="71766"/>
                        <a:pt x="81020" y="96443"/>
                      </a:cubicBezTo>
                      <a:cubicBezTo>
                        <a:pt x="97100" y="133787"/>
                        <a:pt x="127600" y="278129"/>
                        <a:pt x="159983" y="296934"/>
                      </a:cubicBezTo>
                      <a:cubicBezTo>
                        <a:pt x="200011" y="320185"/>
                        <a:pt x="160584" y="180567"/>
                        <a:pt x="157330" y="172248"/>
                      </a:cubicBezTo>
                      <a:cubicBezTo>
                        <a:pt x="132476" y="108836"/>
                        <a:pt x="100306" y="66288"/>
                        <a:pt x="45844" y="24846"/>
                      </a:cubicBezTo>
                      <a:cubicBezTo>
                        <a:pt x="31581" y="13989"/>
                        <a:pt x="15101" y="8493"/>
                        <a:pt x="540" y="21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7" name="Google Shape;1627;p19"/>
                <p:cNvSpPr/>
                <p:nvPr/>
              </p:nvSpPr>
              <p:spPr>
                <a:xfrm>
                  <a:off x="2164659" y="2989086"/>
                  <a:ext cx="364234" cy="377361"/>
                </a:xfrm>
                <a:custGeom>
                  <a:rect b="b" l="l" r="r" t="t"/>
                  <a:pathLst>
                    <a:path extrusionOk="0" h="377361" w="364234">
                      <a:moveTo>
                        <a:pt x="0" y="0"/>
                      </a:moveTo>
                      <a:cubicBezTo>
                        <a:pt x="10268" y="31296"/>
                        <a:pt x="43963" y="50703"/>
                        <a:pt x="71160" y="66035"/>
                      </a:cubicBezTo>
                      <a:cubicBezTo>
                        <a:pt x="95163" y="79564"/>
                        <a:pt x="122573" y="80869"/>
                        <a:pt x="148580" y="89371"/>
                      </a:cubicBezTo>
                      <a:cubicBezTo>
                        <a:pt x="186446" y="101752"/>
                        <a:pt x="223001" y="126793"/>
                        <a:pt x="251808" y="154082"/>
                      </a:cubicBezTo>
                      <a:cubicBezTo>
                        <a:pt x="309044" y="208294"/>
                        <a:pt x="307714" y="236840"/>
                        <a:pt x="332452" y="303039"/>
                      </a:cubicBezTo>
                      <a:cubicBezTo>
                        <a:pt x="338427" y="319027"/>
                        <a:pt x="340808" y="337529"/>
                        <a:pt x="348009" y="352563"/>
                      </a:cubicBezTo>
                      <a:cubicBezTo>
                        <a:pt x="351713" y="360287"/>
                        <a:pt x="349454" y="381455"/>
                        <a:pt x="356553" y="376664"/>
                      </a:cubicBezTo>
                      <a:cubicBezTo>
                        <a:pt x="373100" y="365491"/>
                        <a:pt x="357913" y="297738"/>
                        <a:pt x="356929" y="280839"/>
                      </a:cubicBezTo>
                      <a:cubicBezTo>
                        <a:pt x="355186" y="250836"/>
                        <a:pt x="349375" y="220918"/>
                        <a:pt x="339660" y="192221"/>
                      </a:cubicBezTo>
                      <a:cubicBezTo>
                        <a:pt x="315663" y="163761"/>
                        <a:pt x="290997" y="136940"/>
                        <a:pt x="265470" y="113659"/>
                      </a:cubicBezTo>
                      <a:cubicBezTo>
                        <a:pt x="181990" y="37550"/>
                        <a:pt x="105043" y="7748"/>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8" name="Google Shape;1628;p19"/>
                <p:cNvSpPr/>
                <p:nvPr/>
              </p:nvSpPr>
              <p:spPr>
                <a:xfrm>
                  <a:off x="2504117" y="3417348"/>
                  <a:ext cx="34318" cy="90394"/>
                </a:xfrm>
                <a:custGeom>
                  <a:rect b="b" l="l" r="r" t="t"/>
                  <a:pathLst>
                    <a:path extrusionOk="0" h="90394" w="34318">
                      <a:moveTo>
                        <a:pt x="2588" y="987"/>
                      </a:moveTo>
                      <a:cubicBezTo>
                        <a:pt x="-4243" y="-5195"/>
                        <a:pt x="4513" y="19319"/>
                        <a:pt x="5375" y="28494"/>
                      </a:cubicBezTo>
                      <a:cubicBezTo>
                        <a:pt x="6201" y="37317"/>
                        <a:pt x="8466" y="90266"/>
                        <a:pt x="23160" y="90394"/>
                      </a:cubicBezTo>
                      <a:cubicBezTo>
                        <a:pt x="54499" y="90667"/>
                        <a:pt x="10403" y="17922"/>
                        <a:pt x="5357" y="9439"/>
                      </a:cubicBezTo>
                      <a:cubicBezTo>
                        <a:pt x="4331" y="7721"/>
                        <a:pt x="2266" y="6288"/>
                        <a:pt x="2284" y="4284"/>
                      </a:cubicBezTo>
                      <a:cubicBezTo>
                        <a:pt x="2296" y="2887"/>
                        <a:pt x="3408" y="1728"/>
                        <a:pt x="2588" y="9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9" name="Google Shape;1629;p19"/>
                <p:cNvSpPr/>
                <p:nvPr/>
              </p:nvSpPr>
              <p:spPr>
                <a:xfrm>
                  <a:off x="2481931" y="3411364"/>
                  <a:ext cx="220687" cy="576973"/>
                </a:xfrm>
                <a:custGeom>
                  <a:rect b="b" l="l" r="r" t="t"/>
                  <a:pathLst>
                    <a:path extrusionOk="0" h="576973" w="220687">
                      <a:moveTo>
                        <a:pt x="102280" y="2204"/>
                      </a:moveTo>
                      <a:cubicBezTo>
                        <a:pt x="99687" y="-8671"/>
                        <a:pt x="107745" y="23840"/>
                        <a:pt x="108917" y="31423"/>
                      </a:cubicBezTo>
                      <a:cubicBezTo>
                        <a:pt x="112038" y="51632"/>
                        <a:pt x="107308" y="72132"/>
                        <a:pt x="107399" y="92340"/>
                      </a:cubicBezTo>
                      <a:cubicBezTo>
                        <a:pt x="107690" y="153863"/>
                        <a:pt x="114321" y="215374"/>
                        <a:pt x="114613" y="276971"/>
                      </a:cubicBezTo>
                      <a:cubicBezTo>
                        <a:pt x="115019" y="363791"/>
                        <a:pt x="82709" y="432139"/>
                        <a:pt x="44782" y="507526"/>
                      </a:cubicBezTo>
                      <a:cubicBezTo>
                        <a:pt x="40933" y="515176"/>
                        <a:pt x="15472" y="550274"/>
                        <a:pt x="0" y="576973"/>
                      </a:cubicBezTo>
                      <a:cubicBezTo>
                        <a:pt x="133193" y="529331"/>
                        <a:pt x="199726" y="441746"/>
                        <a:pt x="220688" y="337505"/>
                      </a:cubicBezTo>
                      <a:cubicBezTo>
                        <a:pt x="217937" y="248012"/>
                        <a:pt x="184163" y="152709"/>
                        <a:pt x="148198" y="80572"/>
                      </a:cubicBezTo>
                      <a:cubicBezTo>
                        <a:pt x="134244" y="52585"/>
                        <a:pt x="107411" y="23712"/>
                        <a:pt x="102280" y="220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0" name="Google Shape;1630;p19"/>
                <p:cNvSpPr/>
                <p:nvPr/>
              </p:nvSpPr>
              <p:spPr>
                <a:xfrm>
                  <a:off x="2545249" y="3236904"/>
                  <a:ext cx="145601" cy="292035"/>
                </a:xfrm>
                <a:custGeom>
                  <a:rect b="b" l="l" r="r" t="t"/>
                  <a:pathLst>
                    <a:path extrusionOk="0" h="292035" w="145601">
                      <a:moveTo>
                        <a:pt x="2529" y="0"/>
                      </a:moveTo>
                      <a:cubicBezTo>
                        <a:pt x="1181" y="2137"/>
                        <a:pt x="197" y="4651"/>
                        <a:pt x="58" y="7590"/>
                      </a:cubicBezTo>
                      <a:cubicBezTo>
                        <a:pt x="-1096" y="32456"/>
                        <a:pt x="15317" y="56757"/>
                        <a:pt x="25488" y="78179"/>
                      </a:cubicBezTo>
                      <a:cubicBezTo>
                        <a:pt x="60099" y="151100"/>
                        <a:pt x="98227" y="220481"/>
                        <a:pt x="143137" y="287481"/>
                      </a:cubicBezTo>
                      <a:cubicBezTo>
                        <a:pt x="143562" y="288113"/>
                        <a:pt x="145080" y="291155"/>
                        <a:pt x="145602" y="292036"/>
                      </a:cubicBezTo>
                      <a:cubicBezTo>
                        <a:pt x="118617" y="190296"/>
                        <a:pt x="66257" y="88059"/>
                        <a:pt x="252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31" name="Google Shape;1631;p19"/>
              <p:cNvGrpSpPr/>
              <p:nvPr/>
            </p:nvGrpSpPr>
            <p:grpSpPr>
              <a:xfrm>
                <a:off x="1895911" y="2674136"/>
                <a:ext cx="317021" cy="431602"/>
                <a:chOff x="1895911" y="2674136"/>
                <a:chExt cx="317021" cy="431602"/>
              </a:xfrm>
            </p:grpSpPr>
            <p:sp>
              <p:nvSpPr>
                <p:cNvPr id="1632" name="Google Shape;1632;p19"/>
                <p:cNvSpPr/>
                <p:nvPr/>
              </p:nvSpPr>
              <p:spPr>
                <a:xfrm>
                  <a:off x="1895911" y="2674136"/>
                  <a:ext cx="317021" cy="431602"/>
                </a:xfrm>
                <a:custGeom>
                  <a:rect b="b" l="l" r="r" t="t"/>
                  <a:pathLst>
                    <a:path extrusionOk="0" h="431602" w="317021">
                      <a:moveTo>
                        <a:pt x="685" y="388648"/>
                      </a:moveTo>
                      <a:cubicBezTo>
                        <a:pt x="-3219" y="390731"/>
                        <a:pt x="10109" y="367189"/>
                        <a:pt x="26826" y="349616"/>
                      </a:cubicBezTo>
                      <a:cubicBezTo>
                        <a:pt x="43543" y="332049"/>
                        <a:pt x="67546" y="318375"/>
                        <a:pt x="67546" y="318375"/>
                      </a:cubicBezTo>
                      <a:cubicBezTo>
                        <a:pt x="67546" y="318375"/>
                        <a:pt x="85252" y="202274"/>
                        <a:pt x="110877" y="149349"/>
                      </a:cubicBezTo>
                      <a:cubicBezTo>
                        <a:pt x="139016" y="91250"/>
                        <a:pt x="202518" y="9270"/>
                        <a:pt x="210528" y="7667"/>
                      </a:cubicBezTo>
                      <a:cubicBezTo>
                        <a:pt x="219976" y="5778"/>
                        <a:pt x="260344" y="-2073"/>
                        <a:pt x="264230" y="520"/>
                      </a:cubicBezTo>
                      <a:cubicBezTo>
                        <a:pt x="266155" y="1801"/>
                        <a:pt x="232552" y="52941"/>
                        <a:pt x="222120" y="83842"/>
                      </a:cubicBezTo>
                      <a:cubicBezTo>
                        <a:pt x="205457" y="133234"/>
                        <a:pt x="201426" y="136573"/>
                        <a:pt x="200162" y="215931"/>
                      </a:cubicBezTo>
                      <a:cubicBezTo>
                        <a:pt x="199422" y="262893"/>
                        <a:pt x="209660" y="310554"/>
                        <a:pt x="209660" y="310554"/>
                      </a:cubicBezTo>
                      <a:lnTo>
                        <a:pt x="258796" y="311483"/>
                      </a:lnTo>
                      <a:cubicBezTo>
                        <a:pt x="258796" y="311483"/>
                        <a:pt x="277528" y="327070"/>
                        <a:pt x="293802" y="343180"/>
                      </a:cubicBezTo>
                      <a:cubicBezTo>
                        <a:pt x="304422" y="353690"/>
                        <a:pt x="317022" y="378198"/>
                        <a:pt x="317022" y="378198"/>
                      </a:cubicBezTo>
                      <a:cubicBezTo>
                        <a:pt x="317022" y="378198"/>
                        <a:pt x="203703" y="371348"/>
                        <a:pt x="183094" y="376431"/>
                      </a:cubicBezTo>
                      <a:cubicBezTo>
                        <a:pt x="169146" y="379868"/>
                        <a:pt x="146994" y="431603"/>
                        <a:pt x="143770" y="431603"/>
                      </a:cubicBezTo>
                      <a:cubicBezTo>
                        <a:pt x="135870" y="431603"/>
                        <a:pt x="124667" y="413319"/>
                        <a:pt x="102892" y="408292"/>
                      </a:cubicBezTo>
                      <a:cubicBezTo>
                        <a:pt x="84329" y="404011"/>
                        <a:pt x="48765" y="415323"/>
                        <a:pt x="48419" y="413599"/>
                      </a:cubicBezTo>
                      <a:cubicBezTo>
                        <a:pt x="48400" y="413514"/>
                        <a:pt x="74936" y="390791"/>
                        <a:pt x="73436" y="388162"/>
                      </a:cubicBezTo>
                      <a:cubicBezTo>
                        <a:pt x="72003" y="385660"/>
                        <a:pt x="11487" y="382879"/>
                        <a:pt x="685" y="388648"/>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3" name="Google Shape;1633;p19"/>
                <p:cNvSpPr/>
                <p:nvPr/>
              </p:nvSpPr>
              <p:spPr>
                <a:xfrm>
                  <a:off x="1971677" y="2759739"/>
                  <a:ext cx="73141" cy="322777"/>
                </a:xfrm>
                <a:custGeom>
                  <a:rect b="b" l="l" r="r" t="t"/>
                  <a:pathLst>
                    <a:path extrusionOk="0" h="322777" w="73141">
                      <a:moveTo>
                        <a:pt x="73141" y="0"/>
                      </a:moveTo>
                      <a:cubicBezTo>
                        <a:pt x="58756" y="21435"/>
                        <a:pt x="44887" y="43732"/>
                        <a:pt x="35190" y="63758"/>
                      </a:cubicBezTo>
                      <a:cubicBezTo>
                        <a:pt x="22572" y="89814"/>
                        <a:pt x="11867" y="131129"/>
                        <a:pt x="4258" y="166414"/>
                      </a:cubicBezTo>
                      <a:cubicBezTo>
                        <a:pt x="4252" y="166481"/>
                        <a:pt x="4264" y="166542"/>
                        <a:pt x="4258" y="166609"/>
                      </a:cubicBezTo>
                      <a:cubicBezTo>
                        <a:pt x="463" y="201141"/>
                        <a:pt x="-1116" y="235643"/>
                        <a:pt x="846" y="267747"/>
                      </a:cubicBezTo>
                      <a:cubicBezTo>
                        <a:pt x="1969" y="286182"/>
                        <a:pt x="3596" y="304453"/>
                        <a:pt x="4829" y="322773"/>
                      </a:cubicBezTo>
                      <a:cubicBezTo>
                        <a:pt x="4890" y="322767"/>
                        <a:pt x="4956" y="322785"/>
                        <a:pt x="5017" y="322773"/>
                      </a:cubicBezTo>
                      <a:cubicBezTo>
                        <a:pt x="10227" y="322142"/>
                        <a:pt x="14915" y="322172"/>
                        <a:pt x="19627" y="322397"/>
                      </a:cubicBezTo>
                      <a:cubicBezTo>
                        <a:pt x="20070" y="322415"/>
                        <a:pt x="20525" y="322366"/>
                        <a:pt x="20957" y="322397"/>
                      </a:cubicBezTo>
                      <a:cubicBezTo>
                        <a:pt x="21685" y="308983"/>
                        <a:pt x="21400" y="295576"/>
                        <a:pt x="22663" y="281980"/>
                      </a:cubicBezTo>
                      <a:cubicBezTo>
                        <a:pt x="31049" y="192051"/>
                        <a:pt x="48464" y="99596"/>
                        <a:pt x="70864" y="12333"/>
                      </a:cubicBezTo>
                      <a:cubicBezTo>
                        <a:pt x="71896" y="8307"/>
                        <a:pt x="72327" y="4099"/>
                        <a:pt x="73141"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4" name="Google Shape;1634;p19"/>
                <p:cNvSpPr/>
                <p:nvPr/>
              </p:nvSpPr>
              <p:spPr>
                <a:xfrm>
                  <a:off x="2070101" y="2780421"/>
                  <a:ext cx="59539" cy="270212"/>
                </a:xfrm>
                <a:custGeom>
                  <a:rect b="b" l="l" r="r" t="t"/>
                  <a:pathLst>
                    <a:path extrusionOk="0" h="270212" w="59539">
                      <a:moveTo>
                        <a:pt x="41129" y="0"/>
                      </a:moveTo>
                      <a:cubicBezTo>
                        <a:pt x="29282" y="19880"/>
                        <a:pt x="19160" y="42420"/>
                        <a:pt x="16652" y="50290"/>
                      </a:cubicBezTo>
                      <a:cubicBezTo>
                        <a:pt x="-6702" y="123551"/>
                        <a:pt x="-2154" y="196599"/>
                        <a:pt x="10009" y="270212"/>
                      </a:cubicBezTo>
                      <a:cubicBezTo>
                        <a:pt x="17994" y="268482"/>
                        <a:pt x="37795" y="268287"/>
                        <a:pt x="59540" y="268694"/>
                      </a:cubicBezTo>
                      <a:cubicBezTo>
                        <a:pt x="54481" y="247089"/>
                        <a:pt x="50285" y="225557"/>
                        <a:pt x="48531" y="204372"/>
                      </a:cubicBezTo>
                      <a:lnTo>
                        <a:pt x="35439" y="204177"/>
                      </a:lnTo>
                      <a:cubicBezTo>
                        <a:pt x="35439" y="204177"/>
                        <a:pt x="25201" y="156650"/>
                        <a:pt x="25948" y="109682"/>
                      </a:cubicBezTo>
                      <a:cubicBezTo>
                        <a:pt x="26956" y="46525"/>
                        <a:pt x="31644" y="28394"/>
                        <a:pt x="41129"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35" name="Google Shape;1635;p19"/>
            <p:cNvGrpSpPr/>
            <p:nvPr/>
          </p:nvGrpSpPr>
          <p:grpSpPr>
            <a:xfrm>
              <a:off x="1679720" y="4055443"/>
              <a:ext cx="407586" cy="566739"/>
              <a:chOff x="1579270" y="2755569"/>
              <a:chExt cx="370398" cy="515030"/>
            </a:xfrm>
          </p:grpSpPr>
          <p:sp>
            <p:nvSpPr>
              <p:cNvPr id="1636" name="Google Shape;1636;p19"/>
              <p:cNvSpPr/>
              <p:nvPr/>
            </p:nvSpPr>
            <p:spPr>
              <a:xfrm>
                <a:off x="1579270" y="2755569"/>
                <a:ext cx="349214" cy="268104"/>
              </a:xfrm>
              <a:custGeom>
                <a:rect b="b" l="l" r="r" t="t"/>
                <a:pathLst>
                  <a:path extrusionOk="0" h="268104" w="349214">
                    <a:moveTo>
                      <a:pt x="348386" y="242917"/>
                    </a:moveTo>
                    <a:cubicBezTo>
                      <a:pt x="348386" y="242917"/>
                      <a:pt x="355666" y="201213"/>
                      <a:pt x="327084" y="172218"/>
                    </a:cubicBezTo>
                    <a:cubicBezTo>
                      <a:pt x="292673" y="137303"/>
                      <a:pt x="287160" y="143618"/>
                      <a:pt x="264802" y="98259"/>
                    </a:cubicBezTo>
                    <a:cubicBezTo>
                      <a:pt x="253465" y="75245"/>
                      <a:pt x="235783" y="16327"/>
                      <a:pt x="235783" y="16327"/>
                    </a:cubicBezTo>
                    <a:lnTo>
                      <a:pt x="227810" y="75154"/>
                    </a:lnTo>
                    <a:cubicBezTo>
                      <a:pt x="227810" y="75154"/>
                      <a:pt x="158265" y="6842"/>
                      <a:pt x="97489" y="1954"/>
                    </a:cubicBezTo>
                    <a:cubicBezTo>
                      <a:pt x="30713" y="-3420"/>
                      <a:pt x="0" y="3994"/>
                      <a:pt x="0" y="3994"/>
                    </a:cubicBezTo>
                    <a:cubicBezTo>
                      <a:pt x="0" y="3994"/>
                      <a:pt x="1712" y="43215"/>
                      <a:pt x="3200" y="53416"/>
                    </a:cubicBezTo>
                    <a:cubicBezTo>
                      <a:pt x="7870" y="85343"/>
                      <a:pt x="10298" y="106147"/>
                      <a:pt x="18435" y="137242"/>
                    </a:cubicBezTo>
                    <a:cubicBezTo>
                      <a:pt x="29687" y="180258"/>
                      <a:pt x="42007" y="211930"/>
                      <a:pt x="85879" y="232740"/>
                    </a:cubicBezTo>
                    <a:cubicBezTo>
                      <a:pt x="100228" y="239541"/>
                      <a:pt x="160445" y="243354"/>
                      <a:pt x="160445" y="243354"/>
                    </a:cubicBezTo>
                    <a:lnTo>
                      <a:pt x="126557" y="268104"/>
                    </a:lnTo>
                    <a:cubicBezTo>
                      <a:pt x="126557" y="268104"/>
                      <a:pt x="176604" y="263465"/>
                      <a:pt x="186768" y="260496"/>
                    </a:cubicBezTo>
                    <a:cubicBezTo>
                      <a:pt x="245559" y="243348"/>
                      <a:pt x="348386" y="242917"/>
                      <a:pt x="348386" y="24291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7" name="Google Shape;1637;p19"/>
              <p:cNvSpPr/>
              <p:nvPr/>
            </p:nvSpPr>
            <p:spPr>
              <a:xfrm>
                <a:off x="1645092" y="2811523"/>
                <a:ext cx="304576" cy="459076"/>
              </a:xfrm>
              <a:custGeom>
                <a:rect b="b" l="l" r="r" t="t"/>
                <a:pathLst>
                  <a:path extrusionOk="0" h="459076" w="304576">
                    <a:moveTo>
                      <a:pt x="0" y="0"/>
                    </a:moveTo>
                    <a:cubicBezTo>
                      <a:pt x="61869" y="76400"/>
                      <a:pt x="165400" y="80706"/>
                      <a:pt x="237526" y="144403"/>
                    </a:cubicBezTo>
                    <a:cubicBezTo>
                      <a:pt x="270000" y="173088"/>
                      <a:pt x="282083" y="194195"/>
                      <a:pt x="304575" y="209788"/>
                    </a:cubicBezTo>
                    <a:cubicBezTo>
                      <a:pt x="305115" y="210164"/>
                      <a:pt x="183866" y="207851"/>
                      <a:pt x="156243" y="273922"/>
                    </a:cubicBezTo>
                    <a:cubicBezTo>
                      <a:pt x="107891" y="389592"/>
                      <a:pt x="267620" y="380368"/>
                      <a:pt x="253095" y="323095"/>
                    </a:cubicBezTo>
                    <a:cubicBezTo>
                      <a:pt x="239615" y="269939"/>
                      <a:pt x="83742" y="345052"/>
                      <a:pt x="99013" y="424221"/>
                    </a:cubicBezTo>
                    <a:cubicBezTo>
                      <a:pt x="107010" y="465682"/>
                      <a:pt x="157361" y="458620"/>
                      <a:pt x="157361" y="458620"/>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38" name="Google Shape;1638;p19"/>
            <p:cNvGrpSpPr/>
            <p:nvPr/>
          </p:nvGrpSpPr>
          <p:grpSpPr>
            <a:xfrm>
              <a:off x="1937626" y="4638599"/>
              <a:ext cx="641173" cy="614685"/>
              <a:chOff x="1937626" y="4638599"/>
              <a:chExt cx="641173" cy="614685"/>
            </a:xfrm>
          </p:grpSpPr>
          <p:sp>
            <p:nvSpPr>
              <p:cNvPr id="1639" name="Google Shape;1639;p19"/>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0" name="Google Shape;1640;p19"/>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1" name="Google Shape;1641;p19"/>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42" name="Google Shape;1642;p19"/>
            <p:cNvGrpSpPr/>
            <p:nvPr/>
          </p:nvGrpSpPr>
          <p:grpSpPr>
            <a:xfrm>
              <a:off x="1951148" y="4608576"/>
              <a:ext cx="641173" cy="614685"/>
              <a:chOff x="1937626" y="4638599"/>
              <a:chExt cx="641173" cy="614685"/>
            </a:xfrm>
          </p:grpSpPr>
          <p:sp>
            <p:nvSpPr>
              <p:cNvPr id="1643" name="Google Shape;1643;p19"/>
              <p:cNvSpPr/>
              <p:nvPr/>
            </p:nvSpPr>
            <p:spPr>
              <a:xfrm>
                <a:off x="2286088" y="4640408"/>
                <a:ext cx="242236" cy="251458"/>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4" name="Google Shape;1644;p19"/>
              <p:cNvSpPr/>
              <p:nvPr/>
            </p:nvSpPr>
            <p:spPr>
              <a:xfrm>
                <a:off x="1992568" y="4638599"/>
                <a:ext cx="225732" cy="274922"/>
              </a:xfrm>
              <a:custGeom>
                <a:rect b="b" l="l" r="r" t="t"/>
                <a:pathLst>
                  <a:path extrusionOk="0" h="223514" w="183522">
                    <a:moveTo>
                      <a:pt x="40329" y="0"/>
                    </a:moveTo>
                    <a:lnTo>
                      <a:pt x="183523" y="146992"/>
                    </a:lnTo>
                    <a:cubicBezTo>
                      <a:pt x="183523" y="146992"/>
                      <a:pt x="82500" y="250867"/>
                      <a:pt x="22677" y="216569"/>
                    </a:cubicBezTo>
                    <a:cubicBezTo>
                      <a:pt x="-37152" y="182271"/>
                      <a:pt x="40329" y="0"/>
                      <a:pt x="40329" y="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5" name="Google Shape;1645;p19"/>
              <p:cNvSpPr/>
              <p:nvPr/>
            </p:nvSpPr>
            <p:spPr>
              <a:xfrm>
                <a:off x="1937626" y="5013858"/>
                <a:ext cx="641173" cy="239426"/>
              </a:xfrm>
              <a:custGeom>
                <a:rect b="b" l="l" r="r" t="t"/>
                <a:pathLst>
                  <a:path extrusionOk="0" h="194655" w="521279">
                    <a:moveTo>
                      <a:pt x="0" y="23094"/>
                    </a:moveTo>
                    <a:lnTo>
                      <a:pt x="74518" y="174713"/>
                    </a:lnTo>
                    <a:lnTo>
                      <a:pt x="131979" y="108080"/>
                    </a:lnTo>
                    <a:lnTo>
                      <a:pt x="197668" y="181242"/>
                    </a:lnTo>
                    <a:lnTo>
                      <a:pt x="252682" y="108990"/>
                    </a:lnTo>
                    <a:lnTo>
                      <a:pt x="300925" y="177759"/>
                    </a:lnTo>
                    <a:lnTo>
                      <a:pt x="354215" y="110585"/>
                    </a:lnTo>
                    <a:lnTo>
                      <a:pt x="438618" y="194656"/>
                    </a:lnTo>
                    <a:lnTo>
                      <a:pt x="521279" y="0"/>
                    </a:lnTo>
                    <a:lnTo>
                      <a:pt x="424677" y="74238"/>
                    </a:lnTo>
                    <a:lnTo>
                      <a:pt x="361113" y="17236"/>
                    </a:lnTo>
                    <a:lnTo>
                      <a:pt x="309724" y="69839"/>
                    </a:lnTo>
                    <a:lnTo>
                      <a:pt x="256811" y="20578"/>
                    </a:lnTo>
                    <a:lnTo>
                      <a:pt x="197631" y="67928"/>
                    </a:lnTo>
                    <a:lnTo>
                      <a:pt x="126727" y="18441"/>
                    </a:lnTo>
                    <a:lnTo>
                      <a:pt x="79418" y="64160"/>
                    </a:lnTo>
                    <a:lnTo>
                      <a:pt x="0" y="23094"/>
                    </a:ln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46" name="Google Shape;1646;p19"/>
          <p:cNvGrpSpPr/>
          <p:nvPr/>
        </p:nvGrpSpPr>
        <p:grpSpPr>
          <a:xfrm flipH="1">
            <a:off x="1669175" y="3712253"/>
            <a:ext cx="1067717" cy="1287268"/>
            <a:chOff x="1540411" y="5555060"/>
            <a:chExt cx="720943" cy="869188"/>
          </a:xfrm>
        </p:grpSpPr>
        <p:grpSp>
          <p:nvGrpSpPr>
            <p:cNvPr id="1647" name="Google Shape;1647;p19"/>
            <p:cNvGrpSpPr/>
            <p:nvPr/>
          </p:nvGrpSpPr>
          <p:grpSpPr>
            <a:xfrm>
              <a:off x="1540411" y="5555060"/>
              <a:ext cx="720943" cy="869188"/>
              <a:chOff x="4205388" y="2389281"/>
              <a:chExt cx="1459990" cy="1760203"/>
            </a:xfrm>
          </p:grpSpPr>
          <p:sp>
            <p:nvSpPr>
              <p:cNvPr id="1648" name="Google Shape;1648;p19"/>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49" name="Google Shape;1649;p19"/>
              <p:cNvGrpSpPr/>
              <p:nvPr/>
            </p:nvGrpSpPr>
            <p:grpSpPr>
              <a:xfrm>
                <a:off x="4205388" y="2669100"/>
                <a:ext cx="1426279" cy="1480384"/>
                <a:chOff x="4205388" y="2669100"/>
                <a:chExt cx="1426279" cy="1480384"/>
              </a:xfrm>
            </p:grpSpPr>
            <p:grpSp>
              <p:nvGrpSpPr>
                <p:cNvPr id="1650" name="Google Shape;1650;p19"/>
                <p:cNvGrpSpPr/>
                <p:nvPr/>
              </p:nvGrpSpPr>
              <p:grpSpPr>
                <a:xfrm>
                  <a:off x="4205388" y="2669100"/>
                  <a:ext cx="1426279" cy="1480384"/>
                  <a:chOff x="4205388" y="2669100"/>
                  <a:chExt cx="1426279" cy="1480384"/>
                </a:xfrm>
              </p:grpSpPr>
              <p:sp>
                <p:nvSpPr>
                  <p:cNvPr id="1651" name="Google Shape;1651;p19"/>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2" name="Google Shape;1652;p19"/>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3" name="Google Shape;1653;p19"/>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4" name="Google Shape;1654;p19"/>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55" name="Google Shape;1655;p19"/>
                  <p:cNvGrpSpPr/>
                  <p:nvPr/>
                </p:nvGrpSpPr>
                <p:grpSpPr>
                  <a:xfrm>
                    <a:off x="4919762" y="2669100"/>
                    <a:ext cx="454828" cy="400211"/>
                    <a:chOff x="4919762" y="2669100"/>
                    <a:chExt cx="454828" cy="400211"/>
                  </a:xfrm>
                </p:grpSpPr>
                <p:sp>
                  <p:nvSpPr>
                    <p:cNvPr id="1656" name="Google Shape;1656;p19"/>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7" name="Google Shape;1657;p19"/>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8" name="Google Shape;1658;p19"/>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9" name="Google Shape;1659;p19"/>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60" name="Google Shape;1660;p19"/>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1" name="Google Shape;1661;p19"/>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2" name="Google Shape;1662;p19"/>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3" name="Google Shape;1663;p19"/>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4" name="Google Shape;1664;p19"/>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5" name="Google Shape;1665;p19"/>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6" name="Google Shape;1666;p19"/>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67" name="Google Shape;1667;p19"/>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68" name="Google Shape;1668;p19"/>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69" name="Google Shape;1669;p19"/>
              <p:cNvGrpSpPr/>
              <p:nvPr/>
            </p:nvGrpSpPr>
            <p:grpSpPr>
              <a:xfrm>
                <a:off x="5212071" y="2861849"/>
                <a:ext cx="453307" cy="266672"/>
                <a:chOff x="5212071" y="2861849"/>
                <a:chExt cx="453307" cy="266672"/>
              </a:xfrm>
            </p:grpSpPr>
            <p:sp>
              <p:nvSpPr>
                <p:cNvPr id="1670" name="Google Shape;1670;p19"/>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1" name="Google Shape;1671;p19"/>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672" name="Google Shape;1672;p19"/>
            <p:cNvSpPr/>
            <p:nvPr/>
          </p:nvSpPr>
          <p:spPr>
            <a:xfrm>
              <a:off x="1681897" y="6088334"/>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73" name="Google Shape;1673;p19"/>
            <p:cNvGrpSpPr/>
            <p:nvPr/>
          </p:nvGrpSpPr>
          <p:grpSpPr>
            <a:xfrm>
              <a:off x="1840899" y="5957774"/>
              <a:ext cx="149579" cy="128998"/>
              <a:chOff x="5212362" y="4550114"/>
              <a:chExt cx="333360" cy="287492"/>
            </a:xfrm>
          </p:grpSpPr>
          <p:sp>
            <p:nvSpPr>
              <p:cNvPr id="1674" name="Google Shape;1674;p19"/>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5" name="Google Shape;1675;p19"/>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76" name="Google Shape;1676;p19"/>
            <p:cNvSpPr/>
            <p:nvPr/>
          </p:nvSpPr>
          <p:spPr>
            <a:xfrm>
              <a:off x="1664208" y="6080097"/>
              <a:ext cx="437946" cy="227292"/>
            </a:xfrm>
            <a:custGeom>
              <a:rect b="b" l="l" r="r" t="t"/>
              <a:pathLst>
                <a:path extrusionOk="0" h="348340" w="671181">
                  <a:moveTo>
                    <a:pt x="427284" y="133615"/>
                  </a:moveTo>
                  <a:cubicBezTo>
                    <a:pt x="483440" y="119479"/>
                    <a:pt x="528653" y="74263"/>
                    <a:pt x="588343" y="84090"/>
                  </a:cubicBezTo>
                  <a:cubicBezTo>
                    <a:pt x="648033" y="93917"/>
                    <a:pt x="667518" y="131537"/>
                    <a:pt x="670967" y="182137"/>
                  </a:cubicBezTo>
                  <a:cubicBezTo>
                    <a:pt x="674422" y="232821"/>
                    <a:pt x="635706" y="268052"/>
                    <a:pt x="583497" y="268282"/>
                  </a:cubicBezTo>
                  <a:cubicBezTo>
                    <a:pt x="529194" y="268525"/>
                    <a:pt x="442155" y="239051"/>
                    <a:pt x="407197" y="250033"/>
                  </a:cubicBezTo>
                  <a:cubicBezTo>
                    <a:pt x="370801" y="261457"/>
                    <a:pt x="282572" y="332908"/>
                    <a:pt x="194021" y="346923"/>
                  </a:cubicBezTo>
                  <a:cubicBezTo>
                    <a:pt x="115787" y="359312"/>
                    <a:pt x="32452" y="288322"/>
                    <a:pt x="11206" y="218072"/>
                  </a:cubicBezTo>
                  <a:cubicBezTo>
                    <a:pt x="-25185" y="97772"/>
                    <a:pt x="32908" y="3164"/>
                    <a:pt x="101463" y="228"/>
                  </a:cubicBezTo>
                  <a:cubicBezTo>
                    <a:pt x="170018" y="-2707"/>
                    <a:pt x="192910" y="23620"/>
                    <a:pt x="192910" y="23620"/>
                  </a:cubicBezTo>
                  <a:lnTo>
                    <a:pt x="164146" y="80470"/>
                  </a:lnTo>
                  <a:lnTo>
                    <a:pt x="214096" y="122548"/>
                  </a:lnTo>
                  <a:lnTo>
                    <a:pt x="248944" y="57984"/>
                  </a:lnTo>
                  <a:cubicBezTo>
                    <a:pt x="248944" y="57984"/>
                    <a:pt x="352335" y="152481"/>
                    <a:pt x="427284" y="133615"/>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77" name="Google Shape;1677;p19"/>
            <p:cNvGrpSpPr/>
            <p:nvPr/>
          </p:nvGrpSpPr>
          <p:grpSpPr>
            <a:xfrm>
              <a:off x="1823210" y="5949537"/>
              <a:ext cx="149579" cy="128998"/>
              <a:chOff x="5212362" y="4550114"/>
              <a:chExt cx="333360" cy="287492"/>
            </a:xfrm>
          </p:grpSpPr>
          <p:sp>
            <p:nvSpPr>
              <p:cNvPr id="1678" name="Google Shape;1678;p19"/>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9" name="Google Shape;1679;p19"/>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80" name="Google Shape;1680;p19"/>
          <p:cNvGrpSpPr/>
          <p:nvPr/>
        </p:nvGrpSpPr>
        <p:grpSpPr>
          <a:xfrm>
            <a:off x="6209668" y="3830704"/>
            <a:ext cx="998658" cy="1168817"/>
            <a:chOff x="10215318" y="923579"/>
            <a:chExt cx="998658" cy="1168817"/>
          </a:xfrm>
        </p:grpSpPr>
        <p:grpSp>
          <p:nvGrpSpPr>
            <p:cNvPr id="1681" name="Google Shape;1681;p19"/>
            <p:cNvGrpSpPr/>
            <p:nvPr/>
          </p:nvGrpSpPr>
          <p:grpSpPr>
            <a:xfrm>
              <a:off x="10215318" y="923579"/>
              <a:ext cx="998658" cy="1168817"/>
              <a:chOff x="10215318" y="923579"/>
              <a:chExt cx="998658" cy="1168817"/>
            </a:xfrm>
          </p:grpSpPr>
          <p:grpSp>
            <p:nvGrpSpPr>
              <p:cNvPr id="1682" name="Google Shape;1682;p19"/>
              <p:cNvGrpSpPr/>
              <p:nvPr/>
            </p:nvGrpSpPr>
            <p:grpSpPr>
              <a:xfrm>
                <a:off x="10215318" y="923579"/>
                <a:ext cx="998658" cy="1168817"/>
                <a:chOff x="1523459" y="2674136"/>
                <a:chExt cx="1187606" cy="1389960"/>
              </a:xfrm>
            </p:grpSpPr>
            <p:grpSp>
              <p:nvGrpSpPr>
                <p:cNvPr id="1683" name="Google Shape;1683;p19"/>
                <p:cNvGrpSpPr/>
                <p:nvPr/>
              </p:nvGrpSpPr>
              <p:grpSpPr>
                <a:xfrm>
                  <a:off x="1523459" y="2986311"/>
                  <a:ext cx="1187606" cy="1077785"/>
                  <a:chOff x="1523459" y="2986311"/>
                  <a:chExt cx="1187606" cy="1077785"/>
                </a:xfrm>
              </p:grpSpPr>
              <p:sp>
                <p:nvSpPr>
                  <p:cNvPr id="1684" name="Google Shape;1684;p19"/>
                  <p:cNvSpPr/>
                  <p:nvPr/>
                </p:nvSpPr>
                <p:spPr>
                  <a:xfrm>
                    <a:off x="1523459" y="2986311"/>
                    <a:ext cx="1187606" cy="1077785"/>
                  </a:xfrm>
                  <a:custGeom>
                    <a:rect b="b" l="l" r="r" t="t"/>
                    <a:pathLst>
                      <a:path extrusionOk="0" h="1077785" w="1187606">
                        <a:moveTo>
                          <a:pt x="906621" y="116361"/>
                        </a:moveTo>
                        <a:cubicBezTo>
                          <a:pt x="1169523" y="356067"/>
                          <a:pt x="1382681" y="907064"/>
                          <a:pt x="897428" y="1020437"/>
                        </a:cubicBezTo>
                        <a:cubicBezTo>
                          <a:pt x="363622" y="1145148"/>
                          <a:pt x="-46208" y="1086400"/>
                          <a:pt x="4197" y="644514"/>
                        </a:cubicBezTo>
                        <a:cubicBezTo>
                          <a:pt x="14192" y="556862"/>
                          <a:pt x="23130" y="399228"/>
                          <a:pt x="69904" y="290955"/>
                        </a:cubicBezTo>
                        <a:cubicBezTo>
                          <a:pt x="107394" y="204165"/>
                          <a:pt x="211878" y="19067"/>
                          <a:pt x="473930" y="3607"/>
                        </a:cubicBezTo>
                        <a:cubicBezTo>
                          <a:pt x="678028" y="-8434"/>
                          <a:pt x="784510" y="5022"/>
                          <a:pt x="906621" y="1163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5" name="Google Shape;1685;p19"/>
                  <p:cNvSpPr/>
                  <p:nvPr/>
                </p:nvSpPr>
                <p:spPr>
                  <a:xfrm>
                    <a:off x="1662883" y="3101667"/>
                    <a:ext cx="243840" cy="479569"/>
                  </a:xfrm>
                  <a:custGeom>
                    <a:rect b="b" l="l" r="r" t="t"/>
                    <a:pathLst>
                      <a:path extrusionOk="0" h="479569" w="243840">
                        <a:moveTo>
                          <a:pt x="243380" y="1260"/>
                        </a:moveTo>
                        <a:cubicBezTo>
                          <a:pt x="249258" y="-5796"/>
                          <a:pt x="197001" y="18918"/>
                          <a:pt x="190133" y="22664"/>
                        </a:cubicBezTo>
                        <a:cubicBezTo>
                          <a:pt x="156214" y="41166"/>
                          <a:pt x="121086" y="55958"/>
                          <a:pt x="100350" y="90527"/>
                        </a:cubicBezTo>
                        <a:cubicBezTo>
                          <a:pt x="68331" y="143889"/>
                          <a:pt x="57377" y="212857"/>
                          <a:pt x="46058" y="273233"/>
                        </a:cubicBezTo>
                        <a:cubicBezTo>
                          <a:pt x="38687" y="312544"/>
                          <a:pt x="20081" y="347969"/>
                          <a:pt x="14732" y="388082"/>
                        </a:cubicBezTo>
                        <a:cubicBezTo>
                          <a:pt x="12279" y="406505"/>
                          <a:pt x="-6278" y="460894"/>
                          <a:pt x="2205" y="477872"/>
                        </a:cubicBezTo>
                        <a:cubicBezTo>
                          <a:pt x="6455" y="486373"/>
                          <a:pt x="10281" y="460639"/>
                          <a:pt x="13688" y="451768"/>
                        </a:cubicBezTo>
                        <a:cubicBezTo>
                          <a:pt x="18995" y="437984"/>
                          <a:pt x="22923" y="423064"/>
                          <a:pt x="27265" y="408965"/>
                        </a:cubicBezTo>
                        <a:cubicBezTo>
                          <a:pt x="39525" y="369107"/>
                          <a:pt x="54110" y="327464"/>
                          <a:pt x="70068" y="288893"/>
                        </a:cubicBezTo>
                        <a:cubicBezTo>
                          <a:pt x="94108" y="230807"/>
                          <a:pt x="115190" y="156149"/>
                          <a:pt x="148375" y="103054"/>
                        </a:cubicBezTo>
                        <a:cubicBezTo>
                          <a:pt x="174710" y="60913"/>
                          <a:pt x="216329" y="33740"/>
                          <a:pt x="243380" y="12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6" name="Google Shape;1686;p19"/>
                  <p:cNvSpPr/>
                  <p:nvPr/>
                </p:nvSpPr>
                <p:spPr>
                  <a:xfrm>
                    <a:off x="1908824" y="3165205"/>
                    <a:ext cx="92541" cy="498901"/>
                  </a:xfrm>
                  <a:custGeom>
                    <a:rect b="b" l="l" r="r" t="t"/>
                    <a:pathLst>
                      <a:path extrusionOk="0" h="498901" w="92541">
                        <a:moveTo>
                          <a:pt x="91928" y="2974"/>
                        </a:moveTo>
                        <a:cubicBezTo>
                          <a:pt x="83791" y="-21466"/>
                          <a:pt x="37017" y="112596"/>
                          <a:pt x="35026" y="117824"/>
                        </a:cubicBezTo>
                        <a:cubicBezTo>
                          <a:pt x="2618" y="202895"/>
                          <a:pt x="6480" y="287080"/>
                          <a:pt x="572" y="375703"/>
                        </a:cubicBezTo>
                        <a:cubicBezTo>
                          <a:pt x="-1268" y="403271"/>
                          <a:pt x="1750" y="430839"/>
                          <a:pt x="3705" y="458182"/>
                        </a:cubicBezTo>
                        <a:cubicBezTo>
                          <a:pt x="4677" y="471759"/>
                          <a:pt x="6838" y="498902"/>
                          <a:pt x="6838" y="498902"/>
                        </a:cubicBezTo>
                        <a:cubicBezTo>
                          <a:pt x="6838" y="498902"/>
                          <a:pt x="8988" y="470290"/>
                          <a:pt x="11016" y="456093"/>
                        </a:cubicBezTo>
                        <a:cubicBezTo>
                          <a:pt x="15194" y="426831"/>
                          <a:pt x="19195" y="397776"/>
                          <a:pt x="21454" y="368393"/>
                        </a:cubicBezTo>
                        <a:cubicBezTo>
                          <a:pt x="27733" y="286801"/>
                          <a:pt x="64257" y="209726"/>
                          <a:pt x="78879" y="129306"/>
                        </a:cubicBezTo>
                        <a:cubicBezTo>
                          <a:pt x="84083" y="100664"/>
                          <a:pt x="84672" y="71475"/>
                          <a:pt x="88273" y="42650"/>
                        </a:cubicBezTo>
                        <a:cubicBezTo>
                          <a:pt x="89402" y="33609"/>
                          <a:pt x="90118" y="24531"/>
                          <a:pt x="91406" y="15507"/>
                        </a:cubicBezTo>
                        <a:cubicBezTo>
                          <a:pt x="91807" y="12678"/>
                          <a:pt x="93404" y="7419"/>
                          <a:pt x="91928" y="29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7" name="Google Shape;1687;p19"/>
                  <p:cNvSpPr/>
                  <p:nvPr/>
                </p:nvSpPr>
                <p:spPr>
                  <a:xfrm>
                    <a:off x="1745526" y="3655742"/>
                    <a:ext cx="83730" cy="330973"/>
                  </a:xfrm>
                  <a:custGeom>
                    <a:rect b="b" l="l" r="r" t="t"/>
                    <a:pathLst>
                      <a:path extrusionOk="0" h="330973" w="83730">
                        <a:moveTo>
                          <a:pt x="19267" y="9"/>
                        </a:moveTo>
                        <a:cubicBezTo>
                          <a:pt x="7196" y="3604"/>
                          <a:pt x="3789" y="50439"/>
                          <a:pt x="2040" y="62656"/>
                        </a:cubicBezTo>
                        <a:cubicBezTo>
                          <a:pt x="-7833" y="131788"/>
                          <a:pt x="19966" y="199833"/>
                          <a:pt x="45894" y="262067"/>
                        </a:cubicBezTo>
                        <a:cubicBezTo>
                          <a:pt x="51128" y="274636"/>
                          <a:pt x="63527" y="330974"/>
                          <a:pt x="79303" y="330974"/>
                        </a:cubicBezTo>
                        <a:cubicBezTo>
                          <a:pt x="94623" y="330974"/>
                          <a:pt x="65410" y="241852"/>
                          <a:pt x="63643" y="235968"/>
                        </a:cubicBezTo>
                        <a:cubicBezTo>
                          <a:pt x="47861" y="183365"/>
                          <a:pt x="43046" y="129201"/>
                          <a:pt x="31278" y="76227"/>
                        </a:cubicBezTo>
                        <a:cubicBezTo>
                          <a:pt x="26839" y="56262"/>
                          <a:pt x="23967" y="33006"/>
                          <a:pt x="23967" y="12542"/>
                        </a:cubicBezTo>
                        <a:cubicBezTo>
                          <a:pt x="23967" y="8468"/>
                          <a:pt x="20391" y="-325"/>
                          <a:pt x="19267" y="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8" name="Google Shape;1688;p19"/>
                  <p:cNvSpPr/>
                  <p:nvPr/>
                </p:nvSpPr>
                <p:spPr>
                  <a:xfrm>
                    <a:off x="1678454" y="3800818"/>
                    <a:ext cx="48941" cy="93274"/>
                  </a:xfrm>
                  <a:custGeom>
                    <a:rect b="b" l="l" r="r" t="t"/>
                    <a:pathLst>
                      <a:path extrusionOk="0" h="93274" w="48941">
                        <a:moveTo>
                          <a:pt x="3339" y="58"/>
                        </a:moveTo>
                        <a:cubicBezTo>
                          <a:pt x="-13020" y="21633"/>
                          <a:pt x="35606" y="98616"/>
                          <a:pt x="44059" y="92981"/>
                        </a:cubicBezTo>
                        <a:cubicBezTo>
                          <a:pt x="66338" y="78128"/>
                          <a:pt x="5258" y="-2474"/>
                          <a:pt x="3339" y="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9" name="Google Shape;1689;p19"/>
                  <p:cNvSpPr/>
                  <p:nvPr/>
                </p:nvSpPr>
                <p:spPr>
                  <a:xfrm>
                    <a:off x="1649428" y="3849410"/>
                    <a:ext cx="46664" cy="96861"/>
                  </a:xfrm>
                  <a:custGeom>
                    <a:rect b="b" l="l" r="r" t="t"/>
                    <a:pathLst>
                      <a:path extrusionOk="0" h="96861" w="46664">
                        <a:moveTo>
                          <a:pt x="0" y="14"/>
                        </a:moveTo>
                        <a:cubicBezTo>
                          <a:pt x="0" y="33381"/>
                          <a:pt x="17263" y="61325"/>
                          <a:pt x="33409" y="88237"/>
                        </a:cubicBezTo>
                        <a:cubicBezTo>
                          <a:pt x="34508" y="90064"/>
                          <a:pt x="39997" y="98462"/>
                          <a:pt x="42809" y="96592"/>
                        </a:cubicBezTo>
                        <a:cubicBezTo>
                          <a:pt x="58311" y="86251"/>
                          <a:pt x="22437" y="35621"/>
                          <a:pt x="16705" y="25596"/>
                        </a:cubicBezTo>
                        <a:cubicBezTo>
                          <a:pt x="13936" y="20744"/>
                          <a:pt x="0" y="-624"/>
                          <a:pt x="0" y="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0" name="Google Shape;1690;p19"/>
                  <p:cNvSpPr/>
                  <p:nvPr/>
                </p:nvSpPr>
                <p:spPr>
                  <a:xfrm>
                    <a:off x="1581300" y="3749709"/>
                    <a:ext cx="42323" cy="142471"/>
                  </a:xfrm>
                  <a:custGeom>
                    <a:rect b="b" l="l" r="r" t="t"/>
                    <a:pathLst>
                      <a:path extrusionOk="0" h="142471" w="42323">
                        <a:moveTo>
                          <a:pt x="7576" y="1576"/>
                        </a:moveTo>
                        <a:cubicBezTo>
                          <a:pt x="7855" y="-5049"/>
                          <a:pt x="1807" y="11139"/>
                          <a:pt x="1309" y="14625"/>
                        </a:cubicBezTo>
                        <a:cubicBezTo>
                          <a:pt x="-4022" y="51933"/>
                          <a:pt x="7169" y="105477"/>
                          <a:pt x="30541" y="134690"/>
                        </a:cubicBezTo>
                        <a:cubicBezTo>
                          <a:pt x="32131" y="136676"/>
                          <a:pt x="37317" y="144442"/>
                          <a:pt x="40985" y="142001"/>
                        </a:cubicBezTo>
                        <a:cubicBezTo>
                          <a:pt x="50457" y="135686"/>
                          <a:pt x="6525" y="26156"/>
                          <a:pt x="7576" y="15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1" name="Google Shape;1691;p19"/>
                  <p:cNvSpPr/>
                  <p:nvPr/>
                </p:nvSpPr>
                <p:spPr>
                  <a:xfrm>
                    <a:off x="1523618" y="2999305"/>
                    <a:ext cx="403526" cy="831343"/>
                  </a:xfrm>
                  <a:custGeom>
                    <a:rect b="b" l="l" r="r" t="t"/>
                    <a:pathLst>
                      <a:path extrusionOk="0" h="831343" w="403526">
                        <a:moveTo>
                          <a:pt x="390751" y="25"/>
                        </a:moveTo>
                        <a:cubicBezTo>
                          <a:pt x="384515" y="681"/>
                          <a:pt x="378261" y="3590"/>
                          <a:pt x="371399" y="7045"/>
                        </a:cubicBezTo>
                        <a:cubicBezTo>
                          <a:pt x="363918" y="10815"/>
                          <a:pt x="356073" y="15291"/>
                          <a:pt x="352424" y="17483"/>
                        </a:cubicBezTo>
                        <a:cubicBezTo>
                          <a:pt x="339781" y="25067"/>
                          <a:pt x="323660" y="27587"/>
                          <a:pt x="306882" y="29251"/>
                        </a:cubicBezTo>
                        <a:cubicBezTo>
                          <a:pt x="164180" y="91715"/>
                          <a:pt x="97902" y="212704"/>
                          <a:pt x="69684" y="278016"/>
                        </a:cubicBezTo>
                        <a:cubicBezTo>
                          <a:pt x="22910" y="386289"/>
                          <a:pt x="14027" y="543881"/>
                          <a:pt x="4032" y="631533"/>
                        </a:cubicBezTo>
                        <a:cubicBezTo>
                          <a:pt x="-4925" y="710034"/>
                          <a:pt x="1378" y="775911"/>
                          <a:pt x="19589" y="831344"/>
                        </a:cubicBezTo>
                        <a:cubicBezTo>
                          <a:pt x="31077" y="800078"/>
                          <a:pt x="34296" y="750426"/>
                          <a:pt x="34957" y="743109"/>
                        </a:cubicBezTo>
                        <a:cubicBezTo>
                          <a:pt x="40708" y="679892"/>
                          <a:pt x="53271" y="618247"/>
                          <a:pt x="61147" y="555254"/>
                        </a:cubicBezTo>
                        <a:cubicBezTo>
                          <a:pt x="72204" y="466794"/>
                          <a:pt x="77268" y="371430"/>
                          <a:pt x="122628" y="292061"/>
                        </a:cubicBezTo>
                        <a:cubicBezTo>
                          <a:pt x="161393" y="224216"/>
                          <a:pt x="210857" y="168346"/>
                          <a:pt x="268931" y="116727"/>
                        </a:cubicBezTo>
                        <a:cubicBezTo>
                          <a:pt x="287840" y="99913"/>
                          <a:pt x="314989" y="91023"/>
                          <a:pt x="337808" y="81241"/>
                        </a:cubicBezTo>
                        <a:cubicBezTo>
                          <a:pt x="342732" y="79127"/>
                          <a:pt x="379919" y="69491"/>
                          <a:pt x="374812" y="70238"/>
                        </a:cubicBezTo>
                        <a:cubicBezTo>
                          <a:pt x="357901" y="72691"/>
                          <a:pt x="415107" y="16602"/>
                          <a:pt x="401378" y="2873"/>
                        </a:cubicBezTo>
                        <a:cubicBezTo>
                          <a:pt x="400024" y="1519"/>
                          <a:pt x="397643" y="1762"/>
                          <a:pt x="395688" y="1355"/>
                        </a:cubicBezTo>
                        <a:cubicBezTo>
                          <a:pt x="393988" y="1003"/>
                          <a:pt x="392767" y="-187"/>
                          <a:pt x="390751" y="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2" name="Google Shape;1692;p19"/>
                  <p:cNvSpPr/>
                  <p:nvPr/>
                </p:nvSpPr>
                <p:spPr>
                  <a:xfrm>
                    <a:off x="2223916" y="3685779"/>
                    <a:ext cx="29463" cy="217985"/>
                  </a:xfrm>
                  <a:custGeom>
                    <a:rect b="b" l="l" r="r" t="t"/>
                    <a:pathLst>
                      <a:path extrusionOk="0" h="217985" w="29463">
                        <a:moveTo>
                          <a:pt x="785" y="254"/>
                        </a:moveTo>
                        <a:cubicBezTo>
                          <a:pt x="2261" y="-2071"/>
                          <a:pt x="1829" y="12198"/>
                          <a:pt x="1829" y="16959"/>
                        </a:cubicBezTo>
                        <a:cubicBezTo>
                          <a:pt x="1829" y="29832"/>
                          <a:pt x="1829" y="42711"/>
                          <a:pt x="1829" y="55584"/>
                        </a:cubicBezTo>
                        <a:cubicBezTo>
                          <a:pt x="1829" y="71687"/>
                          <a:pt x="-8414" y="228611"/>
                          <a:pt x="19578" y="217414"/>
                        </a:cubicBezTo>
                        <a:cubicBezTo>
                          <a:pt x="41833" y="208512"/>
                          <a:pt x="20410" y="68305"/>
                          <a:pt x="14356" y="44102"/>
                        </a:cubicBezTo>
                        <a:cubicBezTo>
                          <a:pt x="12164" y="35333"/>
                          <a:pt x="-715" y="2610"/>
                          <a:pt x="785" y="25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3" name="Google Shape;1693;p19"/>
                  <p:cNvSpPr/>
                  <p:nvPr/>
                </p:nvSpPr>
                <p:spPr>
                  <a:xfrm>
                    <a:off x="2275049" y="3430367"/>
                    <a:ext cx="64080" cy="449855"/>
                  </a:xfrm>
                  <a:custGeom>
                    <a:rect b="b" l="l" r="r" t="t"/>
                    <a:pathLst>
                      <a:path extrusionOk="0" h="449855" w="64080">
                        <a:moveTo>
                          <a:pt x="288" y="914"/>
                        </a:moveTo>
                        <a:cubicBezTo>
                          <a:pt x="-1807" y="-5814"/>
                          <a:pt x="8188" y="26539"/>
                          <a:pt x="9165" y="34323"/>
                        </a:cubicBezTo>
                        <a:cubicBezTo>
                          <a:pt x="12390" y="60124"/>
                          <a:pt x="12693" y="87668"/>
                          <a:pt x="11248" y="113675"/>
                        </a:cubicBezTo>
                        <a:cubicBezTo>
                          <a:pt x="7544" y="180347"/>
                          <a:pt x="-1613" y="276749"/>
                          <a:pt x="23781" y="340234"/>
                        </a:cubicBezTo>
                        <a:cubicBezTo>
                          <a:pt x="33047" y="363393"/>
                          <a:pt x="38628" y="388132"/>
                          <a:pt x="44663" y="412275"/>
                        </a:cubicBezTo>
                        <a:cubicBezTo>
                          <a:pt x="47791" y="424802"/>
                          <a:pt x="54057" y="449855"/>
                          <a:pt x="54057" y="449855"/>
                        </a:cubicBezTo>
                        <a:cubicBezTo>
                          <a:pt x="54057" y="449855"/>
                          <a:pt x="51968" y="441561"/>
                          <a:pt x="51968" y="437328"/>
                        </a:cubicBezTo>
                        <a:cubicBezTo>
                          <a:pt x="51968" y="421960"/>
                          <a:pt x="52059" y="406682"/>
                          <a:pt x="53013" y="391392"/>
                        </a:cubicBezTo>
                        <a:cubicBezTo>
                          <a:pt x="55174" y="356775"/>
                          <a:pt x="59285" y="322406"/>
                          <a:pt x="62412" y="288032"/>
                        </a:cubicBezTo>
                        <a:cubicBezTo>
                          <a:pt x="69875" y="205936"/>
                          <a:pt x="51209" y="133762"/>
                          <a:pt x="27959" y="56250"/>
                        </a:cubicBezTo>
                        <a:cubicBezTo>
                          <a:pt x="21510" y="34761"/>
                          <a:pt x="6226" y="19975"/>
                          <a:pt x="288" y="9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4" name="Google Shape;1694;p19"/>
                  <p:cNvSpPr/>
                  <p:nvPr/>
                </p:nvSpPr>
                <p:spPr>
                  <a:xfrm>
                    <a:off x="2424437" y="3535118"/>
                    <a:ext cx="91902" cy="403424"/>
                  </a:xfrm>
                  <a:custGeom>
                    <a:rect b="b" l="l" r="r" t="t"/>
                    <a:pathLst>
                      <a:path extrusionOk="0" h="403424" w="91902">
                        <a:moveTo>
                          <a:pt x="58903" y="744"/>
                        </a:moveTo>
                        <a:cubicBezTo>
                          <a:pt x="56717" y="-3470"/>
                          <a:pt x="58180" y="11486"/>
                          <a:pt x="58417" y="13678"/>
                        </a:cubicBezTo>
                        <a:cubicBezTo>
                          <a:pt x="59692" y="25458"/>
                          <a:pt x="60488" y="37099"/>
                          <a:pt x="60129" y="48970"/>
                        </a:cubicBezTo>
                        <a:cubicBezTo>
                          <a:pt x="59146" y="81498"/>
                          <a:pt x="54865" y="113584"/>
                          <a:pt x="50043" y="145736"/>
                        </a:cubicBezTo>
                        <a:cubicBezTo>
                          <a:pt x="42344" y="197064"/>
                          <a:pt x="-21001" y="349179"/>
                          <a:pt x="7180" y="388502"/>
                        </a:cubicBezTo>
                        <a:cubicBezTo>
                          <a:pt x="48786" y="446571"/>
                          <a:pt x="78461" y="317707"/>
                          <a:pt x="81509" y="299247"/>
                        </a:cubicBezTo>
                        <a:cubicBezTo>
                          <a:pt x="95992" y="211528"/>
                          <a:pt x="100825" y="81486"/>
                          <a:pt x="58903" y="74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5" name="Google Shape;1695;p19"/>
                  <p:cNvSpPr/>
                  <p:nvPr/>
                </p:nvSpPr>
                <p:spPr>
                  <a:xfrm>
                    <a:off x="2247472" y="3102352"/>
                    <a:ext cx="177808" cy="299542"/>
                  </a:xfrm>
                  <a:custGeom>
                    <a:rect b="b" l="l" r="r" t="t"/>
                    <a:pathLst>
                      <a:path extrusionOk="0" h="299542" w="177808">
                        <a:moveTo>
                          <a:pt x="540" y="217"/>
                        </a:moveTo>
                        <a:cubicBezTo>
                          <a:pt x="-2575" y="-1550"/>
                          <a:pt x="8780" y="8050"/>
                          <a:pt x="9496" y="8511"/>
                        </a:cubicBezTo>
                        <a:cubicBezTo>
                          <a:pt x="18088" y="14067"/>
                          <a:pt x="25982" y="21160"/>
                          <a:pt x="33670" y="27894"/>
                        </a:cubicBezTo>
                        <a:cubicBezTo>
                          <a:pt x="54005" y="45710"/>
                          <a:pt x="70388" y="71766"/>
                          <a:pt x="81020" y="96443"/>
                        </a:cubicBezTo>
                        <a:cubicBezTo>
                          <a:pt x="97100" y="133787"/>
                          <a:pt x="127600" y="278129"/>
                          <a:pt x="159983" y="296934"/>
                        </a:cubicBezTo>
                        <a:cubicBezTo>
                          <a:pt x="200011" y="320185"/>
                          <a:pt x="160584" y="180567"/>
                          <a:pt x="157330" y="172248"/>
                        </a:cubicBezTo>
                        <a:cubicBezTo>
                          <a:pt x="132476" y="108836"/>
                          <a:pt x="100306" y="66288"/>
                          <a:pt x="45844" y="24846"/>
                        </a:cubicBezTo>
                        <a:cubicBezTo>
                          <a:pt x="31581" y="13989"/>
                          <a:pt x="15101" y="8493"/>
                          <a:pt x="540" y="21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6" name="Google Shape;1696;p19"/>
                  <p:cNvSpPr/>
                  <p:nvPr/>
                </p:nvSpPr>
                <p:spPr>
                  <a:xfrm>
                    <a:off x="2164659" y="2989086"/>
                    <a:ext cx="364234" cy="377361"/>
                  </a:xfrm>
                  <a:custGeom>
                    <a:rect b="b" l="l" r="r" t="t"/>
                    <a:pathLst>
                      <a:path extrusionOk="0" h="377361" w="364234">
                        <a:moveTo>
                          <a:pt x="0" y="0"/>
                        </a:moveTo>
                        <a:cubicBezTo>
                          <a:pt x="10268" y="31296"/>
                          <a:pt x="43963" y="50703"/>
                          <a:pt x="71160" y="66035"/>
                        </a:cubicBezTo>
                        <a:cubicBezTo>
                          <a:pt x="95163" y="79564"/>
                          <a:pt x="122573" y="80869"/>
                          <a:pt x="148580" y="89371"/>
                        </a:cubicBezTo>
                        <a:cubicBezTo>
                          <a:pt x="186446" y="101752"/>
                          <a:pt x="223001" y="126793"/>
                          <a:pt x="251808" y="154082"/>
                        </a:cubicBezTo>
                        <a:cubicBezTo>
                          <a:pt x="309044" y="208294"/>
                          <a:pt x="307714" y="236840"/>
                          <a:pt x="332452" y="303039"/>
                        </a:cubicBezTo>
                        <a:cubicBezTo>
                          <a:pt x="338427" y="319027"/>
                          <a:pt x="340808" y="337529"/>
                          <a:pt x="348009" y="352563"/>
                        </a:cubicBezTo>
                        <a:cubicBezTo>
                          <a:pt x="351713" y="360287"/>
                          <a:pt x="349454" y="381455"/>
                          <a:pt x="356553" y="376664"/>
                        </a:cubicBezTo>
                        <a:cubicBezTo>
                          <a:pt x="373100" y="365491"/>
                          <a:pt x="357913" y="297738"/>
                          <a:pt x="356929" y="280839"/>
                        </a:cubicBezTo>
                        <a:cubicBezTo>
                          <a:pt x="355186" y="250836"/>
                          <a:pt x="349375" y="220918"/>
                          <a:pt x="339660" y="192221"/>
                        </a:cubicBezTo>
                        <a:cubicBezTo>
                          <a:pt x="315663" y="163761"/>
                          <a:pt x="290997" y="136940"/>
                          <a:pt x="265470" y="113659"/>
                        </a:cubicBezTo>
                        <a:cubicBezTo>
                          <a:pt x="181990" y="37550"/>
                          <a:pt x="105043" y="7748"/>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7" name="Google Shape;1697;p19"/>
                  <p:cNvSpPr/>
                  <p:nvPr/>
                </p:nvSpPr>
                <p:spPr>
                  <a:xfrm>
                    <a:off x="2504117" y="3417348"/>
                    <a:ext cx="34318" cy="90394"/>
                  </a:xfrm>
                  <a:custGeom>
                    <a:rect b="b" l="l" r="r" t="t"/>
                    <a:pathLst>
                      <a:path extrusionOk="0" h="90394" w="34318">
                        <a:moveTo>
                          <a:pt x="2588" y="987"/>
                        </a:moveTo>
                        <a:cubicBezTo>
                          <a:pt x="-4243" y="-5195"/>
                          <a:pt x="4513" y="19319"/>
                          <a:pt x="5375" y="28494"/>
                        </a:cubicBezTo>
                        <a:cubicBezTo>
                          <a:pt x="6201" y="37317"/>
                          <a:pt x="8466" y="90266"/>
                          <a:pt x="23160" y="90394"/>
                        </a:cubicBezTo>
                        <a:cubicBezTo>
                          <a:pt x="54499" y="90667"/>
                          <a:pt x="10403" y="17922"/>
                          <a:pt x="5357" y="9439"/>
                        </a:cubicBezTo>
                        <a:cubicBezTo>
                          <a:pt x="4331" y="7721"/>
                          <a:pt x="2266" y="6288"/>
                          <a:pt x="2284" y="4284"/>
                        </a:cubicBezTo>
                        <a:cubicBezTo>
                          <a:pt x="2296" y="2887"/>
                          <a:pt x="3408" y="1728"/>
                          <a:pt x="2588" y="9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8" name="Google Shape;1698;p19"/>
                  <p:cNvSpPr/>
                  <p:nvPr/>
                </p:nvSpPr>
                <p:spPr>
                  <a:xfrm>
                    <a:off x="2481931" y="3411364"/>
                    <a:ext cx="220687" cy="576973"/>
                  </a:xfrm>
                  <a:custGeom>
                    <a:rect b="b" l="l" r="r" t="t"/>
                    <a:pathLst>
                      <a:path extrusionOk="0" h="576973" w="220687">
                        <a:moveTo>
                          <a:pt x="102280" y="2204"/>
                        </a:moveTo>
                        <a:cubicBezTo>
                          <a:pt x="99687" y="-8671"/>
                          <a:pt x="107745" y="23840"/>
                          <a:pt x="108917" y="31423"/>
                        </a:cubicBezTo>
                        <a:cubicBezTo>
                          <a:pt x="112038" y="51632"/>
                          <a:pt x="107308" y="72132"/>
                          <a:pt x="107399" y="92340"/>
                        </a:cubicBezTo>
                        <a:cubicBezTo>
                          <a:pt x="107690" y="153863"/>
                          <a:pt x="114321" y="215374"/>
                          <a:pt x="114613" y="276971"/>
                        </a:cubicBezTo>
                        <a:cubicBezTo>
                          <a:pt x="115019" y="363791"/>
                          <a:pt x="82709" y="432139"/>
                          <a:pt x="44782" y="507526"/>
                        </a:cubicBezTo>
                        <a:cubicBezTo>
                          <a:pt x="40933" y="515176"/>
                          <a:pt x="15472" y="550274"/>
                          <a:pt x="0" y="576973"/>
                        </a:cubicBezTo>
                        <a:cubicBezTo>
                          <a:pt x="133193" y="529331"/>
                          <a:pt x="199726" y="441746"/>
                          <a:pt x="220688" y="337505"/>
                        </a:cubicBezTo>
                        <a:cubicBezTo>
                          <a:pt x="217937" y="248012"/>
                          <a:pt x="184163" y="152709"/>
                          <a:pt x="148198" y="80572"/>
                        </a:cubicBezTo>
                        <a:cubicBezTo>
                          <a:pt x="134244" y="52585"/>
                          <a:pt x="107411" y="23712"/>
                          <a:pt x="102280" y="220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9" name="Google Shape;1699;p19"/>
                  <p:cNvSpPr/>
                  <p:nvPr/>
                </p:nvSpPr>
                <p:spPr>
                  <a:xfrm>
                    <a:off x="2545249" y="3236904"/>
                    <a:ext cx="145601" cy="292035"/>
                  </a:xfrm>
                  <a:custGeom>
                    <a:rect b="b" l="l" r="r" t="t"/>
                    <a:pathLst>
                      <a:path extrusionOk="0" h="292035" w="145601">
                        <a:moveTo>
                          <a:pt x="2529" y="0"/>
                        </a:moveTo>
                        <a:cubicBezTo>
                          <a:pt x="1181" y="2137"/>
                          <a:pt x="197" y="4651"/>
                          <a:pt x="58" y="7590"/>
                        </a:cubicBezTo>
                        <a:cubicBezTo>
                          <a:pt x="-1096" y="32456"/>
                          <a:pt x="15317" y="56757"/>
                          <a:pt x="25488" y="78179"/>
                        </a:cubicBezTo>
                        <a:cubicBezTo>
                          <a:pt x="60099" y="151100"/>
                          <a:pt x="98227" y="220481"/>
                          <a:pt x="143137" y="287481"/>
                        </a:cubicBezTo>
                        <a:cubicBezTo>
                          <a:pt x="143562" y="288113"/>
                          <a:pt x="145080" y="291155"/>
                          <a:pt x="145602" y="292036"/>
                        </a:cubicBezTo>
                        <a:cubicBezTo>
                          <a:pt x="118617" y="190296"/>
                          <a:pt x="66257" y="88059"/>
                          <a:pt x="252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00" name="Google Shape;1700;p19"/>
                <p:cNvGrpSpPr/>
                <p:nvPr/>
              </p:nvGrpSpPr>
              <p:grpSpPr>
                <a:xfrm>
                  <a:off x="1895911" y="2674136"/>
                  <a:ext cx="317021" cy="431602"/>
                  <a:chOff x="1895911" y="2674136"/>
                  <a:chExt cx="317021" cy="431602"/>
                </a:xfrm>
              </p:grpSpPr>
              <p:sp>
                <p:nvSpPr>
                  <p:cNvPr id="1701" name="Google Shape;1701;p19"/>
                  <p:cNvSpPr/>
                  <p:nvPr/>
                </p:nvSpPr>
                <p:spPr>
                  <a:xfrm>
                    <a:off x="1895911" y="2674136"/>
                    <a:ext cx="317021" cy="431602"/>
                  </a:xfrm>
                  <a:custGeom>
                    <a:rect b="b" l="l" r="r" t="t"/>
                    <a:pathLst>
                      <a:path extrusionOk="0" h="431602" w="317021">
                        <a:moveTo>
                          <a:pt x="685" y="388648"/>
                        </a:moveTo>
                        <a:cubicBezTo>
                          <a:pt x="-3219" y="390731"/>
                          <a:pt x="10109" y="367189"/>
                          <a:pt x="26826" y="349616"/>
                        </a:cubicBezTo>
                        <a:cubicBezTo>
                          <a:pt x="43543" y="332049"/>
                          <a:pt x="67546" y="318375"/>
                          <a:pt x="67546" y="318375"/>
                        </a:cubicBezTo>
                        <a:cubicBezTo>
                          <a:pt x="67546" y="318375"/>
                          <a:pt x="85252" y="202274"/>
                          <a:pt x="110877" y="149349"/>
                        </a:cubicBezTo>
                        <a:cubicBezTo>
                          <a:pt x="139016" y="91250"/>
                          <a:pt x="202518" y="9270"/>
                          <a:pt x="210528" y="7667"/>
                        </a:cubicBezTo>
                        <a:cubicBezTo>
                          <a:pt x="219976" y="5778"/>
                          <a:pt x="260344" y="-2073"/>
                          <a:pt x="264230" y="520"/>
                        </a:cubicBezTo>
                        <a:cubicBezTo>
                          <a:pt x="266155" y="1801"/>
                          <a:pt x="232552" y="52941"/>
                          <a:pt x="222120" y="83842"/>
                        </a:cubicBezTo>
                        <a:cubicBezTo>
                          <a:pt x="205457" y="133234"/>
                          <a:pt x="201426" y="136573"/>
                          <a:pt x="200162" y="215931"/>
                        </a:cubicBezTo>
                        <a:cubicBezTo>
                          <a:pt x="199422" y="262893"/>
                          <a:pt x="209660" y="310554"/>
                          <a:pt x="209660" y="310554"/>
                        </a:cubicBezTo>
                        <a:lnTo>
                          <a:pt x="258796" y="311483"/>
                        </a:lnTo>
                        <a:cubicBezTo>
                          <a:pt x="258796" y="311483"/>
                          <a:pt x="277528" y="327070"/>
                          <a:pt x="293802" y="343180"/>
                        </a:cubicBezTo>
                        <a:cubicBezTo>
                          <a:pt x="304422" y="353690"/>
                          <a:pt x="317022" y="378198"/>
                          <a:pt x="317022" y="378198"/>
                        </a:cubicBezTo>
                        <a:cubicBezTo>
                          <a:pt x="317022" y="378198"/>
                          <a:pt x="203703" y="371348"/>
                          <a:pt x="183094" y="376431"/>
                        </a:cubicBezTo>
                        <a:cubicBezTo>
                          <a:pt x="169146" y="379868"/>
                          <a:pt x="146994" y="431603"/>
                          <a:pt x="143770" y="431603"/>
                        </a:cubicBezTo>
                        <a:cubicBezTo>
                          <a:pt x="135870" y="431603"/>
                          <a:pt x="124667" y="413319"/>
                          <a:pt x="102892" y="408292"/>
                        </a:cubicBezTo>
                        <a:cubicBezTo>
                          <a:pt x="84329" y="404011"/>
                          <a:pt x="48765" y="415323"/>
                          <a:pt x="48419" y="413599"/>
                        </a:cubicBezTo>
                        <a:cubicBezTo>
                          <a:pt x="48400" y="413514"/>
                          <a:pt x="74936" y="390791"/>
                          <a:pt x="73436" y="388162"/>
                        </a:cubicBezTo>
                        <a:cubicBezTo>
                          <a:pt x="72003" y="385660"/>
                          <a:pt x="11487" y="382879"/>
                          <a:pt x="685" y="388648"/>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2" name="Google Shape;1702;p19"/>
                  <p:cNvSpPr/>
                  <p:nvPr/>
                </p:nvSpPr>
                <p:spPr>
                  <a:xfrm>
                    <a:off x="1971677" y="2759739"/>
                    <a:ext cx="73141" cy="322777"/>
                  </a:xfrm>
                  <a:custGeom>
                    <a:rect b="b" l="l" r="r" t="t"/>
                    <a:pathLst>
                      <a:path extrusionOk="0" h="322777" w="73141">
                        <a:moveTo>
                          <a:pt x="73141" y="0"/>
                        </a:moveTo>
                        <a:cubicBezTo>
                          <a:pt x="58756" y="21435"/>
                          <a:pt x="44887" y="43732"/>
                          <a:pt x="35190" y="63758"/>
                        </a:cubicBezTo>
                        <a:cubicBezTo>
                          <a:pt x="22572" y="89814"/>
                          <a:pt x="11867" y="131129"/>
                          <a:pt x="4258" y="166414"/>
                        </a:cubicBezTo>
                        <a:cubicBezTo>
                          <a:pt x="4252" y="166481"/>
                          <a:pt x="4264" y="166542"/>
                          <a:pt x="4258" y="166609"/>
                        </a:cubicBezTo>
                        <a:cubicBezTo>
                          <a:pt x="463" y="201141"/>
                          <a:pt x="-1116" y="235643"/>
                          <a:pt x="846" y="267747"/>
                        </a:cubicBezTo>
                        <a:cubicBezTo>
                          <a:pt x="1969" y="286182"/>
                          <a:pt x="3596" y="304453"/>
                          <a:pt x="4829" y="322773"/>
                        </a:cubicBezTo>
                        <a:cubicBezTo>
                          <a:pt x="4890" y="322767"/>
                          <a:pt x="4956" y="322785"/>
                          <a:pt x="5017" y="322773"/>
                        </a:cubicBezTo>
                        <a:cubicBezTo>
                          <a:pt x="10227" y="322142"/>
                          <a:pt x="14915" y="322172"/>
                          <a:pt x="19627" y="322397"/>
                        </a:cubicBezTo>
                        <a:cubicBezTo>
                          <a:pt x="20070" y="322415"/>
                          <a:pt x="20525" y="322366"/>
                          <a:pt x="20957" y="322397"/>
                        </a:cubicBezTo>
                        <a:cubicBezTo>
                          <a:pt x="21685" y="308983"/>
                          <a:pt x="21400" y="295576"/>
                          <a:pt x="22663" y="281980"/>
                        </a:cubicBezTo>
                        <a:cubicBezTo>
                          <a:pt x="31049" y="192051"/>
                          <a:pt x="48464" y="99596"/>
                          <a:pt x="70864" y="12333"/>
                        </a:cubicBezTo>
                        <a:cubicBezTo>
                          <a:pt x="71896" y="8307"/>
                          <a:pt x="72327" y="4099"/>
                          <a:pt x="73141"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3" name="Google Shape;1703;p19"/>
                  <p:cNvSpPr/>
                  <p:nvPr/>
                </p:nvSpPr>
                <p:spPr>
                  <a:xfrm>
                    <a:off x="2070101" y="2780421"/>
                    <a:ext cx="59539" cy="270212"/>
                  </a:xfrm>
                  <a:custGeom>
                    <a:rect b="b" l="l" r="r" t="t"/>
                    <a:pathLst>
                      <a:path extrusionOk="0" h="270212" w="59539">
                        <a:moveTo>
                          <a:pt x="41129" y="0"/>
                        </a:moveTo>
                        <a:cubicBezTo>
                          <a:pt x="29282" y="19880"/>
                          <a:pt x="19160" y="42420"/>
                          <a:pt x="16652" y="50290"/>
                        </a:cubicBezTo>
                        <a:cubicBezTo>
                          <a:pt x="-6702" y="123551"/>
                          <a:pt x="-2154" y="196599"/>
                          <a:pt x="10009" y="270212"/>
                        </a:cubicBezTo>
                        <a:cubicBezTo>
                          <a:pt x="17994" y="268482"/>
                          <a:pt x="37795" y="268287"/>
                          <a:pt x="59540" y="268694"/>
                        </a:cubicBezTo>
                        <a:cubicBezTo>
                          <a:pt x="54481" y="247089"/>
                          <a:pt x="50285" y="225557"/>
                          <a:pt x="48531" y="204372"/>
                        </a:cubicBezTo>
                        <a:lnTo>
                          <a:pt x="35439" y="204177"/>
                        </a:lnTo>
                        <a:cubicBezTo>
                          <a:pt x="35439" y="204177"/>
                          <a:pt x="25201" y="156650"/>
                          <a:pt x="25948" y="109682"/>
                        </a:cubicBezTo>
                        <a:cubicBezTo>
                          <a:pt x="26956" y="46525"/>
                          <a:pt x="31644" y="28394"/>
                          <a:pt x="41129" y="0"/>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704" name="Google Shape;1704;p19"/>
              <p:cNvGrpSpPr/>
              <p:nvPr/>
            </p:nvGrpSpPr>
            <p:grpSpPr>
              <a:xfrm>
                <a:off x="10262249" y="992056"/>
                <a:ext cx="311468" cy="433089"/>
                <a:chOff x="1579270" y="2755569"/>
                <a:chExt cx="370398" cy="515030"/>
              </a:xfrm>
            </p:grpSpPr>
            <p:sp>
              <p:nvSpPr>
                <p:cNvPr id="1705" name="Google Shape;1705;p19"/>
                <p:cNvSpPr/>
                <p:nvPr/>
              </p:nvSpPr>
              <p:spPr>
                <a:xfrm>
                  <a:off x="1579270" y="2755569"/>
                  <a:ext cx="349214" cy="268104"/>
                </a:xfrm>
                <a:custGeom>
                  <a:rect b="b" l="l" r="r" t="t"/>
                  <a:pathLst>
                    <a:path extrusionOk="0" h="268104" w="349214">
                      <a:moveTo>
                        <a:pt x="348386" y="242917"/>
                      </a:moveTo>
                      <a:cubicBezTo>
                        <a:pt x="348386" y="242917"/>
                        <a:pt x="355666" y="201213"/>
                        <a:pt x="327084" y="172218"/>
                      </a:cubicBezTo>
                      <a:cubicBezTo>
                        <a:pt x="292673" y="137303"/>
                        <a:pt x="287160" y="143618"/>
                        <a:pt x="264802" y="98259"/>
                      </a:cubicBezTo>
                      <a:cubicBezTo>
                        <a:pt x="253465" y="75245"/>
                        <a:pt x="235783" y="16327"/>
                        <a:pt x="235783" y="16327"/>
                      </a:cubicBezTo>
                      <a:lnTo>
                        <a:pt x="227810" y="75154"/>
                      </a:lnTo>
                      <a:cubicBezTo>
                        <a:pt x="227810" y="75154"/>
                        <a:pt x="158265" y="6842"/>
                        <a:pt x="97489" y="1954"/>
                      </a:cubicBezTo>
                      <a:cubicBezTo>
                        <a:pt x="30713" y="-3420"/>
                        <a:pt x="0" y="3994"/>
                        <a:pt x="0" y="3994"/>
                      </a:cubicBezTo>
                      <a:cubicBezTo>
                        <a:pt x="0" y="3994"/>
                        <a:pt x="1712" y="43215"/>
                        <a:pt x="3200" y="53416"/>
                      </a:cubicBezTo>
                      <a:cubicBezTo>
                        <a:pt x="7870" y="85343"/>
                        <a:pt x="10298" y="106147"/>
                        <a:pt x="18435" y="137242"/>
                      </a:cubicBezTo>
                      <a:cubicBezTo>
                        <a:pt x="29687" y="180258"/>
                        <a:pt x="42007" y="211930"/>
                        <a:pt x="85879" y="232740"/>
                      </a:cubicBezTo>
                      <a:cubicBezTo>
                        <a:pt x="100228" y="239541"/>
                        <a:pt x="160445" y="243354"/>
                        <a:pt x="160445" y="243354"/>
                      </a:cubicBezTo>
                      <a:lnTo>
                        <a:pt x="126557" y="268104"/>
                      </a:lnTo>
                      <a:cubicBezTo>
                        <a:pt x="126557" y="268104"/>
                        <a:pt x="176604" y="263465"/>
                        <a:pt x="186768" y="260496"/>
                      </a:cubicBezTo>
                      <a:cubicBezTo>
                        <a:pt x="245559" y="243348"/>
                        <a:pt x="348386" y="242917"/>
                        <a:pt x="348386" y="24291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6" name="Google Shape;1706;p19"/>
                <p:cNvSpPr/>
                <p:nvPr/>
              </p:nvSpPr>
              <p:spPr>
                <a:xfrm>
                  <a:off x="1645092" y="2811523"/>
                  <a:ext cx="304576" cy="459076"/>
                </a:xfrm>
                <a:custGeom>
                  <a:rect b="b" l="l" r="r" t="t"/>
                  <a:pathLst>
                    <a:path extrusionOk="0" h="459076" w="304576">
                      <a:moveTo>
                        <a:pt x="0" y="0"/>
                      </a:moveTo>
                      <a:cubicBezTo>
                        <a:pt x="61869" y="76400"/>
                        <a:pt x="165400" y="80706"/>
                        <a:pt x="237526" y="144403"/>
                      </a:cubicBezTo>
                      <a:cubicBezTo>
                        <a:pt x="270000" y="173088"/>
                        <a:pt x="282083" y="194195"/>
                        <a:pt x="304575" y="209788"/>
                      </a:cubicBezTo>
                      <a:cubicBezTo>
                        <a:pt x="305115" y="210164"/>
                        <a:pt x="183866" y="207851"/>
                        <a:pt x="156243" y="273922"/>
                      </a:cubicBezTo>
                      <a:cubicBezTo>
                        <a:pt x="107891" y="389592"/>
                        <a:pt x="267620" y="380368"/>
                        <a:pt x="253095" y="323095"/>
                      </a:cubicBezTo>
                      <a:cubicBezTo>
                        <a:pt x="239615" y="269939"/>
                        <a:pt x="83742" y="345052"/>
                        <a:pt x="99013" y="424221"/>
                      </a:cubicBezTo>
                      <a:cubicBezTo>
                        <a:pt x="107010" y="465682"/>
                        <a:pt x="157361" y="458620"/>
                        <a:pt x="157361" y="458620"/>
                      </a:cubicBezTo>
                    </a:path>
                  </a:pathLst>
                </a:custGeom>
                <a:noFill/>
                <a:ln cap="rnd" cmpd="sng" w="11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707" name="Google Shape;1707;p19"/>
            <p:cNvSpPr/>
            <p:nvPr/>
          </p:nvSpPr>
          <p:spPr>
            <a:xfrm>
              <a:off x="10447797" y="1677059"/>
              <a:ext cx="506357" cy="218266"/>
            </a:xfrm>
            <a:custGeom>
              <a:rect b="b" l="l" r="r" t="t"/>
              <a:pathLst>
                <a:path extrusionOk="0" h="218266" w="506357">
                  <a:moveTo>
                    <a:pt x="861" y="13572"/>
                  </a:moveTo>
                  <a:cubicBezTo>
                    <a:pt x="861" y="13572"/>
                    <a:pt x="-7003" y="84889"/>
                    <a:pt x="24809" y="121906"/>
                  </a:cubicBezTo>
                  <a:cubicBezTo>
                    <a:pt x="56622" y="158921"/>
                    <a:pt x="87990" y="188608"/>
                    <a:pt x="87990" y="188608"/>
                  </a:cubicBezTo>
                  <a:lnTo>
                    <a:pt x="138493" y="134906"/>
                  </a:lnTo>
                  <a:lnTo>
                    <a:pt x="157711" y="205532"/>
                  </a:lnTo>
                  <a:cubicBezTo>
                    <a:pt x="157711" y="205532"/>
                    <a:pt x="200040" y="218119"/>
                    <a:pt x="236935" y="218265"/>
                  </a:cubicBezTo>
                  <a:cubicBezTo>
                    <a:pt x="273830" y="218417"/>
                    <a:pt x="305284" y="206127"/>
                    <a:pt x="305284" y="206127"/>
                  </a:cubicBezTo>
                  <a:lnTo>
                    <a:pt x="329305" y="123077"/>
                  </a:lnTo>
                  <a:lnTo>
                    <a:pt x="391976" y="180132"/>
                  </a:lnTo>
                  <a:cubicBezTo>
                    <a:pt x="391976" y="180132"/>
                    <a:pt x="425853" y="180411"/>
                    <a:pt x="457398" y="148994"/>
                  </a:cubicBezTo>
                  <a:cubicBezTo>
                    <a:pt x="488943" y="117576"/>
                    <a:pt x="506358" y="0"/>
                    <a:pt x="506358" y="0"/>
                  </a:cubicBezTo>
                  <a:cubicBezTo>
                    <a:pt x="506358" y="0"/>
                    <a:pt x="441720" y="42190"/>
                    <a:pt x="390847" y="53350"/>
                  </a:cubicBezTo>
                  <a:cubicBezTo>
                    <a:pt x="339968" y="64517"/>
                    <a:pt x="296254" y="53715"/>
                    <a:pt x="296254" y="53715"/>
                  </a:cubicBezTo>
                  <a:lnTo>
                    <a:pt x="254860" y="131475"/>
                  </a:lnTo>
                  <a:lnTo>
                    <a:pt x="204564" y="66928"/>
                  </a:lnTo>
                  <a:cubicBezTo>
                    <a:pt x="204564" y="66928"/>
                    <a:pt x="160480" y="76917"/>
                    <a:pt x="108587" y="66436"/>
                  </a:cubicBezTo>
                  <a:cubicBezTo>
                    <a:pt x="56701" y="55955"/>
                    <a:pt x="861" y="13572"/>
                    <a:pt x="861" y="13572"/>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1708" name="Google Shape;1708;p19"/>
            <p:cNvGrpSpPr/>
            <p:nvPr/>
          </p:nvGrpSpPr>
          <p:grpSpPr>
            <a:xfrm>
              <a:off x="10406819" y="1410993"/>
              <a:ext cx="588313" cy="266067"/>
              <a:chOff x="9948754" y="3715493"/>
              <a:chExt cx="588313" cy="266067"/>
            </a:xfrm>
          </p:grpSpPr>
          <p:sp>
            <p:nvSpPr>
              <p:cNvPr id="1709" name="Google Shape;1709;p19"/>
              <p:cNvSpPr/>
              <p:nvPr/>
            </p:nvSpPr>
            <p:spPr>
              <a:xfrm flipH="1" rot="7860845">
                <a:off x="9989478" y="3752343"/>
                <a:ext cx="185313" cy="192367"/>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0" name="Google Shape;1710;p19"/>
              <p:cNvSpPr/>
              <p:nvPr/>
            </p:nvSpPr>
            <p:spPr>
              <a:xfrm flipH="1" rot="8697484">
                <a:off x="10313438" y="3752518"/>
                <a:ext cx="185218" cy="192269"/>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11" name="Google Shape;1711;p19"/>
            <p:cNvSpPr/>
            <p:nvPr/>
          </p:nvSpPr>
          <p:spPr>
            <a:xfrm>
              <a:off x="10475144" y="1677059"/>
              <a:ext cx="506357" cy="218266"/>
            </a:xfrm>
            <a:custGeom>
              <a:rect b="b" l="l" r="r" t="t"/>
              <a:pathLst>
                <a:path extrusionOk="0" h="218266" w="506357">
                  <a:moveTo>
                    <a:pt x="861" y="13572"/>
                  </a:moveTo>
                  <a:cubicBezTo>
                    <a:pt x="861" y="13572"/>
                    <a:pt x="-7003" y="84889"/>
                    <a:pt x="24809" y="121906"/>
                  </a:cubicBezTo>
                  <a:cubicBezTo>
                    <a:pt x="56622" y="158921"/>
                    <a:pt x="87990" y="188608"/>
                    <a:pt x="87990" y="188608"/>
                  </a:cubicBezTo>
                  <a:lnTo>
                    <a:pt x="138493" y="134906"/>
                  </a:lnTo>
                  <a:lnTo>
                    <a:pt x="157711" y="205532"/>
                  </a:lnTo>
                  <a:cubicBezTo>
                    <a:pt x="157711" y="205532"/>
                    <a:pt x="200040" y="218119"/>
                    <a:pt x="236935" y="218265"/>
                  </a:cubicBezTo>
                  <a:cubicBezTo>
                    <a:pt x="273830" y="218417"/>
                    <a:pt x="305284" y="206127"/>
                    <a:pt x="305284" y="206127"/>
                  </a:cubicBezTo>
                  <a:lnTo>
                    <a:pt x="329305" y="123077"/>
                  </a:lnTo>
                  <a:lnTo>
                    <a:pt x="391976" y="180132"/>
                  </a:lnTo>
                  <a:cubicBezTo>
                    <a:pt x="391976" y="180132"/>
                    <a:pt x="425853" y="180411"/>
                    <a:pt x="457398" y="148994"/>
                  </a:cubicBezTo>
                  <a:cubicBezTo>
                    <a:pt x="488943" y="117576"/>
                    <a:pt x="506358" y="0"/>
                    <a:pt x="506358" y="0"/>
                  </a:cubicBezTo>
                  <a:cubicBezTo>
                    <a:pt x="506358" y="0"/>
                    <a:pt x="441720" y="42190"/>
                    <a:pt x="390847" y="53350"/>
                  </a:cubicBezTo>
                  <a:cubicBezTo>
                    <a:pt x="339968" y="64517"/>
                    <a:pt x="296254" y="53715"/>
                    <a:pt x="296254" y="53715"/>
                  </a:cubicBezTo>
                  <a:lnTo>
                    <a:pt x="254860" y="131475"/>
                  </a:lnTo>
                  <a:lnTo>
                    <a:pt x="204564" y="66928"/>
                  </a:lnTo>
                  <a:cubicBezTo>
                    <a:pt x="204564" y="66928"/>
                    <a:pt x="160480" y="76917"/>
                    <a:pt x="108587" y="66436"/>
                  </a:cubicBezTo>
                  <a:cubicBezTo>
                    <a:pt x="56701" y="55955"/>
                    <a:pt x="861" y="13572"/>
                    <a:pt x="861" y="13572"/>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1712" name="Google Shape;1712;p19"/>
            <p:cNvGrpSpPr/>
            <p:nvPr/>
          </p:nvGrpSpPr>
          <p:grpSpPr>
            <a:xfrm>
              <a:off x="10434167" y="1410993"/>
              <a:ext cx="588313" cy="266067"/>
              <a:chOff x="9948754" y="3715493"/>
              <a:chExt cx="588313" cy="266067"/>
            </a:xfrm>
          </p:grpSpPr>
          <p:sp>
            <p:nvSpPr>
              <p:cNvPr id="1713" name="Google Shape;1713;p19"/>
              <p:cNvSpPr/>
              <p:nvPr/>
            </p:nvSpPr>
            <p:spPr>
              <a:xfrm flipH="1" rot="7860845">
                <a:off x="9989478" y="3752343"/>
                <a:ext cx="185313" cy="192367"/>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4" name="Google Shape;1714;p19"/>
              <p:cNvSpPr/>
              <p:nvPr/>
            </p:nvSpPr>
            <p:spPr>
              <a:xfrm flipH="1" rot="8697484">
                <a:off x="10313438" y="3752518"/>
                <a:ext cx="185218" cy="192269"/>
              </a:xfrm>
              <a:custGeom>
                <a:rect b="b" l="l" r="r" t="t"/>
                <a:pathLst>
                  <a:path extrusionOk="0" h="204437" w="196940">
                    <a:moveTo>
                      <a:pt x="0" y="147483"/>
                    </a:moveTo>
                    <a:lnTo>
                      <a:pt x="146631" y="0"/>
                    </a:lnTo>
                    <a:cubicBezTo>
                      <a:pt x="146631" y="0"/>
                      <a:pt x="238825" y="144543"/>
                      <a:pt x="173604" y="191091"/>
                    </a:cubicBezTo>
                    <a:cubicBezTo>
                      <a:pt x="108376" y="237638"/>
                      <a:pt x="0" y="147483"/>
                      <a:pt x="0" y="147483"/>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8" name="Shape 1718"/>
        <p:cNvGrpSpPr/>
        <p:nvPr/>
      </p:nvGrpSpPr>
      <p:grpSpPr>
        <a:xfrm>
          <a:off x="0" y="0"/>
          <a:ext cx="0" cy="0"/>
          <a:chOff x="0" y="0"/>
          <a:chExt cx="0" cy="0"/>
        </a:xfrm>
      </p:grpSpPr>
      <p:sp>
        <p:nvSpPr>
          <p:cNvPr id="1719" name="Google Shape;1719;p20"/>
          <p:cNvSpPr txBox="1"/>
          <p:nvPr>
            <p:ph type="title"/>
          </p:nvPr>
        </p:nvSpPr>
        <p:spPr>
          <a:xfrm>
            <a:off x="1341800" y="1218650"/>
            <a:ext cx="77940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Bullet point list.</a:t>
            </a:r>
            <a:endParaRPr/>
          </a:p>
        </p:txBody>
      </p:sp>
      <p:sp>
        <p:nvSpPr>
          <p:cNvPr id="1720" name="Google Shape;1720;p20"/>
          <p:cNvSpPr txBox="1"/>
          <p:nvPr>
            <p:ph idx="1" type="body"/>
          </p:nvPr>
        </p:nvSpPr>
        <p:spPr>
          <a:xfrm>
            <a:off x="2332400" y="2591125"/>
            <a:ext cx="7794000" cy="2461500"/>
          </a:xfrm>
          <a:prstGeom prst="rect">
            <a:avLst/>
          </a:prstGeom>
        </p:spPr>
        <p:txBody>
          <a:bodyPr anchorCtr="0" anchor="t" bIns="121900" lIns="121900" spcFirstLastPara="1" rIns="121900" wrap="square" tIns="121900">
            <a:noAutofit/>
          </a:bodyPr>
          <a:lstStyle/>
          <a:p>
            <a:pPr indent="-349250" lvl="0" marL="457200" rtl="0" algn="l">
              <a:lnSpc>
                <a:spcPct val="200000"/>
              </a:lnSpc>
              <a:spcBef>
                <a:spcPts val="0"/>
              </a:spcBef>
              <a:spcAft>
                <a:spcPts val="0"/>
              </a:spcAft>
              <a:buSzPts val="1900"/>
              <a:buChar char="🎃"/>
            </a:pPr>
            <a:r>
              <a:rPr lang="en"/>
              <a:t>We will talk about this first.</a:t>
            </a:r>
            <a:endParaRPr/>
          </a:p>
          <a:p>
            <a:pPr indent="-349250" lvl="0" marL="457200" rtl="0" algn="l">
              <a:lnSpc>
                <a:spcPct val="200000"/>
              </a:lnSpc>
              <a:spcBef>
                <a:spcPts val="0"/>
              </a:spcBef>
              <a:spcAft>
                <a:spcPts val="0"/>
              </a:spcAft>
              <a:buSzPts val="1900"/>
              <a:buChar char="🎃"/>
            </a:pPr>
            <a:r>
              <a:rPr lang="en"/>
              <a:t>We will talk about this second.</a:t>
            </a:r>
            <a:endParaRPr/>
          </a:p>
          <a:p>
            <a:pPr indent="-349250" lvl="0" marL="457200" rtl="0" algn="l">
              <a:lnSpc>
                <a:spcPct val="200000"/>
              </a:lnSpc>
              <a:spcBef>
                <a:spcPts val="0"/>
              </a:spcBef>
              <a:spcAft>
                <a:spcPts val="0"/>
              </a:spcAft>
              <a:buSzPts val="1900"/>
              <a:buChar char="🎃"/>
            </a:pPr>
            <a:r>
              <a:rPr lang="en"/>
              <a:t>After that we will talk about this.</a:t>
            </a:r>
            <a:endParaRPr/>
          </a:p>
          <a:p>
            <a:pPr indent="-349250" lvl="0" marL="457200" rtl="0" algn="l">
              <a:lnSpc>
                <a:spcPct val="200000"/>
              </a:lnSpc>
              <a:spcBef>
                <a:spcPts val="0"/>
              </a:spcBef>
              <a:spcAft>
                <a:spcPts val="0"/>
              </a:spcAft>
              <a:buSzPts val="1900"/>
              <a:buChar char="🎃"/>
            </a:pPr>
            <a:r>
              <a:rPr lang="en"/>
              <a:t>And we will talk about this last.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4" name="Shape 1724"/>
        <p:cNvGrpSpPr/>
        <p:nvPr/>
      </p:nvGrpSpPr>
      <p:grpSpPr>
        <a:xfrm>
          <a:off x="0" y="0"/>
          <a:ext cx="0" cy="0"/>
          <a:chOff x="0" y="0"/>
          <a:chExt cx="0" cy="0"/>
        </a:xfrm>
      </p:grpSpPr>
      <p:sp>
        <p:nvSpPr>
          <p:cNvPr id="1725" name="Google Shape;1725;p21"/>
          <p:cNvSpPr/>
          <p:nvPr/>
        </p:nvSpPr>
        <p:spPr>
          <a:xfrm>
            <a:off x="5182650" y="570598"/>
            <a:ext cx="5552799" cy="4210949"/>
          </a:xfrm>
          <a:prstGeom prst="rect">
            <a:avLst/>
          </a:prstGeom>
        </p:spPr>
        <p:txBody>
          <a:bodyPr>
            <a:prstTxWarp prst="textPlain"/>
          </a:bodyPr>
          <a:lstStyle/>
          <a:p>
            <a:pPr lvl="0" algn="ctr"/>
            <a:r>
              <a:rPr b="1" i="0">
                <a:ln>
                  <a:noFill/>
                </a:ln>
                <a:solidFill>
                  <a:srgbClr val="FFFFFF">
                    <a:alpha val="25950"/>
                  </a:srgbClr>
                </a:solidFill>
                <a:latin typeface="Henny Penny"/>
              </a:rPr>
              <a:t>01</a:t>
            </a:r>
          </a:p>
        </p:txBody>
      </p:sp>
      <p:sp>
        <p:nvSpPr>
          <p:cNvPr id="1726" name="Google Shape;1726;p21"/>
          <p:cNvSpPr txBox="1"/>
          <p:nvPr>
            <p:ph idx="1" type="body"/>
          </p:nvPr>
        </p:nvSpPr>
        <p:spPr>
          <a:xfrm>
            <a:off x="4202525" y="3448000"/>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Add a brief introduction of your section here: Let’s dive in and get to know some interesting facts about animals!</a:t>
            </a:r>
            <a:endParaRPr/>
          </a:p>
        </p:txBody>
      </p:sp>
      <p:sp>
        <p:nvSpPr>
          <p:cNvPr id="1727" name="Google Shape;1727;p21"/>
          <p:cNvSpPr txBox="1"/>
          <p:nvPr>
            <p:ph type="title"/>
          </p:nvPr>
        </p:nvSpPr>
        <p:spPr>
          <a:xfrm>
            <a:off x="4202525" y="1364350"/>
            <a:ext cx="7389300" cy="2066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1" name="Shape 1731"/>
        <p:cNvGrpSpPr/>
        <p:nvPr/>
      </p:nvGrpSpPr>
      <p:grpSpPr>
        <a:xfrm>
          <a:off x="0" y="0"/>
          <a:ext cx="0" cy="0"/>
          <a:chOff x="0" y="0"/>
          <a:chExt cx="0" cy="0"/>
        </a:xfrm>
      </p:grpSpPr>
      <p:sp>
        <p:nvSpPr>
          <p:cNvPr id="1732" name="Google Shape;1732;p22"/>
          <p:cNvSpPr txBox="1"/>
          <p:nvPr>
            <p:ph type="title"/>
          </p:nvPr>
        </p:nvSpPr>
        <p:spPr>
          <a:xfrm>
            <a:off x="920475" y="1169575"/>
            <a:ext cx="77940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1733" name="Google Shape;1733;p22"/>
          <p:cNvSpPr txBox="1"/>
          <p:nvPr>
            <p:ph idx="1" type="body"/>
          </p:nvPr>
        </p:nvSpPr>
        <p:spPr>
          <a:xfrm>
            <a:off x="920475" y="2217975"/>
            <a:ext cx="7794000" cy="3096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Elephants may be able to detect a thunderstorm from hundreds of miles away, and will head towards it, looking for water.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a little bit more information. But try to not overload your slides with text.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7" name="Shape 1737"/>
        <p:cNvGrpSpPr/>
        <p:nvPr/>
      </p:nvGrpSpPr>
      <p:grpSpPr>
        <a:xfrm>
          <a:off x="0" y="0"/>
          <a:ext cx="0" cy="0"/>
          <a:chOff x="0" y="0"/>
          <a:chExt cx="0" cy="0"/>
        </a:xfrm>
      </p:grpSpPr>
      <p:sp>
        <p:nvSpPr>
          <p:cNvPr id="1738" name="Google Shape;1738;p23"/>
          <p:cNvSpPr/>
          <p:nvPr/>
        </p:nvSpPr>
        <p:spPr>
          <a:xfrm flipH="1">
            <a:off x="9062800" y="0"/>
            <a:ext cx="3129200" cy="2152727"/>
          </a:xfrm>
          <a:custGeom>
            <a:rect b="b" l="l" r="r" t="t"/>
            <a:pathLst>
              <a:path extrusionOk="0" h="6107027" w="8877162">
                <a:moveTo>
                  <a:pt x="1124077" y="4582278"/>
                </a:moveTo>
                <a:cubicBezTo>
                  <a:pt x="1007175" y="4717002"/>
                  <a:pt x="883527" y="4847702"/>
                  <a:pt x="755386" y="4974382"/>
                </a:cubicBezTo>
                <a:cubicBezTo>
                  <a:pt x="496852" y="5766631"/>
                  <a:pt x="496852" y="5991838"/>
                  <a:pt x="505844" y="6048140"/>
                </a:cubicBezTo>
                <a:cubicBezTo>
                  <a:pt x="553056" y="6011946"/>
                  <a:pt x="703678" y="5849072"/>
                  <a:pt x="939731" y="5141276"/>
                </a:cubicBezTo>
                <a:cubicBezTo>
                  <a:pt x="1000429" y="4958296"/>
                  <a:pt x="1063377" y="4769282"/>
                  <a:pt x="1124077" y="4582278"/>
                </a:cubicBezTo>
                <a:close/>
                <a:moveTo>
                  <a:pt x="1034152" y="3365755"/>
                </a:moveTo>
                <a:cubicBezTo>
                  <a:pt x="807092" y="3512541"/>
                  <a:pt x="557552" y="3641231"/>
                  <a:pt x="296771" y="3749814"/>
                </a:cubicBezTo>
                <a:cubicBezTo>
                  <a:pt x="308010" y="3846331"/>
                  <a:pt x="364214" y="4129853"/>
                  <a:pt x="638484" y="4338974"/>
                </a:cubicBezTo>
                <a:cubicBezTo>
                  <a:pt x="809341" y="4469674"/>
                  <a:pt x="1007175" y="4517933"/>
                  <a:pt x="1092603" y="4536031"/>
                </a:cubicBezTo>
                <a:cubicBezTo>
                  <a:pt x="1281445" y="4318866"/>
                  <a:pt x="1454548" y="4089637"/>
                  <a:pt x="1607420" y="3856386"/>
                </a:cubicBezTo>
                <a:cubicBezTo>
                  <a:pt x="1571450" y="3854374"/>
                  <a:pt x="1521992" y="3846331"/>
                  <a:pt x="1468037" y="3832257"/>
                </a:cubicBezTo>
                <a:cubicBezTo>
                  <a:pt x="1357881" y="3802094"/>
                  <a:pt x="1263460" y="3747804"/>
                  <a:pt x="1187024" y="3673404"/>
                </a:cubicBezTo>
                <a:cubicBezTo>
                  <a:pt x="1081361" y="3568843"/>
                  <a:pt x="1045392" y="3452218"/>
                  <a:pt x="1034152" y="3365755"/>
                </a:cubicBezTo>
                <a:close/>
                <a:moveTo>
                  <a:pt x="2068285" y="3156634"/>
                </a:moveTo>
                <a:cubicBezTo>
                  <a:pt x="1967118" y="3367765"/>
                  <a:pt x="1852466" y="3576886"/>
                  <a:pt x="1724322" y="3777965"/>
                </a:cubicBezTo>
                <a:cubicBezTo>
                  <a:pt x="1650136" y="4081594"/>
                  <a:pt x="1627654" y="4216315"/>
                  <a:pt x="1620909" y="4276639"/>
                </a:cubicBezTo>
                <a:cubicBezTo>
                  <a:pt x="1650136" y="4226370"/>
                  <a:pt x="1706337" y="4113767"/>
                  <a:pt x="1807503" y="3868451"/>
                </a:cubicBezTo>
                <a:cubicBezTo>
                  <a:pt x="1901924" y="3639222"/>
                  <a:pt x="1989600" y="3401949"/>
                  <a:pt x="2068285" y="3156634"/>
                </a:cubicBezTo>
                <a:close/>
                <a:moveTo>
                  <a:pt x="1634398" y="2911318"/>
                </a:moveTo>
                <a:cubicBezTo>
                  <a:pt x="1587188" y="2953543"/>
                  <a:pt x="1542226" y="2993759"/>
                  <a:pt x="1497264" y="3031965"/>
                </a:cubicBezTo>
                <a:cubicBezTo>
                  <a:pt x="1369120" y="3136526"/>
                  <a:pt x="1231986" y="3237065"/>
                  <a:pt x="1090354" y="3329561"/>
                </a:cubicBezTo>
                <a:cubicBezTo>
                  <a:pt x="1094850" y="3399937"/>
                  <a:pt x="1119581" y="3526618"/>
                  <a:pt x="1231986" y="3639222"/>
                </a:cubicBezTo>
                <a:cubicBezTo>
                  <a:pt x="1373616" y="3779976"/>
                  <a:pt x="1557962" y="3804106"/>
                  <a:pt x="1641143" y="3808127"/>
                </a:cubicBezTo>
                <a:cubicBezTo>
                  <a:pt x="1789519" y="3578898"/>
                  <a:pt x="1922156" y="3339614"/>
                  <a:pt x="2034562" y="3098320"/>
                </a:cubicBezTo>
                <a:cubicBezTo>
                  <a:pt x="1985103" y="3118428"/>
                  <a:pt x="1915413" y="3134514"/>
                  <a:pt x="1838977" y="3116418"/>
                </a:cubicBezTo>
                <a:lnTo>
                  <a:pt x="1832232" y="3114406"/>
                </a:lnTo>
                <a:cubicBezTo>
                  <a:pt x="1731068" y="3086255"/>
                  <a:pt x="1654632" y="3007836"/>
                  <a:pt x="1634398" y="2911318"/>
                </a:cubicBezTo>
                <a:close/>
                <a:moveTo>
                  <a:pt x="2209915" y="2768551"/>
                </a:moveTo>
                <a:cubicBezTo>
                  <a:pt x="2191930" y="2816810"/>
                  <a:pt x="2171698" y="2863059"/>
                  <a:pt x="2153713" y="2907296"/>
                </a:cubicBezTo>
                <a:lnTo>
                  <a:pt x="2169449" y="2911318"/>
                </a:lnTo>
                <a:cubicBezTo>
                  <a:pt x="2182937" y="2863059"/>
                  <a:pt x="2196426" y="2816810"/>
                  <a:pt x="2209915" y="2768551"/>
                </a:cubicBezTo>
                <a:close/>
                <a:moveTo>
                  <a:pt x="2054796" y="2474977"/>
                </a:moveTo>
                <a:cubicBezTo>
                  <a:pt x="1940141" y="2609700"/>
                  <a:pt x="1816496" y="2740400"/>
                  <a:pt x="1683856" y="2863059"/>
                </a:cubicBezTo>
                <a:cubicBezTo>
                  <a:pt x="1688352" y="2959577"/>
                  <a:pt x="1758045" y="3042018"/>
                  <a:pt x="1852466" y="3066147"/>
                </a:cubicBezTo>
                <a:cubicBezTo>
                  <a:pt x="1958126" y="3092289"/>
                  <a:pt x="2045804" y="3035987"/>
                  <a:pt x="2070532" y="3017888"/>
                </a:cubicBezTo>
                <a:lnTo>
                  <a:pt x="2077277" y="3003814"/>
                </a:lnTo>
                <a:cubicBezTo>
                  <a:pt x="2081773" y="2995771"/>
                  <a:pt x="2084020" y="2987728"/>
                  <a:pt x="2088517" y="2977673"/>
                </a:cubicBezTo>
                <a:cubicBezTo>
                  <a:pt x="2144721" y="2846973"/>
                  <a:pt x="2200922" y="2710240"/>
                  <a:pt x="2250381" y="2569485"/>
                </a:cubicBezTo>
                <a:cubicBezTo>
                  <a:pt x="2218907" y="2581549"/>
                  <a:pt x="2185187" y="2583559"/>
                  <a:pt x="2153713" y="2575516"/>
                </a:cubicBezTo>
                <a:cubicBezTo>
                  <a:pt x="2102005" y="2561442"/>
                  <a:pt x="2066035" y="2523236"/>
                  <a:pt x="2054796" y="2474977"/>
                </a:cubicBezTo>
                <a:close/>
                <a:moveTo>
                  <a:pt x="2302089" y="2147220"/>
                </a:moveTo>
                <a:cubicBezTo>
                  <a:pt x="2243638" y="2231673"/>
                  <a:pt x="2178441" y="2320147"/>
                  <a:pt x="2108751" y="2406610"/>
                </a:cubicBezTo>
                <a:cubicBezTo>
                  <a:pt x="2093013" y="2458890"/>
                  <a:pt x="2119990" y="2513183"/>
                  <a:pt x="2167202" y="2527257"/>
                </a:cubicBezTo>
                <a:cubicBezTo>
                  <a:pt x="2203172" y="2539322"/>
                  <a:pt x="2248134" y="2523236"/>
                  <a:pt x="2277358" y="2491063"/>
                </a:cubicBezTo>
                <a:cubicBezTo>
                  <a:pt x="2311081" y="2386502"/>
                  <a:pt x="2344802" y="2281942"/>
                  <a:pt x="2374028" y="2175371"/>
                </a:cubicBezTo>
                <a:cubicBezTo>
                  <a:pt x="2347051" y="2175371"/>
                  <a:pt x="2320074" y="2165316"/>
                  <a:pt x="2302089" y="2147220"/>
                </a:cubicBezTo>
                <a:close/>
                <a:moveTo>
                  <a:pt x="1056633" y="2022552"/>
                </a:moveTo>
                <a:cubicBezTo>
                  <a:pt x="1112835" y="2153251"/>
                  <a:pt x="1153301" y="2289985"/>
                  <a:pt x="1173535" y="2426718"/>
                </a:cubicBezTo>
                <a:cubicBezTo>
                  <a:pt x="1216248" y="2700185"/>
                  <a:pt x="1191520" y="2987728"/>
                  <a:pt x="1099346" y="3261194"/>
                </a:cubicBezTo>
                <a:cubicBezTo>
                  <a:pt x="1222994" y="3176741"/>
                  <a:pt x="1344392" y="3086255"/>
                  <a:pt x="1456798" y="2993759"/>
                </a:cubicBezTo>
                <a:cubicBezTo>
                  <a:pt x="1510752" y="2947512"/>
                  <a:pt x="1564707" y="2901263"/>
                  <a:pt x="1618662" y="2853004"/>
                </a:cubicBezTo>
                <a:cubicBezTo>
                  <a:pt x="1647886" y="2672034"/>
                  <a:pt x="1629901" y="2489053"/>
                  <a:pt x="1566954" y="2320147"/>
                </a:cubicBezTo>
                <a:cubicBezTo>
                  <a:pt x="1526488" y="2215587"/>
                  <a:pt x="1470286" y="2115048"/>
                  <a:pt x="1398347" y="2024561"/>
                </a:cubicBezTo>
                <a:cubicBezTo>
                  <a:pt x="1285941" y="2030595"/>
                  <a:pt x="1171286" y="2030595"/>
                  <a:pt x="1056633" y="2022552"/>
                </a:cubicBezTo>
                <a:close/>
                <a:moveTo>
                  <a:pt x="1713083" y="1976302"/>
                </a:moveTo>
                <a:cubicBezTo>
                  <a:pt x="1632151" y="1994401"/>
                  <a:pt x="1546722" y="2008475"/>
                  <a:pt x="1461294" y="2016518"/>
                </a:cubicBezTo>
                <a:cubicBezTo>
                  <a:pt x="1528737" y="2104993"/>
                  <a:pt x="1582692" y="2201510"/>
                  <a:pt x="1618662" y="2302049"/>
                </a:cubicBezTo>
                <a:cubicBezTo>
                  <a:pt x="1677113" y="2456881"/>
                  <a:pt x="1697345" y="2623775"/>
                  <a:pt x="1681609" y="2790671"/>
                </a:cubicBezTo>
                <a:cubicBezTo>
                  <a:pt x="1814247" y="2663990"/>
                  <a:pt x="1935645" y="2531279"/>
                  <a:pt x="2048050" y="2396557"/>
                </a:cubicBezTo>
                <a:cubicBezTo>
                  <a:pt x="2032315" y="2312104"/>
                  <a:pt x="1989600" y="2193467"/>
                  <a:pt x="1879443" y="2088906"/>
                </a:cubicBezTo>
                <a:cubicBezTo>
                  <a:pt x="1832232" y="2044669"/>
                  <a:pt x="1776030" y="2006465"/>
                  <a:pt x="1713083" y="1976302"/>
                </a:cubicBezTo>
                <a:close/>
                <a:moveTo>
                  <a:pt x="528325" y="1934077"/>
                </a:moveTo>
                <a:cubicBezTo>
                  <a:pt x="571041" y="2135155"/>
                  <a:pt x="591273" y="2338243"/>
                  <a:pt x="586776" y="2541334"/>
                </a:cubicBezTo>
                <a:cubicBezTo>
                  <a:pt x="577784" y="3019900"/>
                  <a:pt x="440650" y="3422057"/>
                  <a:pt x="319252" y="3683459"/>
                </a:cubicBezTo>
                <a:cubicBezTo>
                  <a:pt x="566545" y="3576886"/>
                  <a:pt x="800348" y="3452218"/>
                  <a:pt x="1020664" y="3311463"/>
                </a:cubicBezTo>
                <a:cubicBezTo>
                  <a:pt x="1130820" y="3025932"/>
                  <a:pt x="1164543" y="2720292"/>
                  <a:pt x="1117331" y="2432751"/>
                </a:cubicBezTo>
                <a:cubicBezTo>
                  <a:pt x="1094850" y="2289985"/>
                  <a:pt x="1052137" y="2151242"/>
                  <a:pt x="993686" y="2016518"/>
                </a:cubicBezTo>
                <a:cubicBezTo>
                  <a:pt x="843061" y="2002444"/>
                  <a:pt x="687943" y="1974293"/>
                  <a:pt x="528325" y="1934077"/>
                </a:cubicBezTo>
                <a:close/>
                <a:moveTo>
                  <a:pt x="2432479" y="1926034"/>
                </a:moveTo>
                <a:cubicBezTo>
                  <a:pt x="2405502" y="1980324"/>
                  <a:pt x="2371779" y="2038638"/>
                  <a:pt x="2331313" y="2098961"/>
                </a:cubicBezTo>
                <a:cubicBezTo>
                  <a:pt x="2335809" y="2111026"/>
                  <a:pt x="2347051" y="2119069"/>
                  <a:pt x="2358290" y="2123091"/>
                </a:cubicBezTo>
                <a:cubicBezTo>
                  <a:pt x="2369532" y="2125100"/>
                  <a:pt x="2378525" y="2125100"/>
                  <a:pt x="2385268" y="2121079"/>
                </a:cubicBezTo>
                <a:cubicBezTo>
                  <a:pt x="2401006" y="2060755"/>
                  <a:pt x="2416741" y="1996410"/>
                  <a:pt x="2432479" y="1926034"/>
                </a:cubicBezTo>
                <a:close/>
                <a:moveTo>
                  <a:pt x="2063788" y="1861689"/>
                </a:moveTo>
                <a:cubicBezTo>
                  <a:pt x="2005337" y="1883806"/>
                  <a:pt x="1951383" y="1903914"/>
                  <a:pt x="1899675" y="1922012"/>
                </a:cubicBezTo>
                <a:cubicBezTo>
                  <a:pt x="1865954" y="1934077"/>
                  <a:pt x="1829985" y="1944130"/>
                  <a:pt x="1787269" y="1956195"/>
                </a:cubicBezTo>
                <a:cubicBezTo>
                  <a:pt x="1836728" y="1984346"/>
                  <a:pt x="1881690" y="2016518"/>
                  <a:pt x="1919909" y="2052712"/>
                </a:cubicBezTo>
                <a:cubicBezTo>
                  <a:pt x="2021073" y="2149230"/>
                  <a:pt x="2070532" y="2257812"/>
                  <a:pt x="2093013" y="2340255"/>
                </a:cubicBezTo>
                <a:cubicBezTo>
                  <a:pt x="2153713" y="2261834"/>
                  <a:pt x="2212164" y="2183414"/>
                  <a:pt x="2263869" y="2104993"/>
                </a:cubicBezTo>
                <a:cubicBezTo>
                  <a:pt x="2266119" y="2076842"/>
                  <a:pt x="2266119" y="2008475"/>
                  <a:pt x="2214411" y="1948151"/>
                </a:cubicBezTo>
                <a:cubicBezTo>
                  <a:pt x="2167202" y="1891850"/>
                  <a:pt x="2102005" y="1869732"/>
                  <a:pt x="2063788" y="1861689"/>
                </a:cubicBezTo>
                <a:close/>
                <a:moveTo>
                  <a:pt x="2036811" y="1835548"/>
                </a:moveTo>
                <a:cubicBezTo>
                  <a:pt x="2034562" y="1837559"/>
                  <a:pt x="2032315" y="1839569"/>
                  <a:pt x="2030066" y="1843591"/>
                </a:cubicBezTo>
                <a:cubicBezTo>
                  <a:pt x="2034562" y="1841581"/>
                  <a:pt x="2041307" y="1839569"/>
                  <a:pt x="2045804" y="1837559"/>
                </a:cubicBezTo>
                <a:close/>
                <a:moveTo>
                  <a:pt x="2288600" y="1769193"/>
                </a:moveTo>
                <a:cubicBezTo>
                  <a:pt x="2268366" y="1777236"/>
                  <a:pt x="2248134" y="1787289"/>
                  <a:pt x="2227900" y="1795332"/>
                </a:cubicBezTo>
                <a:lnTo>
                  <a:pt x="2209915" y="1805387"/>
                </a:lnTo>
                <a:lnTo>
                  <a:pt x="2209915" y="1803375"/>
                </a:lnTo>
                <a:cubicBezTo>
                  <a:pt x="2187434" y="1811418"/>
                  <a:pt x="2162706" y="1821473"/>
                  <a:pt x="2137975" y="1831526"/>
                </a:cubicBezTo>
                <a:cubicBezTo>
                  <a:pt x="2176194" y="1847612"/>
                  <a:pt x="2221157" y="1873754"/>
                  <a:pt x="2259373" y="1917991"/>
                </a:cubicBezTo>
                <a:cubicBezTo>
                  <a:pt x="2286351" y="1950163"/>
                  <a:pt x="2304335" y="1986357"/>
                  <a:pt x="2313328" y="2026573"/>
                </a:cubicBezTo>
                <a:cubicBezTo>
                  <a:pt x="2340305" y="1982336"/>
                  <a:pt x="2365036" y="1938099"/>
                  <a:pt x="2387517" y="1897883"/>
                </a:cubicBezTo>
                <a:cubicBezTo>
                  <a:pt x="2376275" y="1865710"/>
                  <a:pt x="2360540" y="1837559"/>
                  <a:pt x="2338059" y="1811418"/>
                </a:cubicBezTo>
                <a:cubicBezTo>
                  <a:pt x="2324570" y="1795332"/>
                  <a:pt x="2306585" y="1781257"/>
                  <a:pt x="2288600" y="1769193"/>
                </a:cubicBezTo>
                <a:close/>
                <a:moveTo>
                  <a:pt x="2502170" y="1716912"/>
                </a:moveTo>
                <a:cubicBezTo>
                  <a:pt x="2493177" y="1741042"/>
                  <a:pt x="2481938" y="1769193"/>
                  <a:pt x="2470696" y="1797344"/>
                </a:cubicBezTo>
                <a:lnTo>
                  <a:pt x="2486434" y="1801365"/>
                </a:lnTo>
                <a:cubicBezTo>
                  <a:pt x="2493177" y="1773214"/>
                  <a:pt x="2497673" y="1745063"/>
                  <a:pt x="2502170" y="1716912"/>
                </a:cubicBezTo>
                <a:close/>
                <a:moveTo>
                  <a:pt x="3801580" y="1714901"/>
                </a:moveTo>
                <a:cubicBezTo>
                  <a:pt x="3783595" y="1716912"/>
                  <a:pt x="3765610" y="1716912"/>
                  <a:pt x="3745378" y="1716912"/>
                </a:cubicBezTo>
                <a:cubicBezTo>
                  <a:pt x="3749874" y="1724956"/>
                  <a:pt x="3754370" y="1730987"/>
                  <a:pt x="3756617" y="1730987"/>
                </a:cubicBezTo>
                <a:cubicBezTo>
                  <a:pt x="3756617" y="1730987"/>
                  <a:pt x="3770106" y="1735008"/>
                  <a:pt x="3801580" y="1714901"/>
                </a:cubicBezTo>
                <a:close/>
                <a:moveTo>
                  <a:pt x="3239551" y="1712891"/>
                </a:moveTo>
                <a:cubicBezTo>
                  <a:pt x="3239551" y="1716912"/>
                  <a:pt x="3241800" y="1720934"/>
                  <a:pt x="3241800" y="1722944"/>
                </a:cubicBezTo>
                <a:cubicBezTo>
                  <a:pt x="3244047" y="1720934"/>
                  <a:pt x="3250793" y="1718922"/>
                  <a:pt x="3255289" y="1712891"/>
                </a:cubicBezTo>
                <a:cubicBezTo>
                  <a:pt x="3250793" y="1712891"/>
                  <a:pt x="3244047" y="1712891"/>
                  <a:pt x="3239551" y="1712891"/>
                </a:cubicBezTo>
                <a:close/>
                <a:moveTo>
                  <a:pt x="4424308" y="1678706"/>
                </a:moveTo>
                <a:cubicBezTo>
                  <a:pt x="4404074" y="1680718"/>
                  <a:pt x="4381593" y="1682728"/>
                  <a:pt x="4361361" y="1684740"/>
                </a:cubicBezTo>
                <a:cubicBezTo>
                  <a:pt x="4374850" y="1716912"/>
                  <a:pt x="4386089" y="1718922"/>
                  <a:pt x="4386089" y="1718922"/>
                </a:cubicBezTo>
                <a:cubicBezTo>
                  <a:pt x="4386089" y="1718922"/>
                  <a:pt x="4399578" y="1716912"/>
                  <a:pt x="4424308" y="1678706"/>
                </a:cubicBezTo>
                <a:close/>
                <a:moveTo>
                  <a:pt x="2481938" y="1678706"/>
                </a:moveTo>
                <a:cubicBezTo>
                  <a:pt x="2448215" y="1694793"/>
                  <a:pt x="2401006" y="1716912"/>
                  <a:pt x="2344802" y="1743052"/>
                </a:cubicBezTo>
                <a:cubicBezTo>
                  <a:pt x="2358290" y="1755116"/>
                  <a:pt x="2371779" y="1767181"/>
                  <a:pt x="2383021" y="1779246"/>
                </a:cubicBezTo>
                <a:cubicBezTo>
                  <a:pt x="2398756" y="1795332"/>
                  <a:pt x="2409998" y="1813430"/>
                  <a:pt x="2421237" y="1831526"/>
                </a:cubicBezTo>
                <a:cubicBezTo>
                  <a:pt x="2448215" y="1775224"/>
                  <a:pt x="2470696" y="1722944"/>
                  <a:pt x="2481938" y="1678706"/>
                </a:cubicBezTo>
                <a:close/>
                <a:moveTo>
                  <a:pt x="2544885" y="1656589"/>
                </a:moveTo>
                <a:cubicBezTo>
                  <a:pt x="2511162" y="1855655"/>
                  <a:pt x="2466200" y="2058746"/>
                  <a:pt x="2407749" y="2257812"/>
                </a:cubicBezTo>
                <a:cubicBezTo>
                  <a:pt x="2486434" y="2740400"/>
                  <a:pt x="2569613" y="2796702"/>
                  <a:pt x="2601087" y="2798714"/>
                </a:cubicBezTo>
                <a:cubicBezTo>
                  <a:pt x="2711246" y="2804745"/>
                  <a:pt x="2886598" y="2352320"/>
                  <a:pt x="3012493" y="2022552"/>
                </a:cubicBezTo>
                <a:cubicBezTo>
                  <a:pt x="3052959" y="1920000"/>
                  <a:pt x="3088929" y="1815440"/>
                  <a:pt x="3122649" y="1706857"/>
                </a:cubicBezTo>
                <a:cubicBezTo>
                  <a:pt x="2870860" y="1694793"/>
                  <a:pt x="2673026" y="1672675"/>
                  <a:pt x="2544885" y="1656589"/>
                </a:cubicBezTo>
                <a:close/>
                <a:moveTo>
                  <a:pt x="2888845" y="1620395"/>
                </a:moveTo>
                <a:cubicBezTo>
                  <a:pt x="2852875" y="1624416"/>
                  <a:pt x="2814659" y="1628438"/>
                  <a:pt x="2778689" y="1632460"/>
                </a:cubicBezTo>
                <a:cubicBezTo>
                  <a:pt x="2814659" y="1636481"/>
                  <a:pt x="2852875" y="1638491"/>
                  <a:pt x="2888845" y="1642512"/>
                </a:cubicBezTo>
                <a:close/>
                <a:moveTo>
                  <a:pt x="5121224" y="1590232"/>
                </a:moveTo>
                <a:cubicBezTo>
                  <a:pt x="5089750" y="1594254"/>
                  <a:pt x="5060523" y="1600287"/>
                  <a:pt x="5031299" y="1604309"/>
                </a:cubicBezTo>
                <a:cubicBezTo>
                  <a:pt x="5058277" y="1640503"/>
                  <a:pt x="5076261" y="1648546"/>
                  <a:pt x="5083005" y="1648546"/>
                </a:cubicBezTo>
                <a:cubicBezTo>
                  <a:pt x="5083005" y="1648546"/>
                  <a:pt x="5100990" y="1646534"/>
                  <a:pt x="5121224" y="1590232"/>
                </a:cubicBezTo>
                <a:close/>
                <a:moveTo>
                  <a:pt x="3187846" y="1576158"/>
                </a:moveTo>
                <a:cubicBezTo>
                  <a:pt x="3106914" y="1588222"/>
                  <a:pt x="3025982" y="1602297"/>
                  <a:pt x="2945049" y="1612352"/>
                </a:cubicBezTo>
                <a:lnTo>
                  <a:pt x="2945049" y="1646534"/>
                </a:lnTo>
                <a:cubicBezTo>
                  <a:pt x="3021485" y="1652567"/>
                  <a:pt x="3097921" y="1656589"/>
                  <a:pt x="3178853" y="1660610"/>
                </a:cubicBezTo>
                <a:cubicBezTo>
                  <a:pt x="3178853" y="1636481"/>
                  <a:pt x="3183350" y="1608330"/>
                  <a:pt x="3187846" y="1576158"/>
                </a:cubicBezTo>
                <a:close/>
                <a:moveTo>
                  <a:pt x="2432479" y="1574146"/>
                </a:moveTo>
                <a:cubicBezTo>
                  <a:pt x="2430230" y="1580179"/>
                  <a:pt x="2427983" y="1586210"/>
                  <a:pt x="2425734" y="1592244"/>
                </a:cubicBezTo>
                <a:cubicBezTo>
                  <a:pt x="2414495" y="1618383"/>
                  <a:pt x="2398756" y="1644524"/>
                  <a:pt x="2378525" y="1668654"/>
                </a:cubicBezTo>
                <a:cubicBezTo>
                  <a:pt x="2416741" y="1650555"/>
                  <a:pt x="2448215" y="1634469"/>
                  <a:pt x="2470696" y="1624416"/>
                </a:cubicBezTo>
                <a:cubicBezTo>
                  <a:pt x="2459457" y="1612352"/>
                  <a:pt x="2448215" y="1596265"/>
                  <a:pt x="2432479" y="1574146"/>
                </a:cubicBezTo>
                <a:close/>
                <a:moveTo>
                  <a:pt x="2567366" y="1517844"/>
                </a:moveTo>
                <a:cubicBezTo>
                  <a:pt x="2556124" y="1521865"/>
                  <a:pt x="2544885" y="1523877"/>
                  <a:pt x="2533643" y="1525887"/>
                </a:cubicBezTo>
                <a:cubicBezTo>
                  <a:pt x="2511162" y="1529908"/>
                  <a:pt x="2488681" y="1531920"/>
                  <a:pt x="2468449" y="1529908"/>
                </a:cubicBezTo>
                <a:cubicBezTo>
                  <a:pt x="2493177" y="1566103"/>
                  <a:pt x="2506666" y="1584201"/>
                  <a:pt x="2515658" y="1594254"/>
                </a:cubicBezTo>
                <a:cubicBezTo>
                  <a:pt x="2526900" y="1580179"/>
                  <a:pt x="2544885" y="1556050"/>
                  <a:pt x="2567366" y="1517844"/>
                </a:cubicBezTo>
                <a:close/>
                <a:moveTo>
                  <a:pt x="2648298" y="1489693"/>
                </a:moveTo>
                <a:cubicBezTo>
                  <a:pt x="2621321" y="1539963"/>
                  <a:pt x="2598840" y="1574146"/>
                  <a:pt x="2580855" y="1600287"/>
                </a:cubicBezTo>
                <a:cubicBezTo>
                  <a:pt x="2643802" y="1596265"/>
                  <a:pt x="2706749" y="1590232"/>
                  <a:pt x="2769697" y="1584201"/>
                </a:cubicBezTo>
                <a:cubicBezTo>
                  <a:pt x="2749462" y="1576158"/>
                  <a:pt x="2731477" y="1564093"/>
                  <a:pt x="2713492" y="1552028"/>
                </a:cubicBezTo>
                <a:cubicBezTo>
                  <a:pt x="2691011" y="1533930"/>
                  <a:pt x="2668530" y="1511812"/>
                  <a:pt x="2648298" y="1489693"/>
                </a:cubicBezTo>
                <a:close/>
                <a:moveTo>
                  <a:pt x="3700416" y="1463554"/>
                </a:moveTo>
                <a:cubicBezTo>
                  <a:pt x="3554287" y="1501758"/>
                  <a:pt x="3401415" y="1535942"/>
                  <a:pt x="3248544" y="1564093"/>
                </a:cubicBezTo>
                <a:cubicBezTo>
                  <a:pt x="3241800" y="1602297"/>
                  <a:pt x="3239551" y="1634469"/>
                  <a:pt x="3237304" y="1662620"/>
                </a:cubicBezTo>
                <a:cubicBezTo>
                  <a:pt x="3383430" y="1668654"/>
                  <a:pt x="3531806" y="1670663"/>
                  <a:pt x="3680182" y="1668654"/>
                </a:cubicBezTo>
                <a:cubicBezTo>
                  <a:pt x="3677935" y="1618383"/>
                  <a:pt x="3684678" y="1550016"/>
                  <a:pt x="3700416" y="1463554"/>
                </a:cubicBezTo>
                <a:close/>
                <a:moveTo>
                  <a:pt x="2646049" y="1443446"/>
                </a:moveTo>
                <a:cubicBezTo>
                  <a:pt x="2643802" y="1447467"/>
                  <a:pt x="2641553" y="1451489"/>
                  <a:pt x="2639306" y="1455511"/>
                </a:cubicBezTo>
                <a:cubicBezTo>
                  <a:pt x="2639306" y="1455511"/>
                  <a:pt x="2639306" y="1455511"/>
                  <a:pt x="2641553" y="1455511"/>
                </a:cubicBezTo>
                <a:lnTo>
                  <a:pt x="2650545" y="1449477"/>
                </a:lnTo>
                <a:cubicBezTo>
                  <a:pt x="2648298" y="1445456"/>
                  <a:pt x="2646049" y="1443446"/>
                  <a:pt x="2646049" y="1443446"/>
                </a:cubicBezTo>
                <a:close/>
                <a:moveTo>
                  <a:pt x="2326817" y="1409261"/>
                </a:moveTo>
                <a:cubicBezTo>
                  <a:pt x="2302089" y="1467575"/>
                  <a:pt x="2275111" y="1523877"/>
                  <a:pt x="2245885" y="1576158"/>
                </a:cubicBezTo>
                <a:cubicBezTo>
                  <a:pt x="2205418" y="1648546"/>
                  <a:pt x="2158209" y="1720934"/>
                  <a:pt x="2104255" y="1789301"/>
                </a:cubicBezTo>
                <a:cubicBezTo>
                  <a:pt x="2135728" y="1777236"/>
                  <a:pt x="2167202" y="1763159"/>
                  <a:pt x="2200922" y="1749085"/>
                </a:cubicBezTo>
                <a:cubicBezTo>
                  <a:pt x="2257127" y="1718922"/>
                  <a:pt x="2333562" y="1662620"/>
                  <a:pt x="2371779" y="1574146"/>
                </a:cubicBezTo>
                <a:cubicBezTo>
                  <a:pt x="2380771" y="1556050"/>
                  <a:pt x="2385268" y="1535942"/>
                  <a:pt x="2389764" y="1513822"/>
                </a:cubicBezTo>
                <a:cubicBezTo>
                  <a:pt x="2371779" y="1483662"/>
                  <a:pt x="2349298" y="1447467"/>
                  <a:pt x="2326817" y="1409261"/>
                </a:cubicBezTo>
                <a:close/>
                <a:moveTo>
                  <a:pt x="5986746" y="1405240"/>
                </a:moveTo>
                <a:cubicBezTo>
                  <a:pt x="5910311" y="1425348"/>
                  <a:pt x="5833875" y="1445456"/>
                  <a:pt x="5752943" y="1463554"/>
                </a:cubicBezTo>
                <a:cubicBezTo>
                  <a:pt x="5838371" y="1578167"/>
                  <a:pt x="5896822" y="1612352"/>
                  <a:pt x="5921552" y="1606318"/>
                </a:cubicBezTo>
                <a:cubicBezTo>
                  <a:pt x="5948530" y="1600287"/>
                  <a:pt x="5977754" y="1543985"/>
                  <a:pt x="5986746" y="1405240"/>
                </a:cubicBezTo>
                <a:close/>
                <a:moveTo>
                  <a:pt x="2657291" y="1342907"/>
                </a:moveTo>
                <a:cubicBezTo>
                  <a:pt x="2621321" y="1358993"/>
                  <a:pt x="2585351" y="1371058"/>
                  <a:pt x="2544885" y="1379101"/>
                </a:cubicBezTo>
                <a:cubicBezTo>
                  <a:pt x="2488681" y="1391165"/>
                  <a:pt x="2432479" y="1393175"/>
                  <a:pt x="2376275" y="1383122"/>
                </a:cubicBezTo>
                <a:cubicBezTo>
                  <a:pt x="2396510" y="1417305"/>
                  <a:pt x="2414495" y="1447467"/>
                  <a:pt x="2432479" y="1475618"/>
                </a:cubicBezTo>
                <a:cubicBezTo>
                  <a:pt x="2461703" y="1481650"/>
                  <a:pt x="2493177" y="1481650"/>
                  <a:pt x="2522404" y="1475618"/>
                </a:cubicBezTo>
                <a:cubicBezTo>
                  <a:pt x="2551628" y="1471597"/>
                  <a:pt x="2580855" y="1461542"/>
                  <a:pt x="2607832" y="1445456"/>
                </a:cubicBezTo>
                <a:cubicBezTo>
                  <a:pt x="2623568" y="1415295"/>
                  <a:pt x="2641553" y="1381110"/>
                  <a:pt x="2657291" y="1342907"/>
                </a:cubicBezTo>
                <a:close/>
                <a:moveTo>
                  <a:pt x="2724734" y="1326820"/>
                </a:moveTo>
                <a:cubicBezTo>
                  <a:pt x="2711246" y="1367036"/>
                  <a:pt x="2693261" y="1401218"/>
                  <a:pt x="2677522" y="1433391"/>
                </a:cubicBezTo>
                <a:cubicBezTo>
                  <a:pt x="2695507" y="1463554"/>
                  <a:pt x="2722485" y="1489693"/>
                  <a:pt x="2749462" y="1509801"/>
                </a:cubicBezTo>
                <a:cubicBezTo>
                  <a:pt x="2810163" y="1552028"/>
                  <a:pt x="2877606" y="1562081"/>
                  <a:pt x="2911327" y="1564093"/>
                </a:cubicBezTo>
                <a:cubicBezTo>
                  <a:pt x="2972027" y="1556050"/>
                  <a:pt x="3030478" y="1548007"/>
                  <a:pt x="3091175" y="1537952"/>
                </a:cubicBezTo>
                <a:cubicBezTo>
                  <a:pt x="3037221" y="1521865"/>
                  <a:pt x="2983266" y="1499748"/>
                  <a:pt x="2931561" y="1473607"/>
                </a:cubicBezTo>
                <a:cubicBezTo>
                  <a:pt x="2855125" y="1433391"/>
                  <a:pt x="2785432" y="1385132"/>
                  <a:pt x="2724734" y="1326820"/>
                </a:cubicBezTo>
                <a:close/>
                <a:moveTo>
                  <a:pt x="4284925" y="1270518"/>
                </a:moveTo>
                <a:cubicBezTo>
                  <a:pt x="4114069" y="1336873"/>
                  <a:pt x="3938716" y="1395187"/>
                  <a:pt x="3761114" y="1445456"/>
                </a:cubicBezTo>
                <a:cubicBezTo>
                  <a:pt x="3743129" y="1541973"/>
                  <a:pt x="3734136" y="1616373"/>
                  <a:pt x="3736386" y="1666642"/>
                </a:cubicBezTo>
                <a:cubicBezTo>
                  <a:pt x="3918482" y="1662620"/>
                  <a:pt x="4102827" y="1654577"/>
                  <a:pt x="4287172" y="1640503"/>
                </a:cubicBezTo>
                <a:cubicBezTo>
                  <a:pt x="4269187" y="1568114"/>
                  <a:pt x="4260195" y="1469585"/>
                  <a:pt x="4266940" y="1387144"/>
                </a:cubicBezTo>
                <a:cubicBezTo>
                  <a:pt x="4269187" y="1348938"/>
                  <a:pt x="4275933" y="1310734"/>
                  <a:pt x="4284925" y="1270518"/>
                </a:cubicBezTo>
                <a:close/>
                <a:moveTo>
                  <a:pt x="2225653" y="1232313"/>
                </a:moveTo>
                <a:cubicBezTo>
                  <a:pt x="2189683" y="1322799"/>
                  <a:pt x="2158209" y="1371058"/>
                  <a:pt x="2119990" y="1433391"/>
                </a:cubicBezTo>
                <a:cubicBezTo>
                  <a:pt x="2106501" y="1453499"/>
                  <a:pt x="2093013" y="1475618"/>
                  <a:pt x="2079524" y="1499748"/>
                </a:cubicBezTo>
                <a:lnTo>
                  <a:pt x="2066035" y="1519856"/>
                </a:lnTo>
                <a:cubicBezTo>
                  <a:pt x="1980607" y="1660610"/>
                  <a:pt x="1908667" y="1785279"/>
                  <a:pt x="1805254" y="1897883"/>
                </a:cubicBezTo>
                <a:cubicBezTo>
                  <a:pt x="1832232" y="1889840"/>
                  <a:pt x="1856962" y="1881797"/>
                  <a:pt x="1879443" y="1873754"/>
                </a:cubicBezTo>
                <a:cubicBezTo>
                  <a:pt x="1917660" y="1859677"/>
                  <a:pt x="1958126" y="1845603"/>
                  <a:pt x="2000841" y="1829516"/>
                </a:cubicBezTo>
                <a:cubicBezTo>
                  <a:pt x="2075028" y="1743052"/>
                  <a:pt x="2140225" y="1650555"/>
                  <a:pt x="2194179" y="1552028"/>
                </a:cubicBezTo>
                <a:cubicBezTo>
                  <a:pt x="2230149" y="1485671"/>
                  <a:pt x="2263869" y="1415295"/>
                  <a:pt x="2288600" y="1344916"/>
                </a:cubicBezTo>
                <a:cubicBezTo>
                  <a:pt x="2268366" y="1310734"/>
                  <a:pt x="2248134" y="1272528"/>
                  <a:pt x="2225653" y="1232313"/>
                </a:cubicBezTo>
                <a:close/>
                <a:moveTo>
                  <a:pt x="6645445" y="1202152"/>
                </a:moveTo>
                <a:cubicBezTo>
                  <a:pt x="6584745" y="1224269"/>
                  <a:pt x="6526294" y="1244377"/>
                  <a:pt x="6465596" y="1264485"/>
                </a:cubicBezTo>
                <a:cubicBezTo>
                  <a:pt x="6479085" y="1268507"/>
                  <a:pt x="6492573" y="1270518"/>
                  <a:pt x="6506062" y="1270518"/>
                </a:cubicBezTo>
                <a:cubicBezTo>
                  <a:pt x="6551024" y="1266497"/>
                  <a:pt x="6598234" y="1244377"/>
                  <a:pt x="6645445" y="1202152"/>
                </a:cubicBezTo>
                <a:close/>
                <a:moveTo>
                  <a:pt x="2760704" y="1091558"/>
                </a:moveTo>
                <a:cubicBezTo>
                  <a:pt x="2700004" y="1125742"/>
                  <a:pt x="2634810" y="1153893"/>
                  <a:pt x="2567366" y="1171989"/>
                </a:cubicBezTo>
                <a:cubicBezTo>
                  <a:pt x="2472945" y="1196118"/>
                  <a:pt x="2369532" y="1206173"/>
                  <a:pt x="2270615" y="1196118"/>
                </a:cubicBezTo>
                <a:cubicBezTo>
                  <a:pt x="2295343" y="1240356"/>
                  <a:pt x="2320074" y="1282583"/>
                  <a:pt x="2342555" y="1322799"/>
                </a:cubicBezTo>
                <a:cubicBezTo>
                  <a:pt x="2387517" y="1334864"/>
                  <a:pt x="2454961" y="1344916"/>
                  <a:pt x="2533643" y="1330842"/>
                </a:cubicBezTo>
                <a:cubicBezTo>
                  <a:pt x="2605583" y="1316765"/>
                  <a:pt x="2659538" y="1286605"/>
                  <a:pt x="2693261" y="1264485"/>
                </a:cubicBezTo>
                <a:cubicBezTo>
                  <a:pt x="2715742" y="1212205"/>
                  <a:pt x="2738223" y="1153893"/>
                  <a:pt x="2760704" y="1091558"/>
                </a:cubicBezTo>
                <a:close/>
                <a:moveTo>
                  <a:pt x="2823651" y="1089548"/>
                </a:moveTo>
                <a:cubicBezTo>
                  <a:pt x="2798921" y="1155903"/>
                  <a:pt x="2774193" y="1218238"/>
                  <a:pt x="2749462" y="1274540"/>
                </a:cubicBezTo>
                <a:cubicBezTo>
                  <a:pt x="2810163" y="1336873"/>
                  <a:pt x="2882102" y="1389154"/>
                  <a:pt x="2960785" y="1431381"/>
                </a:cubicBezTo>
                <a:cubicBezTo>
                  <a:pt x="3041717" y="1473607"/>
                  <a:pt x="3127145" y="1501758"/>
                  <a:pt x="3219319" y="1517844"/>
                </a:cubicBezTo>
                <a:cubicBezTo>
                  <a:pt x="3313740" y="1499748"/>
                  <a:pt x="3408161" y="1481650"/>
                  <a:pt x="3502582" y="1459532"/>
                </a:cubicBezTo>
                <a:cubicBezTo>
                  <a:pt x="3412657" y="1451489"/>
                  <a:pt x="3322733" y="1433391"/>
                  <a:pt x="3239551" y="1401218"/>
                </a:cubicBezTo>
                <a:cubicBezTo>
                  <a:pt x="3028228" y="1322799"/>
                  <a:pt x="2897838" y="1194109"/>
                  <a:pt x="2823651" y="1089548"/>
                </a:cubicBezTo>
                <a:close/>
                <a:moveTo>
                  <a:pt x="4801992" y="1039277"/>
                </a:moveTo>
                <a:cubicBezTo>
                  <a:pt x="4653616" y="1113678"/>
                  <a:pt x="4502991" y="1182044"/>
                  <a:pt x="4350119" y="1244377"/>
                </a:cubicBezTo>
                <a:cubicBezTo>
                  <a:pt x="4336631" y="1292636"/>
                  <a:pt x="4327638" y="1340895"/>
                  <a:pt x="4323142" y="1389154"/>
                </a:cubicBezTo>
                <a:cubicBezTo>
                  <a:pt x="4316399" y="1473607"/>
                  <a:pt x="4325391" y="1564093"/>
                  <a:pt x="4343376" y="1634469"/>
                </a:cubicBezTo>
                <a:cubicBezTo>
                  <a:pt x="4543457" y="1618383"/>
                  <a:pt x="4743541" y="1594254"/>
                  <a:pt x="4941375" y="1566103"/>
                </a:cubicBezTo>
                <a:cubicBezTo>
                  <a:pt x="4880674" y="1451489"/>
                  <a:pt x="4826720" y="1276550"/>
                  <a:pt x="4808735" y="1123730"/>
                </a:cubicBezTo>
                <a:cubicBezTo>
                  <a:pt x="4806488" y="1097591"/>
                  <a:pt x="4804238" y="1069440"/>
                  <a:pt x="4801992" y="1039277"/>
                </a:cubicBezTo>
                <a:close/>
                <a:moveTo>
                  <a:pt x="4824473" y="1001073"/>
                </a:moveTo>
                <a:cubicBezTo>
                  <a:pt x="4819976" y="1003083"/>
                  <a:pt x="4815480" y="1005095"/>
                  <a:pt x="4810984" y="1009117"/>
                </a:cubicBezTo>
                <a:lnTo>
                  <a:pt x="4824473" y="1007105"/>
                </a:lnTo>
                <a:cubicBezTo>
                  <a:pt x="4824473" y="1005095"/>
                  <a:pt x="4824473" y="1003083"/>
                  <a:pt x="4824473" y="1001073"/>
                </a:cubicBezTo>
                <a:close/>
                <a:moveTo>
                  <a:pt x="2050300" y="894501"/>
                </a:moveTo>
                <a:cubicBezTo>
                  <a:pt x="1980607" y="1099601"/>
                  <a:pt x="1883939" y="1278562"/>
                  <a:pt x="1780526" y="1467575"/>
                </a:cubicBezTo>
                <a:lnTo>
                  <a:pt x="1778277" y="1473607"/>
                </a:lnTo>
                <a:cubicBezTo>
                  <a:pt x="1681609" y="1652567"/>
                  <a:pt x="1575947" y="1821473"/>
                  <a:pt x="1468037" y="1964238"/>
                </a:cubicBezTo>
                <a:cubicBezTo>
                  <a:pt x="1548969" y="1956195"/>
                  <a:pt x="1627654" y="1942120"/>
                  <a:pt x="1701841" y="1924022"/>
                </a:cubicBezTo>
                <a:cubicBezTo>
                  <a:pt x="1832232" y="1803375"/>
                  <a:pt x="1913164" y="1666642"/>
                  <a:pt x="2016577" y="1495726"/>
                </a:cubicBezTo>
                <a:lnTo>
                  <a:pt x="2030066" y="1475618"/>
                </a:lnTo>
                <a:cubicBezTo>
                  <a:pt x="2045804" y="1451489"/>
                  <a:pt x="2059292" y="1429369"/>
                  <a:pt x="2070532" y="1409261"/>
                </a:cubicBezTo>
                <a:cubicBezTo>
                  <a:pt x="2115494" y="1338885"/>
                  <a:pt x="2149217" y="1284593"/>
                  <a:pt x="2191930" y="1165958"/>
                </a:cubicBezTo>
                <a:cubicBezTo>
                  <a:pt x="2142471" y="1077483"/>
                  <a:pt x="2095262" y="982975"/>
                  <a:pt x="2050300" y="894501"/>
                </a:cubicBezTo>
                <a:close/>
                <a:moveTo>
                  <a:pt x="2927065" y="777875"/>
                </a:moveTo>
                <a:cubicBezTo>
                  <a:pt x="2900087" y="864340"/>
                  <a:pt x="2873110" y="946781"/>
                  <a:pt x="2846132" y="1025203"/>
                </a:cubicBezTo>
                <a:cubicBezTo>
                  <a:pt x="2902334" y="1113678"/>
                  <a:pt x="3030478" y="1268507"/>
                  <a:pt x="3262032" y="1354971"/>
                </a:cubicBezTo>
                <a:cubicBezTo>
                  <a:pt x="3446378" y="1423338"/>
                  <a:pt x="3617234" y="1419316"/>
                  <a:pt x="3727393" y="1403230"/>
                </a:cubicBezTo>
                <a:cubicBezTo>
                  <a:pt x="3875769" y="1361003"/>
                  <a:pt x="4024144" y="1312744"/>
                  <a:pt x="4170270" y="1260463"/>
                </a:cubicBezTo>
                <a:cubicBezTo>
                  <a:pt x="4017399" y="1260463"/>
                  <a:pt x="3821814" y="1250411"/>
                  <a:pt x="3686927" y="1224269"/>
                </a:cubicBezTo>
                <a:cubicBezTo>
                  <a:pt x="3646461" y="1216226"/>
                  <a:pt x="3608242" y="1208183"/>
                  <a:pt x="3570025" y="1198130"/>
                </a:cubicBezTo>
                <a:cubicBezTo>
                  <a:pt x="3226063" y="1103622"/>
                  <a:pt x="3048463" y="910587"/>
                  <a:pt x="2942800" y="795974"/>
                </a:cubicBezTo>
                <a:cubicBezTo>
                  <a:pt x="2938304" y="789940"/>
                  <a:pt x="2931561" y="783909"/>
                  <a:pt x="2927065" y="777875"/>
                </a:cubicBezTo>
                <a:close/>
                <a:moveTo>
                  <a:pt x="2868614" y="773854"/>
                </a:moveTo>
                <a:cubicBezTo>
                  <a:pt x="2760704" y="824125"/>
                  <a:pt x="2643802" y="856297"/>
                  <a:pt x="2524651" y="870371"/>
                </a:cubicBezTo>
                <a:cubicBezTo>
                  <a:pt x="2378525" y="888470"/>
                  <a:pt x="2227900" y="878415"/>
                  <a:pt x="2086270" y="844232"/>
                </a:cubicBezTo>
                <a:cubicBezTo>
                  <a:pt x="2133479" y="938738"/>
                  <a:pt x="2185187" y="1041289"/>
                  <a:pt x="2241388" y="1143838"/>
                </a:cubicBezTo>
                <a:cubicBezTo>
                  <a:pt x="2344802" y="1157915"/>
                  <a:pt x="2452711" y="1151881"/>
                  <a:pt x="2551628" y="1123730"/>
                </a:cubicBezTo>
                <a:cubicBezTo>
                  <a:pt x="2639306" y="1101613"/>
                  <a:pt x="2717988" y="1063407"/>
                  <a:pt x="2789928" y="1013138"/>
                </a:cubicBezTo>
                <a:cubicBezTo>
                  <a:pt x="2816905" y="938738"/>
                  <a:pt x="2841636" y="858307"/>
                  <a:pt x="2868614" y="773854"/>
                </a:cubicBezTo>
                <a:close/>
                <a:moveTo>
                  <a:pt x="5442703" y="659240"/>
                </a:moveTo>
                <a:cubicBezTo>
                  <a:pt x="5253861" y="785919"/>
                  <a:pt x="5058277" y="904556"/>
                  <a:pt x="4858193" y="1009117"/>
                </a:cubicBezTo>
                <a:cubicBezTo>
                  <a:pt x="4860443" y="1045311"/>
                  <a:pt x="4862689" y="1083515"/>
                  <a:pt x="4867186" y="1117699"/>
                </a:cubicBezTo>
                <a:cubicBezTo>
                  <a:pt x="4889667" y="1304701"/>
                  <a:pt x="4952614" y="1469585"/>
                  <a:pt x="5002073" y="1558059"/>
                </a:cubicBezTo>
                <a:cubicBezTo>
                  <a:pt x="5224637" y="1523877"/>
                  <a:pt x="5447199" y="1481650"/>
                  <a:pt x="5665267" y="1433391"/>
                </a:cubicBezTo>
                <a:cubicBezTo>
                  <a:pt x="5638290" y="1391165"/>
                  <a:pt x="5615809" y="1352960"/>
                  <a:pt x="5604567" y="1332852"/>
                </a:cubicBezTo>
                <a:cubicBezTo>
                  <a:pt x="5494411" y="1133785"/>
                  <a:pt x="5438207" y="908577"/>
                  <a:pt x="5442703" y="659240"/>
                </a:cubicBezTo>
                <a:close/>
                <a:moveTo>
                  <a:pt x="1865954" y="476258"/>
                </a:moveTo>
                <a:cubicBezTo>
                  <a:pt x="1834481" y="558701"/>
                  <a:pt x="1800758" y="653207"/>
                  <a:pt x="1767037" y="749724"/>
                </a:cubicBezTo>
                <a:cubicBezTo>
                  <a:pt x="1699594" y="948793"/>
                  <a:pt x="1629901" y="1151881"/>
                  <a:pt x="1539977" y="1318777"/>
                </a:cubicBezTo>
                <a:cubicBezTo>
                  <a:pt x="1389354" y="1604309"/>
                  <a:pt x="1256714" y="1771203"/>
                  <a:pt x="1067873" y="1970271"/>
                </a:cubicBezTo>
                <a:cubicBezTo>
                  <a:pt x="1178032" y="1978314"/>
                  <a:pt x="1285941" y="1978314"/>
                  <a:pt x="1391601" y="1970271"/>
                </a:cubicBezTo>
                <a:cubicBezTo>
                  <a:pt x="1504007" y="1821473"/>
                  <a:pt x="1618662" y="1642512"/>
                  <a:pt x="1722075" y="1451489"/>
                </a:cubicBezTo>
                <a:lnTo>
                  <a:pt x="1724322" y="1445456"/>
                </a:lnTo>
                <a:cubicBezTo>
                  <a:pt x="1841224" y="1230303"/>
                  <a:pt x="1942390" y="1045311"/>
                  <a:pt x="2009834" y="820103"/>
                </a:cubicBezTo>
                <a:cubicBezTo>
                  <a:pt x="1942390" y="669293"/>
                  <a:pt x="1888436" y="548646"/>
                  <a:pt x="1865954" y="476258"/>
                </a:cubicBezTo>
                <a:close/>
                <a:moveTo>
                  <a:pt x="2990012" y="337515"/>
                </a:moveTo>
                <a:cubicBezTo>
                  <a:pt x="2911327" y="391805"/>
                  <a:pt x="2823651" y="434032"/>
                  <a:pt x="2731477" y="466205"/>
                </a:cubicBezTo>
                <a:cubicBezTo>
                  <a:pt x="2459457" y="556689"/>
                  <a:pt x="2198676" y="520495"/>
                  <a:pt x="2030066" y="472236"/>
                </a:cubicBezTo>
                <a:cubicBezTo>
                  <a:pt x="1989600" y="462184"/>
                  <a:pt x="1951383" y="448107"/>
                  <a:pt x="1915413" y="434032"/>
                </a:cubicBezTo>
                <a:cubicBezTo>
                  <a:pt x="1917660" y="440064"/>
                  <a:pt x="1917660" y="446097"/>
                  <a:pt x="1919909" y="450119"/>
                </a:cubicBezTo>
                <a:cubicBezTo>
                  <a:pt x="1940141" y="526528"/>
                  <a:pt x="1987353" y="639132"/>
                  <a:pt x="2057043" y="781897"/>
                </a:cubicBezTo>
                <a:cubicBezTo>
                  <a:pt x="2205418" y="826134"/>
                  <a:pt x="2362786" y="838199"/>
                  <a:pt x="2515658" y="818091"/>
                </a:cubicBezTo>
                <a:cubicBezTo>
                  <a:pt x="2646049" y="802005"/>
                  <a:pt x="2771943" y="763801"/>
                  <a:pt x="2888845" y="703477"/>
                </a:cubicBezTo>
                <a:cubicBezTo>
                  <a:pt x="2922568" y="590874"/>
                  <a:pt x="2956289" y="468215"/>
                  <a:pt x="2990012" y="337515"/>
                </a:cubicBezTo>
                <a:close/>
                <a:moveTo>
                  <a:pt x="3050710" y="335503"/>
                </a:moveTo>
                <a:cubicBezTo>
                  <a:pt x="3014740" y="470227"/>
                  <a:pt x="2978770" y="596905"/>
                  <a:pt x="2945049" y="715542"/>
                </a:cubicBezTo>
                <a:cubicBezTo>
                  <a:pt x="2958538" y="729617"/>
                  <a:pt x="2972027" y="743693"/>
                  <a:pt x="2987762" y="759779"/>
                </a:cubicBezTo>
                <a:cubicBezTo>
                  <a:pt x="3111410" y="892491"/>
                  <a:pt x="3298002" y="1095579"/>
                  <a:pt x="3700416" y="1171989"/>
                </a:cubicBezTo>
                <a:cubicBezTo>
                  <a:pt x="3889257" y="1208183"/>
                  <a:pt x="4188255" y="1212205"/>
                  <a:pt x="4318646" y="1202152"/>
                </a:cubicBezTo>
                <a:cubicBezTo>
                  <a:pt x="4435548" y="1155903"/>
                  <a:pt x="4554699" y="1103622"/>
                  <a:pt x="4669352" y="1047320"/>
                </a:cubicBezTo>
                <a:cubicBezTo>
                  <a:pt x="4435548" y="1053354"/>
                  <a:pt x="4199497" y="1021181"/>
                  <a:pt x="3985925" y="956836"/>
                </a:cubicBezTo>
                <a:cubicBezTo>
                  <a:pt x="3500332" y="808038"/>
                  <a:pt x="3196838" y="514464"/>
                  <a:pt x="3050710" y="335503"/>
                </a:cubicBezTo>
                <a:close/>
                <a:moveTo>
                  <a:pt x="5878837" y="327460"/>
                </a:moveTo>
                <a:cubicBezTo>
                  <a:pt x="5757439" y="427999"/>
                  <a:pt x="5631544" y="526528"/>
                  <a:pt x="5498907" y="617013"/>
                </a:cubicBezTo>
                <a:cubicBezTo>
                  <a:pt x="5489914" y="874393"/>
                  <a:pt x="5541620" y="1105634"/>
                  <a:pt x="5654026" y="1308722"/>
                </a:cubicBezTo>
                <a:cubicBezTo>
                  <a:pt x="5674260" y="1344916"/>
                  <a:pt x="5698988" y="1383122"/>
                  <a:pt x="5721469" y="1417305"/>
                </a:cubicBezTo>
                <a:cubicBezTo>
                  <a:pt x="5926049" y="1369046"/>
                  <a:pt x="6132875" y="1312744"/>
                  <a:pt x="6335205" y="1250411"/>
                </a:cubicBezTo>
                <a:cubicBezTo>
                  <a:pt x="6112641" y="1069440"/>
                  <a:pt x="5946280" y="564732"/>
                  <a:pt x="5878837" y="327460"/>
                </a:cubicBezTo>
                <a:close/>
                <a:moveTo>
                  <a:pt x="1746803" y="15790"/>
                </a:moveTo>
                <a:cubicBezTo>
                  <a:pt x="1672617" y="234964"/>
                  <a:pt x="1562458" y="526528"/>
                  <a:pt x="1432067" y="767823"/>
                </a:cubicBezTo>
                <a:cubicBezTo>
                  <a:pt x="1151054" y="1292636"/>
                  <a:pt x="829573" y="1608330"/>
                  <a:pt x="544063" y="1885818"/>
                </a:cubicBezTo>
                <a:cubicBezTo>
                  <a:pt x="701431" y="1926034"/>
                  <a:pt x="854303" y="1954185"/>
                  <a:pt x="1002679" y="1968259"/>
                </a:cubicBezTo>
                <a:cubicBezTo>
                  <a:pt x="1209505" y="1751095"/>
                  <a:pt x="1335400" y="1594254"/>
                  <a:pt x="1492768" y="1298669"/>
                </a:cubicBezTo>
                <a:cubicBezTo>
                  <a:pt x="1578196" y="1135795"/>
                  <a:pt x="1647886" y="932707"/>
                  <a:pt x="1715330" y="737660"/>
                </a:cubicBezTo>
                <a:cubicBezTo>
                  <a:pt x="1758045" y="610982"/>
                  <a:pt x="1800758" y="492344"/>
                  <a:pt x="1841224" y="391805"/>
                </a:cubicBezTo>
                <a:cubicBezTo>
                  <a:pt x="1805254" y="267136"/>
                  <a:pt x="1773781" y="140458"/>
                  <a:pt x="1746803" y="15790"/>
                </a:cubicBezTo>
                <a:close/>
                <a:moveTo>
                  <a:pt x="1336022" y="0"/>
                </a:moveTo>
                <a:lnTo>
                  <a:pt x="1401500" y="0"/>
                </a:lnTo>
                <a:lnTo>
                  <a:pt x="1325845" y="145736"/>
                </a:lnTo>
                <a:cubicBezTo>
                  <a:pt x="1248847" y="289256"/>
                  <a:pt x="1166791" y="431016"/>
                  <a:pt x="1079115" y="560711"/>
                </a:cubicBezTo>
                <a:cubicBezTo>
                  <a:pt x="827326" y="932707"/>
                  <a:pt x="566545" y="1204162"/>
                  <a:pt x="317003" y="1467575"/>
                </a:cubicBezTo>
                <a:cubicBezTo>
                  <a:pt x="238320" y="1548007"/>
                  <a:pt x="152892" y="1638491"/>
                  <a:pt x="69710" y="1728977"/>
                </a:cubicBezTo>
                <a:cubicBezTo>
                  <a:pt x="211343" y="1785279"/>
                  <a:pt x="348476" y="1831526"/>
                  <a:pt x="483363" y="1867720"/>
                </a:cubicBezTo>
                <a:lnTo>
                  <a:pt x="487859" y="1861689"/>
                </a:lnTo>
                <a:cubicBezTo>
                  <a:pt x="773371" y="1584201"/>
                  <a:pt x="1099346" y="1270518"/>
                  <a:pt x="1380362" y="743693"/>
                </a:cubicBezTo>
                <a:cubicBezTo>
                  <a:pt x="1498388" y="522003"/>
                  <a:pt x="1603768" y="248286"/>
                  <a:pt x="1670895" y="59115"/>
                </a:cubicBezTo>
                <a:lnTo>
                  <a:pt x="1691476" y="0"/>
                </a:lnTo>
                <a:lnTo>
                  <a:pt x="1804370" y="0"/>
                </a:lnTo>
                <a:lnTo>
                  <a:pt x="1838414" y="158303"/>
                </a:lnTo>
                <a:cubicBezTo>
                  <a:pt x="1855837" y="230440"/>
                  <a:pt x="1874946" y="302326"/>
                  <a:pt x="1895179" y="373709"/>
                </a:cubicBezTo>
                <a:cubicBezTo>
                  <a:pt x="2027819" y="427999"/>
                  <a:pt x="2360540" y="536581"/>
                  <a:pt x="2711246" y="419956"/>
                </a:cubicBezTo>
                <a:cubicBezTo>
                  <a:pt x="2819155" y="383762"/>
                  <a:pt x="2920319" y="329472"/>
                  <a:pt x="3010244" y="259093"/>
                </a:cubicBezTo>
                <a:cubicBezTo>
                  <a:pt x="3025980" y="193743"/>
                  <a:pt x="3042279" y="126382"/>
                  <a:pt x="3059421" y="55753"/>
                </a:cubicBezTo>
                <a:lnTo>
                  <a:pt x="3072984" y="0"/>
                </a:lnTo>
                <a:lnTo>
                  <a:pt x="3129344" y="0"/>
                </a:lnTo>
                <a:lnTo>
                  <a:pt x="3113658" y="68321"/>
                </a:lnTo>
                <a:cubicBezTo>
                  <a:pt x="3097359" y="136938"/>
                  <a:pt x="3081060" y="202791"/>
                  <a:pt x="3064198" y="267136"/>
                </a:cubicBezTo>
                <a:cubicBezTo>
                  <a:pt x="3201334" y="442076"/>
                  <a:pt x="3500332" y="751736"/>
                  <a:pt x="4001663" y="906566"/>
                </a:cubicBezTo>
                <a:cubicBezTo>
                  <a:pt x="4246706" y="982975"/>
                  <a:pt x="4518729" y="1011126"/>
                  <a:pt x="4781757" y="989009"/>
                </a:cubicBezTo>
                <a:cubicBezTo>
                  <a:pt x="4961606" y="896513"/>
                  <a:pt x="5139209" y="793962"/>
                  <a:pt x="5310065" y="681358"/>
                </a:cubicBezTo>
                <a:cubicBezTo>
                  <a:pt x="5132463" y="727607"/>
                  <a:pt x="4952614" y="749724"/>
                  <a:pt x="4775014" y="743693"/>
                </a:cubicBezTo>
                <a:cubicBezTo>
                  <a:pt x="4628886" y="739672"/>
                  <a:pt x="4480510" y="717552"/>
                  <a:pt x="4338880" y="677336"/>
                </a:cubicBezTo>
                <a:cubicBezTo>
                  <a:pt x="3866776" y="547641"/>
                  <a:pt x="3518599" y="250547"/>
                  <a:pt x="3316163" y="33760"/>
                </a:cubicBezTo>
                <a:lnTo>
                  <a:pt x="3286292" y="0"/>
                </a:lnTo>
                <a:lnTo>
                  <a:pt x="3360224" y="0"/>
                </a:lnTo>
                <a:lnTo>
                  <a:pt x="3416436" y="58928"/>
                </a:lnTo>
                <a:cubicBezTo>
                  <a:pt x="3682052" y="326738"/>
                  <a:pt x="4147368" y="675452"/>
                  <a:pt x="4779510" y="693423"/>
                </a:cubicBezTo>
                <a:cubicBezTo>
                  <a:pt x="5006569" y="699456"/>
                  <a:pt x="5235876" y="663262"/>
                  <a:pt x="5458441" y="582831"/>
                </a:cubicBezTo>
                <a:cubicBezTo>
                  <a:pt x="5577590" y="498378"/>
                  <a:pt x="5694492" y="409903"/>
                  <a:pt x="5806897" y="319417"/>
                </a:cubicBezTo>
                <a:cubicBezTo>
                  <a:pt x="5582086" y="353601"/>
                  <a:pt x="5357275" y="355611"/>
                  <a:pt x="5139209" y="329472"/>
                </a:cubicBezTo>
                <a:cubicBezTo>
                  <a:pt x="5024554" y="315395"/>
                  <a:pt x="4912148" y="293278"/>
                  <a:pt x="4801992" y="263115"/>
                </a:cubicBezTo>
                <a:cubicBezTo>
                  <a:pt x="4603034" y="208321"/>
                  <a:pt x="4422904" y="130781"/>
                  <a:pt x="4261601" y="41050"/>
                </a:cubicBezTo>
                <a:lnTo>
                  <a:pt x="4195934" y="0"/>
                </a:lnTo>
                <a:lnTo>
                  <a:pt x="4301049" y="0"/>
                </a:lnTo>
                <a:lnTo>
                  <a:pt x="4449950" y="75767"/>
                </a:lnTo>
                <a:cubicBezTo>
                  <a:pt x="4655301" y="171625"/>
                  <a:pt x="4887419" y="245019"/>
                  <a:pt x="5145952" y="277191"/>
                </a:cubicBezTo>
                <a:cubicBezTo>
                  <a:pt x="5386501" y="307352"/>
                  <a:pt x="5633794" y="299309"/>
                  <a:pt x="5883333" y="253062"/>
                </a:cubicBezTo>
                <a:cubicBezTo>
                  <a:pt x="5953025" y="194246"/>
                  <a:pt x="6021452" y="133671"/>
                  <a:pt x="6088544" y="71463"/>
                </a:cubicBezTo>
                <a:lnTo>
                  <a:pt x="6162172" y="0"/>
                </a:lnTo>
                <a:lnTo>
                  <a:pt x="6241005" y="0"/>
                </a:lnTo>
                <a:lnTo>
                  <a:pt x="6135755" y="102473"/>
                </a:lnTo>
                <a:cubicBezTo>
                  <a:pt x="6068663" y="164964"/>
                  <a:pt x="6000236" y="225916"/>
                  <a:pt x="5930545" y="285235"/>
                </a:cubicBezTo>
                <a:cubicBezTo>
                  <a:pt x="6063182" y="767823"/>
                  <a:pt x="6238535" y="1119709"/>
                  <a:pt x="6400399" y="1230303"/>
                </a:cubicBezTo>
                <a:cubicBezTo>
                  <a:pt x="7195108" y="973425"/>
                  <a:pt x="7955392" y="594926"/>
                  <a:pt x="8617997" y="125789"/>
                </a:cubicBezTo>
                <a:lnTo>
                  <a:pt x="8787210" y="0"/>
                </a:lnTo>
                <a:lnTo>
                  <a:pt x="8877162" y="0"/>
                </a:lnTo>
                <a:lnTo>
                  <a:pt x="8687264" y="142013"/>
                </a:lnTo>
                <a:cubicBezTo>
                  <a:pt x="8102328" y="561529"/>
                  <a:pt x="7453923" y="903298"/>
                  <a:pt x="6755601" y="1161936"/>
                </a:cubicBezTo>
                <a:cubicBezTo>
                  <a:pt x="6676919" y="1264485"/>
                  <a:pt x="6593737" y="1316765"/>
                  <a:pt x="6510558" y="1318777"/>
                </a:cubicBezTo>
                <a:cubicBezTo>
                  <a:pt x="6472339" y="1318777"/>
                  <a:pt x="6434122" y="1310734"/>
                  <a:pt x="6391407" y="1286605"/>
                </a:cubicBezTo>
                <a:cubicBezTo>
                  <a:pt x="6276754" y="1322799"/>
                  <a:pt x="6159852" y="1356981"/>
                  <a:pt x="6047447" y="1389154"/>
                </a:cubicBezTo>
                <a:cubicBezTo>
                  <a:pt x="6040701" y="1552028"/>
                  <a:pt x="6004731" y="1638491"/>
                  <a:pt x="5939537" y="1654577"/>
                </a:cubicBezTo>
                <a:cubicBezTo>
                  <a:pt x="5874341" y="1670663"/>
                  <a:pt x="5793409" y="1610340"/>
                  <a:pt x="5698988" y="1475618"/>
                </a:cubicBezTo>
                <a:lnTo>
                  <a:pt x="5685499" y="1479640"/>
                </a:lnTo>
                <a:cubicBezTo>
                  <a:pt x="5523635" y="1515834"/>
                  <a:pt x="5355028" y="1550016"/>
                  <a:pt x="5186418" y="1578167"/>
                </a:cubicBezTo>
                <a:cubicBezTo>
                  <a:pt x="5161690" y="1656589"/>
                  <a:pt x="5132463" y="1692783"/>
                  <a:pt x="5091997" y="1698814"/>
                </a:cubicBezTo>
                <a:cubicBezTo>
                  <a:pt x="5053780" y="1702836"/>
                  <a:pt x="5013314" y="1674685"/>
                  <a:pt x="4972848" y="1614361"/>
                </a:cubicBezTo>
                <a:cubicBezTo>
                  <a:pt x="4813231" y="1638491"/>
                  <a:pt x="4653616" y="1658599"/>
                  <a:pt x="4496248" y="1672675"/>
                </a:cubicBezTo>
                <a:cubicBezTo>
                  <a:pt x="4458029" y="1743052"/>
                  <a:pt x="4422059" y="1773214"/>
                  <a:pt x="4383842" y="1769193"/>
                </a:cubicBezTo>
                <a:cubicBezTo>
                  <a:pt x="4352369" y="1767181"/>
                  <a:pt x="4327638" y="1739030"/>
                  <a:pt x="4307406" y="1688761"/>
                </a:cubicBezTo>
                <a:cubicBezTo>
                  <a:pt x="4170270" y="1698814"/>
                  <a:pt x="4033137" y="1706857"/>
                  <a:pt x="3898250" y="1712891"/>
                </a:cubicBezTo>
                <a:cubicBezTo>
                  <a:pt x="3830806" y="1773214"/>
                  <a:pt x="3779099" y="1793322"/>
                  <a:pt x="3738633" y="1779246"/>
                </a:cubicBezTo>
                <a:cubicBezTo>
                  <a:pt x="3713904" y="1769193"/>
                  <a:pt x="3698166" y="1751095"/>
                  <a:pt x="3689174" y="1718922"/>
                </a:cubicBezTo>
                <a:cubicBezTo>
                  <a:pt x="3570025" y="1720934"/>
                  <a:pt x="3450874" y="1718922"/>
                  <a:pt x="3333972" y="1716912"/>
                </a:cubicBezTo>
                <a:cubicBezTo>
                  <a:pt x="3289010" y="1765171"/>
                  <a:pt x="3255289" y="1783267"/>
                  <a:pt x="3226063" y="1775224"/>
                </a:cubicBezTo>
                <a:cubicBezTo>
                  <a:pt x="3201334" y="1767181"/>
                  <a:pt x="3190093" y="1749085"/>
                  <a:pt x="3183350" y="1716912"/>
                </a:cubicBezTo>
                <a:cubicBezTo>
                  <a:pt x="3147380" y="1825495"/>
                  <a:pt x="3109161" y="1936087"/>
                  <a:pt x="3068695" y="2040648"/>
                </a:cubicBezTo>
                <a:cubicBezTo>
                  <a:pt x="2900087" y="2481010"/>
                  <a:pt x="2753958" y="2861047"/>
                  <a:pt x="2598840" y="2850994"/>
                </a:cubicBezTo>
                <a:cubicBezTo>
                  <a:pt x="2592094" y="2850994"/>
                  <a:pt x="2585351" y="2848983"/>
                  <a:pt x="2580855" y="2846973"/>
                </a:cubicBezTo>
                <a:cubicBezTo>
                  <a:pt x="2495427" y="2822843"/>
                  <a:pt x="2430230" y="2676055"/>
                  <a:pt x="2374028" y="2380471"/>
                </a:cubicBezTo>
                <a:cubicBezTo>
                  <a:pt x="2340305" y="2487041"/>
                  <a:pt x="2304335" y="2595624"/>
                  <a:pt x="2263869" y="2702196"/>
                </a:cubicBezTo>
                <a:lnTo>
                  <a:pt x="2263869" y="2706218"/>
                </a:lnTo>
                <a:cubicBezTo>
                  <a:pt x="2155960" y="3112396"/>
                  <a:pt x="2021073" y="3510531"/>
                  <a:pt x="1865954" y="3886547"/>
                </a:cubicBezTo>
                <a:cubicBezTo>
                  <a:pt x="1670367" y="4357070"/>
                  <a:pt x="1638894" y="4375168"/>
                  <a:pt x="1598428" y="4363104"/>
                </a:cubicBezTo>
                <a:cubicBezTo>
                  <a:pt x="1566954" y="4355061"/>
                  <a:pt x="1539977" y="4342996"/>
                  <a:pt x="1638894" y="3920731"/>
                </a:cubicBezTo>
                <a:cubicBezTo>
                  <a:pt x="1512999" y="4109745"/>
                  <a:pt x="1373616" y="4292725"/>
                  <a:pt x="1227490" y="4469674"/>
                </a:cubicBezTo>
                <a:cubicBezTo>
                  <a:pt x="1153301" y="4700915"/>
                  <a:pt x="1076865" y="4932154"/>
                  <a:pt x="1000429" y="5155352"/>
                </a:cubicBezTo>
                <a:cubicBezTo>
                  <a:pt x="687943" y="6088356"/>
                  <a:pt x="523829" y="6112485"/>
                  <a:pt x="494605" y="6106452"/>
                </a:cubicBezTo>
                <a:lnTo>
                  <a:pt x="490109" y="6106452"/>
                </a:lnTo>
                <a:cubicBezTo>
                  <a:pt x="483363" y="6104442"/>
                  <a:pt x="474371" y="6100421"/>
                  <a:pt x="467628" y="6090366"/>
                </a:cubicBezTo>
                <a:cubicBezTo>
                  <a:pt x="447393" y="6062215"/>
                  <a:pt x="406927" y="5903364"/>
                  <a:pt x="676701" y="5058835"/>
                </a:cubicBezTo>
                <a:cubicBezTo>
                  <a:pt x="521581" y="5206627"/>
                  <a:pt x="358031" y="5349393"/>
                  <a:pt x="186893" y="5486377"/>
                </a:cubicBezTo>
                <a:lnTo>
                  <a:pt x="0" y="5629632"/>
                </a:lnTo>
                <a:lnTo>
                  <a:pt x="0" y="5558164"/>
                </a:lnTo>
                <a:lnTo>
                  <a:pt x="28402" y="5537653"/>
                </a:lnTo>
                <a:cubicBezTo>
                  <a:pt x="163569" y="5433343"/>
                  <a:pt x="294521" y="5325263"/>
                  <a:pt x="420416" y="5213664"/>
                </a:cubicBezTo>
                <a:cubicBezTo>
                  <a:pt x="415920" y="5211654"/>
                  <a:pt x="411423" y="5211654"/>
                  <a:pt x="409177" y="5209643"/>
                </a:cubicBezTo>
                <a:cubicBezTo>
                  <a:pt x="279347" y="5173449"/>
                  <a:pt x="162164" y="5118027"/>
                  <a:pt x="63317" y="5046770"/>
                </a:cubicBezTo>
                <a:lnTo>
                  <a:pt x="0" y="4994480"/>
                </a:lnTo>
                <a:lnTo>
                  <a:pt x="0" y="4923464"/>
                </a:lnTo>
                <a:lnTo>
                  <a:pt x="11259" y="4936176"/>
                </a:lnTo>
                <a:cubicBezTo>
                  <a:pt x="159635" y="5076931"/>
                  <a:pt x="339484" y="5141276"/>
                  <a:pt x="467628" y="5171439"/>
                </a:cubicBezTo>
                <a:cubicBezTo>
                  <a:pt x="676701" y="4984435"/>
                  <a:pt x="874535" y="4785368"/>
                  <a:pt x="1054384" y="4580268"/>
                </a:cubicBezTo>
                <a:cubicBezTo>
                  <a:pt x="1031903" y="4576247"/>
                  <a:pt x="1009422" y="4570213"/>
                  <a:pt x="984694" y="4564182"/>
                </a:cubicBezTo>
                <a:cubicBezTo>
                  <a:pt x="883527" y="4536031"/>
                  <a:pt x="732905" y="4481739"/>
                  <a:pt x="600265" y="4379190"/>
                </a:cubicBezTo>
                <a:cubicBezTo>
                  <a:pt x="328244" y="4170069"/>
                  <a:pt x="258552" y="3898612"/>
                  <a:pt x="240567" y="3773943"/>
                </a:cubicBezTo>
                <a:cubicBezTo>
                  <a:pt x="176496" y="3799079"/>
                  <a:pt x="110739" y="3823711"/>
                  <a:pt x="44420" y="3847338"/>
                </a:cubicBezTo>
                <a:lnTo>
                  <a:pt x="0" y="3862335"/>
                </a:lnTo>
                <a:lnTo>
                  <a:pt x="0" y="3808429"/>
                </a:lnTo>
                <a:lnTo>
                  <a:pt x="245063" y="3715631"/>
                </a:lnTo>
                <a:cubicBezTo>
                  <a:pt x="370957" y="3454230"/>
                  <a:pt x="521582" y="3040008"/>
                  <a:pt x="530575" y="2539322"/>
                </a:cubicBezTo>
                <a:cubicBezTo>
                  <a:pt x="535071" y="2332212"/>
                  <a:pt x="512590" y="2121079"/>
                  <a:pt x="467628" y="1915979"/>
                </a:cubicBezTo>
                <a:cubicBezTo>
                  <a:pt x="465378" y="1915979"/>
                  <a:pt x="465378" y="1915979"/>
                  <a:pt x="463131" y="1913969"/>
                </a:cubicBezTo>
                <a:cubicBezTo>
                  <a:pt x="383323" y="1891851"/>
                  <a:pt x="302952" y="1866716"/>
                  <a:pt x="222020" y="1838816"/>
                </a:cubicBezTo>
                <a:lnTo>
                  <a:pt x="0" y="1755502"/>
                </a:lnTo>
                <a:lnTo>
                  <a:pt x="0" y="1700353"/>
                </a:lnTo>
                <a:lnTo>
                  <a:pt x="15755" y="1706857"/>
                </a:lnTo>
                <a:cubicBezTo>
                  <a:pt x="101184" y="1612352"/>
                  <a:pt x="193358" y="1517844"/>
                  <a:pt x="272040" y="1433391"/>
                </a:cubicBezTo>
                <a:cubicBezTo>
                  <a:pt x="521582" y="1171989"/>
                  <a:pt x="780114" y="900534"/>
                  <a:pt x="1029656" y="532560"/>
                </a:cubicBezTo>
                <a:cubicBezTo>
                  <a:pt x="1116208" y="404876"/>
                  <a:pt x="1197140" y="264121"/>
                  <a:pt x="1273295" y="121355"/>
                </a:cubicBezTo>
                <a:close/>
              </a:path>
            </a:pathLst>
          </a:custGeom>
          <a:solidFill>
            <a:srgbClr val="F9F7F7">
              <a:alpha val="6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39" name="Google Shape;1739;p23"/>
          <p:cNvPicPr preferRelativeResize="0"/>
          <p:nvPr/>
        </p:nvPicPr>
        <p:blipFill rotWithShape="1">
          <a:blip r:embed="rId3">
            <a:alphaModFix/>
          </a:blip>
          <a:srcRect b="0" l="5658" r="5658" t="0"/>
          <a:stretch/>
        </p:blipFill>
        <p:spPr>
          <a:xfrm>
            <a:off x="550225" y="802978"/>
            <a:ext cx="5790000" cy="4351500"/>
          </a:xfrm>
          <a:prstGeom prst="round2DiagRect">
            <a:avLst>
              <a:gd fmla="val 50000" name="adj1"/>
              <a:gd fmla="val 0" name="adj2"/>
            </a:avLst>
          </a:prstGeom>
          <a:noFill/>
          <a:ln>
            <a:noFill/>
          </a:ln>
        </p:spPr>
      </p:pic>
      <p:sp>
        <p:nvSpPr>
          <p:cNvPr id="1740" name="Google Shape;1740;p23"/>
          <p:cNvSpPr txBox="1"/>
          <p:nvPr>
            <p:ph idx="4294967295" type="title"/>
          </p:nvPr>
        </p:nvSpPr>
        <p:spPr>
          <a:xfrm>
            <a:off x="6591400" y="802975"/>
            <a:ext cx="5256600" cy="4351500"/>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7000"/>
              <a:t>Koalas are even more lazy than cats.</a:t>
            </a:r>
            <a:endParaRPr sz="7000"/>
          </a:p>
        </p:txBody>
      </p:sp>
      <p:sp>
        <p:nvSpPr>
          <p:cNvPr id="1741" name="Google Shape;1741;p23"/>
          <p:cNvSpPr txBox="1"/>
          <p:nvPr>
            <p:ph idx="4294967295" type="body"/>
          </p:nvPr>
        </p:nvSpPr>
        <p:spPr>
          <a:xfrm>
            <a:off x="550225" y="5341800"/>
            <a:ext cx="111291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grpSp>
        <p:nvGrpSpPr>
          <p:cNvPr id="1742" name="Google Shape;1742;p23"/>
          <p:cNvGrpSpPr/>
          <p:nvPr/>
        </p:nvGrpSpPr>
        <p:grpSpPr>
          <a:xfrm>
            <a:off x="469529" y="3213423"/>
            <a:ext cx="1587807" cy="2128371"/>
            <a:chOff x="550225" y="3635722"/>
            <a:chExt cx="1133015" cy="1518746"/>
          </a:xfrm>
        </p:grpSpPr>
        <p:grpSp>
          <p:nvGrpSpPr>
            <p:cNvPr id="1743" name="Google Shape;1743;p23"/>
            <p:cNvGrpSpPr/>
            <p:nvPr/>
          </p:nvGrpSpPr>
          <p:grpSpPr>
            <a:xfrm>
              <a:off x="596598" y="3635722"/>
              <a:ext cx="642937" cy="1405590"/>
              <a:chOff x="1314881" y="1285952"/>
              <a:chExt cx="1144830" cy="2502832"/>
            </a:xfrm>
          </p:grpSpPr>
          <p:sp>
            <p:nvSpPr>
              <p:cNvPr id="1744" name="Google Shape;1744;p23"/>
              <p:cNvSpPr/>
              <p:nvPr/>
            </p:nvSpPr>
            <p:spPr>
              <a:xfrm>
                <a:off x="1314881" y="1285952"/>
                <a:ext cx="1144830" cy="2502832"/>
              </a:xfrm>
              <a:custGeom>
                <a:rect b="b" l="l" r="r" t="t"/>
                <a:pathLst>
                  <a:path extrusionOk="0" h="2502832" w="1144830">
                    <a:moveTo>
                      <a:pt x="25864" y="2499582"/>
                    </a:moveTo>
                    <a:cubicBezTo>
                      <a:pt x="25864" y="2499582"/>
                      <a:pt x="-23412" y="2121019"/>
                      <a:pt x="14066" y="1933779"/>
                    </a:cubicBezTo>
                    <a:cubicBezTo>
                      <a:pt x="44409" y="1782207"/>
                      <a:pt x="145462" y="1668960"/>
                      <a:pt x="210623" y="1526543"/>
                    </a:cubicBezTo>
                    <a:cubicBezTo>
                      <a:pt x="279147" y="1376761"/>
                      <a:pt x="311882" y="1197808"/>
                      <a:pt x="343944" y="1037627"/>
                    </a:cubicBezTo>
                    <a:cubicBezTo>
                      <a:pt x="376837" y="873290"/>
                      <a:pt x="173965" y="840783"/>
                      <a:pt x="173965" y="667291"/>
                    </a:cubicBezTo>
                    <a:cubicBezTo>
                      <a:pt x="173965" y="596701"/>
                      <a:pt x="283829" y="444019"/>
                      <a:pt x="279281" y="421268"/>
                    </a:cubicBezTo>
                    <a:cubicBezTo>
                      <a:pt x="270154" y="375692"/>
                      <a:pt x="276105" y="32336"/>
                      <a:pt x="341029" y="10713"/>
                    </a:cubicBezTo>
                    <a:cubicBezTo>
                      <a:pt x="348042" y="8377"/>
                      <a:pt x="416713" y="79167"/>
                      <a:pt x="460906" y="164402"/>
                    </a:cubicBezTo>
                    <a:cubicBezTo>
                      <a:pt x="504541" y="248552"/>
                      <a:pt x="523747" y="347153"/>
                      <a:pt x="523747" y="347153"/>
                    </a:cubicBezTo>
                    <a:cubicBezTo>
                      <a:pt x="523747" y="347153"/>
                      <a:pt x="612492" y="346443"/>
                      <a:pt x="682838" y="348700"/>
                    </a:cubicBezTo>
                    <a:cubicBezTo>
                      <a:pt x="753179" y="350957"/>
                      <a:pt x="805126" y="356180"/>
                      <a:pt x="805126" y="356180"/>
                    </a:cubicBezTo>
                    <a:cubicBezTo>
                      <a:pt x="805126" y="356180"/>
                      <a:pt x="986332" y="-19646"/>
                      <a:pt x="1050619" y="805"/>
                    </a:cubicBezTo>
                    <a:cubicBezTo>
                      <a:pt x="1079049" y="9845"/>
                      <a:pt x="1077093" y="128049"/>
                      <a:pt x="1071179" y="242285"/>
                    </a:cubicBezTo>
                    <a:cubicBezTo>
                      <a:pt x="1066236" y="337713"/>
                      <a:pt x="1057565" y="429901"/>
                      <a:pt x="1070718" y="457961"/>
                    </a:cubicBezTo>
                    <a:cubicBezTo>
                      <a:pt x="1099888" y="520214"/>
                      <a:pt x="1171674" y="646451"/>
                      <a:pt x="1134281" y="756682"/>
                    </a:cubicBezTo>
                    <a:cubicBezTo>
                      <a:pt x="1110770" y="825998"/>
                      <a:pt x="988585" y="860877"/>
                      <a:pt x="973915" y="991554"/>
                    </a:cubicBezTo>
                    <a:cubicBezTo>
                      <a:pt x="959481" y="1120120"/>
                      <a:pt x="992726" y="1201770"/>
                      <a:pt x="995617" y="1296233"/>
                    </a:cubicBezTo>
                    <a:cubicBezTo>
                      <a:pt x="1004312" y="1580770"/>
                      <a:pt x="1056539" y="1875439"/>
                      <a:pt x="1019881" y="2168433"/>
                    </a:cubicBezTo>
                    <a:cubicBezTo>
                      <a:pt x="1006152" y="2278149"/>
                      <a:pt x="996388" y="2405574"/>
                      <a:pt x="887289" y="2460074"/>
                    </a:cubicBezTo>
                    <a:cubicBezTo>
                      <a:pt x="768049" y="2519646"/>
                      <a:pt x="25864" y="2499582"/>
                      <a:pt x="25864" y="24995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5" name="Google Shape;1745;p23"/>
              <p:cNvSpPr/>
              <p:nvPr/>
            </p:nvSpPr>
            <p:spPr>
              <a:xfrm>
                <a:off x="2202582" y="1423079"/>
                <a:ext cx="144038" cy="243139"/>
              </a:xfrm>
              <a:custGeom>
                <a:rect b="b" l="l" r="r" t="t"/>
                <a:pathLst>
                  <a:path extrusionOk="0" h="243139" w="144038">
                    <a:moveTo>
                      <a:pt x="0" y="229968"/>
                    </a:moveTo>
                    <a:cubicBezTo>
                      <a:pt x="0" y="229968"/>
                      <a:pt x="95904" y="-3254"/>
                      <a:pt x="128736" y="34"/>
                    </a:cubicBezTo>
                    <a:cubicBezTo>
                      <a:pt x="161575" y="3329"/>
                      <a:pt x="131341" y="243140"/>
                      <a:pt x="131341" y="243140"/>
                    </a:cubicBezTo>
                    <a:cubicBezTo>
                      <a:pt x="131341" y="243140"/>
                      <a:pt x="107362" y="231612"/>
                      <a:pt x="74530" y="228318"/>
                    </a:cubicBezTo>
                    <a:cubicBezTo>
                      <a:pt x="41692" y="225030"/>
                      <a:pt x="0" y="229968"/>
                      <a:pt x="0" y="229968"/>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6" name="Google Shape;1746;p23"/>
              <p:cNvSpPr/>
              <p:nvPr/>
            </p:nvSpPr>
            <p:spPr>
              <a:xfrm>
                <a:off x="1649852" y="1435180"/>
                <a:ext cx="160303" cy="290805"/>
              </a:xfrm>
              <a:custGeom>
                <a:rect b="b" l="l" r="r" t="t"/>
                <a:pathLst>
                  <a:path extrusionOk="0" h="290805" w="160303">
                    <a:moveTo>
                      <a:pt x="5256" y="290806"/>
                    </a:moveTo>
                    <a:cubicBezTo>
                      <a:pt x="5256" y="290806"/>
                      <a:pt x="-14934" y="22492"/>
                      <a:pt x="23825" y="1391"/>
                    </a:cubicBezTo>
                    <a:cubicBezTo>
                      <a:pt x="62590" y="-19716"/>
                      <a:pt x="160304" y="206389"/>
                      <a:pt x="160304" y="206389"/>
                    </a:cubicBezTo>
                    <a:cubicBezTo>
                      <a:pt x="160304" y="206389"/>
                      <a:pt x="121940" y="207445"/>
                      <a:pt x="83181" y="228546"/>
                    </a:cubicBezTo>
                    <a:cubicBezTo>
                      <a:pt x="44422" y="249653"/>
                      <a:pt x="5256" y="290806"/>
                      <a:pt x="5256" y="290806"/>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7" name="Google Shape;1747;p23"/>
              <p:cNvSpPr/>
              <p:nvPr/>
            </p:nvSpPr>
            <p:spPr>
              <a:xfrm>
                <a:off x="2167456" y="1786694"/>
                <a:ext cx="247375" cy="232333"/>
              </a:xfrm>
              <a:custGeom>
                <a:rect b="b" l="l" r="r" t="t"/>
                <a:pathLst>
                  <a:path extrusionOk="0" h="232333" w="247375">
                    <a:moveTo>
                      <a:pt x="1062" y="144289"/>
                    </a:moveTo>
                    <a:cubicBezTo>
                      <a:pt x="-8453" y="86549"/>
                      <a:pt x="47478" y="7466"/>
                      <a:pt x="108752" y="513"/>
                    </a:cubicBezTo>
                    <a:cubicBezTo>
                      <a:pt x="170027" y="-6446"/>
                      <a:pt x="236639" y="58720"/>
                      <a:pt x="246160" y="116459"/>
                    </a:cubicBezTo>
                    <a:cubicBezTo>
                      <a:pt x="255675" y="174205"/>
                      <a:pt x="208093" y="224525"/>
                      <a:pt x="146819" y="231484"/>
                    </a:cubicBezTo>
                    <a:cubicBezTo>
                      <a:pt x="85544" y="238443"/>
                      <a:pt x="10577" y="202035"/>
                      <a:pt x="1062" y="144289"/>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8" name="Google Shape;1748;p23"/>
              <p:cNvSpPr/>
              <p:nvPr/>
            </p:nvSpPr>
            <p:spPr>
              <a:xfrm>
                <a:off x="1622466" y="1816700"/>
                <a:ext cx="260215" cy="241589"/>
              </a:xfrm>
              <a:custGeom>
                <a:rect b="b" l="l" r="r" t="t"/>
                <a:pathLst>
                  <a:path extrusionOk="0" h="241589" w="260215">
                    <a:moveTo>
                      <a:pt x="109705" y="187"/>
                    </a:moveTo>
                    <a:cubicBezTo>
                      <a:pt x="174689" y="-3757"/>
                      <a:pt x="256621" y="55378"/>
                      <a:pt x="260101" y="119852"/>
                    </a:cubicBezTo>
                    <a:cubicBezTo>
                      <a:pt x="263586" y="184321"/>
                      <a:pt x="187435" y="237425"/>
                      <a:pt x="122444" y="241369"/>
                    </a:cubicBezTo>
                    <a:cubicBezTo>
                      <a:pt x="57453" y="245312"/>
                      <a:pt x="3338" y="195914"/>
                      <a:pt x="150" y="135621"/>
                    </a:cubicBezTo>
                    <a:cubicBezTo>
                      <a:pt x="-3032" y="75327"/>
                      <a:pt x="44714" y="4130"/>
                      <a:pt x="109705" y="187"/>
                    </a:cubicBezTo>
                    <a:close/>
                  </a:path>
                </a:pathLst>
              </a:custGeom>
              <a:solidFill>
                <a:srgbClr val="E9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9" name="Google Shape;1749;p23"/>
              <p:cNvSpPr/>
              <p:nvPr/>
            </p:nvSpPr>
            <p:spPr>
              <a:xfrm>
                <a:off x="1951962" y="1970367"/>
                <a:ext cx="140406" cy="88629"/>
              </a:xfrm>
              <a:custGeom>
                <a:rect b="b" l="l" r="r" t="t"/>
                <a:pathLst>
                  <a:path extrusionOk="0" h="88629" w="140406">
                    <a:moveTo>
                      <a:pt x="66153" y="88630"/>
                    </a:moveTo>
                    <a:cubicBezTo>
                      <a:pt x="32732" y="88630"/>
                      <a:pt x="-13921" y="31582"/>
                      <a:pt x="3950" y="12562"/>
                    </a:cubicBezTo>
                    <a:cubicBezTo>
                      <a:pt x="12700" y="3255"/>
                      <a:pt x="41458" y="209"/>
                      <a:pt x="70088" y="9"/>
                    </a:cubicBezTo>
                    <a:cubicBezTo>
                      <a:pt x="99951" y="-191"/>
                      <a:pt x="129699" y="2855"/>
                      <a:pt x="137641" y="12562"/>
                    </a:cubicBezTo>
                    <a:cubicBezTo>
                      <a:pt x="153192" y="31582"/>
                      <a:pt x="99575" y="88630"/>
                      <a:pt x="66153" y="8863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0" name="Google Shape;1750;p23"/>
              <p:cNvSpPr/>
              <p:nvPr/>
            </p:nvSpPr>
            <p:spPr>
              <a:xfrm>
                <a:off x="1962409" y="2065489"/>
                <a:ext cx="119804" cy="81625"/>
              </a:xfrm>
              <a:custGeom>
                <a:rect b="b" l="l" r="r" t="t"/>
                <a:pathLst>
                  <a:path extrusionOk="0" h="81625" w="119804">
                    <a:moveTo>
                      <a:pt x="0" y="81625"/>
                    </a:moveTo>
                    <a:lnTo>
                      <a:pt x="55706" y="0"/>
                    </a:lnTo>
                    <a:lnTo>
                      <a:pt x="119804" y="74406"/>
                    </a:lnTo>
                  </a:path>
                </a:pathLst>
              </a:custGeom>
              <a:noFill/>
              <a:ln cap="rnd" cmpd="sng" w="9525">
                <a:solidFill>
                  <a:srgbClr val="E9E5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1" name="Google Shape;1751;p23"/>
              <p:cNvSpPr/>
              <p:nvPr/>
            </p:nvSpPr>
            <p:spPr>
              <a:xfrm>
                <a:off x="2167505" y="1791460"/>
                <a:ext cx="155901" cy="226650"/>
              </a:xfrm>
              <a:custGeom>
                <a:rect b="b" l="l" r="r" t="t"/>
                <a:pathLst>
                  <a:path extrusionOk="0" h="226650" w="155901">
                    <a:moveTo>
                      <a:pt x="91257" y="0"/>
                    </a:moveTo>
                    <a:cubicBezTo>
                      <a:pt x="37342" y="18086"/>
                      <a:pt x="-7537" y="87535"/>
                      <a:pt x="1061" y="139705"/>
                    </a:cubicBezTo>
                    <a:cubicBezTo>
                      <a:pt x="10358" y="196116"/>
                      <a:pt x="81900" y="231056"/>
                      <a:pt x="142331" y="226202"/>
                    </a:cubicBezTo>
                    <a:cubicBezTo>
                      <a:pt x="153182" y="188739"/>
                      <a:pt x="160845" y="146785"/>
                      <a:pt x="152113" y="106767"/>
                    </a:cubicBezTo>
                    <a:cubicBezTo>
                      <a:pt x="143120" y="65554"/>
                      <a:pt x="117495" y="29668"/>
                      <a:pt x="91257" y="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2" name="Google Shape;1752;p23"/>
              <p:cNvSpPr/>
              <p:nvPr/>
            </p:nvSpPr>
            <p:spPr>
              <a:xfrm>
                <a:off x="1622532" y="1820776"/>
                <a:ext cx="167258" cy="237639"/>
              </a:xfrm>
              <a:custGeom>
                <a:rect b="b" l="l" r="r" t="t"/>
                <a:pathLst>
                  <a:path extrusionOk="0" h="237639" w="167258">
                    <a:moveTo>
                      <a:pt x="88896" y="0"/>
                    </a:moveTo>
                    <a:cubicBezTo>
                      <a:pt x="34744" y="15786"/>
                      <a:pt x="-2685" y="77682"/>
                      <a:pt x="151" y="131381"/>
                    </a:cubicBezTo>
                    <a:cubicBezTo>
                      <a:pt x="3339" y="191675"/>
                      <a:pt x="57235" y="241364"/>
                      <a:pt x="122226" y="237420"/>
                    </a:cubicBezTo>
                    <a:cubicBezTo>
                      <a:pt x="134662" y="236668"/>
                      <a:pt x="147638" y="232828"/>
                      <a:pt x="160256" y="228738"/>
                    </a:cubicBezTo>
                    <a:cubicBezTo>
                      <a:pt x="167549" y="188575"/>
                      <a:pt x="171581" y="144377"/>
                      <a:pt x="159898" y="104595"/>
                    </a:cubicBezTo>
                    <a:cubicBezTo>
                      <a:pt x="147310" y="61744"/>
                      <a:pt x="117818" y="27053"/>
                      <a:pt x="88896" y="0"/>
                    </a:cubicBezTo>
                    <a:close/>
                  </a:path>
                </a:pathLst>
              </a:custGeom>
              <a:solidFill>
                <a:srgbClr val="C755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53" name="Google Shape;1753;p23"/>
            <p:cNvGrpSpPr/>
            <p:nvPr/>
          </p:nvGrpSpPr>
          <p:grpSpPr>
            <a:xfrm>
              <a:off x="962210" y="4257128"/>
              <a:ext cx="721030" cy="863482"/>
              <a:chOff x="4569500" y="3652379"/>
              <a:chExt cx="1606573" cy="1936927"/>
            </a:xfrm>
          </p:grpSpPr>
          <p:grpSp>
            <p:nvGrpSpPr>
              <p:cNvPr id="1754" name="Google Shape;1754;p23"/>
              <p:cNvGrpSpPr/>
              <p:nvPr/>
            </p:nvGrpSpPr>
            <p:grpSpPr>
              <a:xfrm>
                <a:off x="4569500" y="3652379"/>
                <a:ext cx="1606573" cy="1936927"/>
                <a:chOff x="4205388" y="2389281"/>
                <a:chExt cx="1459990" cy="1760203"/>
              </a:xfrm>
            </p:grpSpPr>
            <p:sp>
              <p:nvSpPr>
                <p:cNvPr id="1755" name="Google Shape;1755;p23"/>
                <p:cNvSpPr/>
                <p:nvPr/>
              </p:nvSpPr>
              <p:spPr>
                <a:xfrm>
                  <a:off x="4682303" y="2389281"/>
                  <a:ext cx="337207" cy="508697"/>
                </a:xfrm>
                <a:custGeom>
                  <a:rect b="b" l="l" r="r" t="t"/>
                  <a:pathLst>
                    <a:path extrusionOk="0" h="508697" w="337207">
                      <a:moveTo>
                        <a:pt x="289219" y="508697"/>
                      </a:moveTo>
                      <a:cubicBezTo>
                        <a:pt x="289219" y="508697"/>
                        <a:pt x="327613" y="470042"/>
                        <a:pt x="318796" y="418398"/>
                      </a:cubicBezTo>
                      <a:cubicBezTo>
                        <a:pt x="308176" y="356207"/>
                        <a:pt x="297714" y="358812"/>
                        <a:pt x="307514" y="294477"/>
                      </a:cubicBezTo>
                      <a:cubicBezTo>
                        <a:pt x="312487" y="261833"/>
                        <a:pt x="337207" y="186623"/>
                        <a:pt x="337207" y="186623"/>
                      </a:cubicBezTo>
                      <a:lnTo>
                        <a:pt x="285478" y="242851"/>
                      </a:lnTo>
                      <a:cubicBezTo>
                        <a:pt x="285478" y="242851"/>
                        <a:pt x="262373" y="119537"/>
                        <a:pt x="201828" y="69630"/>
                      </a:cubicBezTo>
                      <a:cubicBezTo>
                        <a:pt x="135301" y="14786"/>
                        <a:pt x="97428" y="0"/>
                        <a:pt x="97428" y="0"/>
                      </a:cubicBezTo>
                      <a:cubicBezTo>
                        <a:pt x="97428" y="0"/>
                        <a:pt x="70353" y="42657"/>
                        <a:pt x="64414" y="54516"/>
                      </a:cubicBezTo>
                      <a:cubicBezTo>
                        <a:pt x="45833" y="91660"/>
                        <a:pt x="33082" y="115402"/>
                        <a:pt x="18769" y="154215"/>
                      </a:cubicBezTo>
                      <a:cubicBezTo>
                        <a:pt x="-1032" y="207906"/>
                        <a:pt x="-11342" y="250405"/>
                        <a:pt x="19644" y="304672"/>
                      </a:cubicBezTo>
                      <a:cubicBezTo>
                        <a:pt x="29772" y="322415"/>
                        <a:pt x="90531" y="370780"/>
                        <a:pt x="90531" y="370780"/>
                      </a:cubicBezTo>
                      <a:lnTo>
                        <a:pt x="36537" y="371952"/>
                      </a:lnTo>
                      <a:cubicBezTo>
                        <a:pt x="36537" y="371952"/>
                        <a:pt x="92777" y="403904"/>
                        <a:pt x="105687" y="408258"/>
                      </a:cubicBezTo>
                      <a:cubicBezTo>
                        <a:pt x="180369" y="433445"/>
                        <a:pt x="289219" y="508697"/>
                        <a:pt x="289219" y="5086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56" name="Google Shape;1756;p23"/>
                <p:cNvGrpSpPr/>
                <p:nvPr/>
              </p:nvGrpSpPr>
              <p:grpSpPr>
                <a:xfrm>
                  <a:off x="4205388" y="2669100"/>
                  <a:ext cx="1426279" cy="1480384"/>
                  <a:chOff x="4205388" y="2669100"/>
                  <a:chExt cx="1426279" cy="1480384"/>
                </a:xfrm>
              </p:grpSpPr>
              <p:grpSp>
                <p:nvGrpSpPr>
                  <p:cNvPr id="1757" name="Google Shape;1757;p23"/>
                  <p:cNvGrpSpPr/>
                  <p:nvPr/>
                </p:nvGrpSpPr>
                <p:grpSpPr>
                  <a:xfrm>
                    <a:off x="4205388" y="2669100"/>
                    <a:ext cx="1426279" cy="1480384"/>
                    <a:chOff x="4205388" y="2669100"/>
                    <a:chExt cx="1426279" cy="1480384"/>
                  </a:xfrm>
                </p:grpSpPr>
                <p:sp>
                  <p:nvSpPr>
                    <p:cNvPr id="1758" name="Google Shape;1758;p23"/>
                    <p:cNvSpPr/>
                    <p:nvPr/>
                  </p:nvSpPr>
                  <p:spPr>
                    <a:xfrm>
                      <a:off x="4806028" y="3839333"/>
                      <a:ext cx="73576" cy="208026"/>
                    </a:xfrm>
                    <a:custGeom>
                      <a:rect b="b" l="l" r="r" t="t"/>
                      <a:pathLst>
                        <a:path extrusionOk="0" h="208026" w="73576">
                          <a:moveTo>
                            <a:pt x="73069" y="133"/>
                          </a:moveTo>
                          <a:cubicBezTo>
                            <a:pt x="75316" y="-1452"/>
                            <a:pt x="69474" y="11573"/>
                            <a:pt x="67659" y="15969"/>
                          </a:cubicBezTo>
                          <a:cubicBezTo>
                            <a:pt x="62746" y="27871"/>
                            <a:pt x="57828" y="39772"/>
                            <a:pt x="52916" y="51680"/>
                          </a:cubicBezTo>
                          <a:cubicBezTo>
                            <a:pt x="46770" y="66556"/>
                            <a:pt x="-22586" y="207692"/>
                            <a:pt x="7556" y="208026"/>
                          </a:cubicBezTo>
                          <a:cubicBezTo>
                            <a:pt x="31529" y="208294"/>
                            <a:pt x="65236" y="70522"/>
                            <a:pt x="68879" y="45844"/>
                          </a:cubicBezTo>
                          <a:cubicBezTo>
                            <a:pt x="70197" y="36900"/>
                            <a:pt x="70780" y="1742"/>
                            <a:pt x="73069" y="13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9" name="Google Shape;1759;p23"/>
                    <p:cNvSpPr/>
                    <p:nvPr/>
                  </p:nvSpPr>
                  <p:spPr>
                    <a:xfrm>
                      <a:off x="4205388" y="2927599"/>
                      <a:ext cx="1426279" cy="1221885"/>
                    </a:xfrm>
                    <a:custGeom>
                      <a:rect b="b" l="l" r="r" t="t"/>
                      <a:pathLst>
                        <a:path extrusionOk="0" h="1221885" w="1426279">
                          <a:moveTo>
                            <a:pt x="878032" y="28326"/>
                          </a:moveTo>
                          <a:cubicBezTo>
                            <a:pt x="690304" y="-11386"/>
                            <a:pt x="277323" y="-65532"/>
                            <a:pt x="95794" y="303293"/>
                          </a:cubicBezTo>
                          <a:cubicBezTo>
                            <a:pt x="-118359" y="738402"/>
                            <a:pt x="54880" y="1047531"/>
                            <a:pt x="336387" y="1154650"/>
                          </a:cubicBezTo>
                          <a:cubicBezTo>
                            <a:pt x="737133" y="1307141"/>
                            <a:pt x="1266652" y="1201327"/>
                            <a:pt x="1379498" y="826115"/>
                          </a:cubicBezTo>
                          <a:cubicBezTo>
                            <a:pt x="1583450" y="147948"/>
                            <a:pt x="1065754" y="68038"/>
                            <a:pt x="878032" y="283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0" name="Google Shape;1760;p23"/>
                    <p:cNvSpPr/>
                    <p:nvPr/>
                  </p:nvSpPr>
                  <p:spPr>
                    <a:xfrm>
                      <a:off x="5223020" y="2989049"/>
                      <a:ext cx="408218" cy="520234"/>
                    </a:xfrm>
                    <a:custGeom>
                      <a:rect b="b" l="l" r="r" t="t"/>
                      <a:pathLst>
                        <a:path extrusionOk="0" h="520234" w="408218">
                          <a:moveTo>
                            <a:pt x="100981" y="32869"/>
                          </a:moveTo>
                          <a:cubicBezTo>
                            <a:pt x="66187" y="18617"/>
                            <a:pt x="32966" y="9084"/>
                            <a:pt x="0" y="0"/>
                          </a:cubicBezTo>
                          <a:cubicBezTo>
                            <a:pt x="16024" y="33846"/>
                            <a:pt x="49950" y="60740"/>
                            <a:pt x="78726" y="82807"/>
                          </a:cubicBezTo>
                          <a:cubicBezTo>
                            <a:pt x="109870" y="106694"/>
                            <a:pt x="148477" y="114485"/>
                            <a:pt x="183507" y="131821"/>
                          </a:cubicBezTo>
                          <a:cubicBezTo>
                            <a:pt x="234520" y="157063"/>
                            <a:pt x="280978" y="199429"/>
                            <a:pt x="316039" y="243410"/>
                          </a:cubicBezTo>
                          <a:cubicBezTo>
                            <a:pt x="385723" y="330813"/>
                            <a:pt x="377975" y="370124"/>
                            <a:pt x="399155" y="467219"/>
                          </a:cubicBezTo>
                          <a:cubicBezTo>
                            <a:pt x="402902" y="484391"/>
                            <a:pt x="404341" y="502698"/>
                            <a:pt x="407237" y="520235"/>
                          </a:cubicBezTo>
                          <a:cubicBezTo>
                            <a:pt x="422284" y="230130"/>
                            <a:pt x="261650" y="98698"/>
                            <a:pt x="100981" y="328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1" name="Google Shape;1761;p23"/>
                    <p:cNvSpPr/>
                    <p:nvPr/>
                  </p:nvSpPr>
                  <p:spPr>
                    <a:xfrm>
                      <a:off x="4205551" y="2939828"/>
                      <a:ext cx="486576" cy="844574"/>
                    </a:xfrm>
                    <a:custGeom>
                      <a:rect b="b" l="l" r="r" t="t"/>
                      <a:pathLst>
                        <a:path extrusionOk="0" h="844574" w="486576">
                          <a:moveTo>
                            <a:pt x="486577" y="0"/>
                          </a:moveTo>
                          <a:cubicBezTo>
                            <a:pt x="336436" y="27234"/>
                            <a:pt x="186823" y="105729"/>
                            <a:pt x="95619" y="291040"/>
                          </a:cubicBezTo>
                          <a:cubicBezTo>
                            <a:pt x="-12691" y="511096"/>
                            <a:pt x="-21647" y="698800"/>
                            <a:pt x="32116" y="844575"/>
                          </a:cubicBezTo>
                          <a:cubicBezTo>
                            <a:pt x="52907" y="827117"/>
                            <a:pt x="66235" y="790283"/>
                            <a:pt x="73377" y="765533"/>
                          </a:cubicBezTo>
                          <a:cubicBezTo>
                            <a:pt x="109458" y="640482"/>
                            <a:pt x="122634" y="512608"/>
                            <a:pt x="182889" y="394413"/>
                          </a:cubicBezTo>
                          <a:cubicBezTo>
                            <a:pt x="263533" y="236202"/>
                            <a:pt x="364429" y="122294"/>
                            <a:pt x="48657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62" name="Google Shape;1762;p23"/>
                    <p:cNvGrpSpPr/>
                    <p:nvPr/>
                  </p:nvGrpSpPr>
                  <p:grpSpPr>
                    <a:xfrm>
                      <a:off x="4919762" y="2669100"/>
                      <a:ext cx="454828" cy="400211"/>
                      <a:chOff x="4919762" y="2669100"/>
                      <a:chExt cx="454828" cy="400211"/>
                    </a:xfrm>
                  </p:grpSpPr>
                  <p:sp>
                    <p:nvSpPr>
                      <p:cNvPr id="1763" name="Google Shape;1763;p23"/>
                      <p:cNvSpPr/>
                      <p:nvPr/>
                    </p:nvSpPr>
                    <p:spPr>
                      <a:xfrm>
                        <a:off x="4919811" y="2669100"/>
                        <a:ext cx="454779" cy="400211"/>
                      </a:xfrm>
                      <a:custGeom>
                        <a:rect b="b" l="l" r="r" t="t"/>
                        <a:pathLst>
                          <a:path extrusionOk="0" h="400211" w="454779">
                            <a:moveTo>
                              <a:pt x="300737" y="143485"/>
                            </a:moveTo>
                            <a:cubicBezTo>
                              <a:pt x="300737" y="143485"/>
                              <a:pt x="315960" y="153899"/>
                              <a:pt x="334450" y="161162"/>
                            </a:cubicBezTo>
                            <a:cubicBezTo>
                              <a:pt x="353043" y="168466"/>
                              <a:pt x="374945" y="172595"/>
                              <a:pt x="388007" y="159771"/>
                            </a:cubicBezTo>
                            <a:cubicBezTo>
                              <a:pt x="422029" y="126356"/>
                              <a:pt x="421064" y="51449"/>
                              <a:pt x="317982" y="62282"/>
                            </a:cubicBezTo>
                            <a:cubicBezTo>
                              <a:pt x="239882" y="70492"/>
                              <a:pt x="224962" y="144481"/>
                              <a:pt x="233803" y="183532"/>
                            </a:cubicBezTo>
                            <a:cubicBezTo>
                              <a:pt x="237574" y="200169"/>
                              <a:pt x="251231" y="251133"/>
                              <a:pt x="276066" y="286850"/>
                            </a:cubicBezTo>
                            <a:cubicBezTo>
                              <a:pt x="309518" y="334954"/>
                              <a:pt x="355879" y="367671"/>
                              <a:pt x="355879" y="367671"/>
                            </a:cubicBezTo>
                            <a:lnTo>
                              <a:pt x="256617" y="333496"/>
                            </a:lnTo>
                            <a:lnTo>
                              <a:pt x="273831" y="400211"/>
                            </a:lnTo>
                            <a:lnTo>
                              <a:pt x="151015" y="330053"/>
                            </a:lnTo>
                            <a:lnTo>
                              <a:pt x="0" y="331875"/>
                            </a:lnTo>
                            <a:cubicBezTo>
                              <a:pt x="0" y="331875"/>
                              <a:pt x="44242" y="279612"/>
                              <a:pt x="81143" y="216594"/>
                            </a:cubicBezTo>
                            <a:cubicBezTo>
                              <a:pt x="120241" y="149831"/>
                              <a:pt x="127570" y="103597"/>
                              <a:pt x="190812" y="45784"/>
                            </a:cubicBezTo>
                            <a:cubicBezTo>
                              <a:pt x="283516" y="-38953"/>
                              <a:pt x="455602" y="1208"/>
                              <a:pt x="454777" y="106652"/>
                            </a:cubicBezTo>
                            <a:cubicBezTo>
                              <a:pt x="454509" y="140893"/>
                              <a:pt x="414409" y="194741"/>
                              <a:pt x="377672" y="198694"/>
                            </a:cubicBezTo>
                            <a:cubicBezTo>
                              <a:pt x="360457" y="200546"/>
                              <a:pt x="333145" y="196884"/>
                              <a:pt x="319980" y="184752"/>
                            </a:cubicBezTo>
                            <a:cubicBezTo>
                              <a:pt x="304071" y="170100"/>
                              <a:pt x="300737" y="143485"/>
                              <a:pt x="300737" y="143485"/>
                            </a:cubicBezTo>
                            <a:close/>
                          </a:path>
                        </a:pathLst>
                      </a:custGeom>
                      <a:solidFill>
                        <a:srgbClr val="2220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4" name="Google Shape;1764;p23"/>
                      <p:cNvSpPr/>
                      <p:nvPr/>
                    </p:nvSpPr>
                    <p:spPr>
                      <a:xfrm>
                        <a:off x="4919762" y="2863130"/>
                        <a:ext cx="111656" cy="137862"/>
                      </a:xfrm>
                      <a:custGeom>
                        <a:rect b="b" l="l" r="r" t="t"/>
                        <a:pathLst>
                          <a:path extrusionOk="0" h="137862" w="111656">
                            <a:moveTo>
                              <a:pt x="92655" y="820"/>
                            </a:moveTo>
                            <a:cubicBezTo>
                              <a:pt x="88830" y="8082"/>
                              <a:pt x="85776" y="14883"/>
                              <a:pt x="81228" y="22649"/>
                            </a:cubicBezTo>
                            <a:cubicBezTo>
                              <a:pt x="44321" y="85666"/>
                              <a:pt x="0" y="137863"/>
                              <a:pt x="0" y="137863"/>
                            </a:cubicBezTo>
                            <a:lnTo>
                              <a:pt x="33664" y="137517"/>
                            </a:lnTo>
                            <a:cubicBezTo>
                              <a:pt x="56192" y="107539"/>
                              <a:pt x="82017" y="79121"/>
                              <a:pt x="98801" y="45450"/>
                            </a:cubicBezTo>
                            <a:cubicBezTo>
                              <a:pt x="100774" y="41497"/>
                              <a:pt x="119470" y="4767"/>
                              <a:pt x="107909" y="1154"/>
                            </a:cubicBezTo>
                            <a:cubicBezTo>
                              <a:pt x="102875" y="-419"/>
                              <a:pt x="97695" y="-237"/>
                              <a:pt x="92655" y="820"/>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5" name="Google Shape;1765;p23"/>
                      <p:cNvSpPr/>
                      <p:nvPr/>
                    </p:nvSpPr>
                    <p:spPr>
                      <a:xfrm>
                        <a:off x="5047018" y="2819978"/>
                        <a:ext cx="58089" cy="184835"/>
                      </a:xfrm>
                      <a:custGeom>
                        <a:rect b="b" l="l" r="r" t="t"/>
                        <a:pathLst>
                          <a:path extrusionOk="0" h="184835" w="58089">
                            <a:moveTo>
                              <a:pt x="41551" y="344"/>
                            </a:moveTo>
                            <a:cubicBezTo>
                              <a:pt x="21701" y="5420"/>
                              <a:pt x="13959" y="62171"/>
                              <a:pt x="11348" y="71789"/>
                            </a:cubicBezTo>
                            <a:cubicBezTo>
                              <a:pt x="6515" y="89587"/>
                              <a:pt x="3922" y="108666"/>
                              <a:pt x="1949" y="126961"/>
                            </a:cubicBezTo>
                            <a:cubicBezTo>
                              <a:pt x="42" y="144650"/>
                              <a:pt x="-231" y="162058"/>
                              <a:pt x="145" y="179443"/>
                            </a:cubicBezTo>
                            <a:lnTo>
                              <a:pt x="23724" y="179127"/>
                            </a:lnTo>
                            <a:lnTo>
                              <a:pt x="33494" y="184835"/>
                            </a:lnTo>
                            <a:cubicBezTo>
                              <a:pt x="48535" y="149362"/>
                              <a:pt x="48395" y="95301"/>
                              <a:pt x="52821" y="66652"/>
                            </a:cubicBezTo>
                            <a:cubicBezTo>
                              <a:pt x="54461" y="56020"/>
                              <a:pt x="64832" y="8602"/>
                              <a:pt x="50981" y="1698"/>
                            </a:cubicBezTo>
                            <a:cubicBezTo>
                              <a:pt x="47642" y="34"/>
                              <a:pt x="44387" y="-385"/>
                              <a:pt x="41551" y="344"/>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6" name="Google Shape;1766;p23"/>
                      <p:cNvSpPr/>
                      <p:nvPr/>
                    </p:nvSpPr>
                    <p:spPr>
                      <a:xfrm>
                        <a:off x="5112172" y="2684541"/>
                        <a:ext cx="241953" cy="368813"/>
                      </a:xfrm>
                      <a:custGeom>
                        <a:rect b="b" l="l" r="r" t="t"/>
                        <a:pathLst>
                          <a:path extrusionOk="0" h="368813" w="241953">
                            <a:moveTo>
                              <a:pt x="143303" y="1507"/>
                            </a:moveTo>
                            <a:cubicBezTo>
                              <a:pt x="93511" y="8629"/>
                              <a:pt x="42159" y="37794"/>
                              <a:pt x="23615" y="74992"/>
                            </a:cubicBezTo>
                            <a:cubicBezTo>
                              <a:pt x="3151" y="116034"/>
                              <a:pt x="12581" y="169603"/>
                              <a:pt x="9728" y="214070"/>
                            </a:cubicBezTo>
                            <a:cubicBezTo>
                              <a:pt x="7117" y="254844"/>
                              <a:pt x="838" y="296755"/>
                              <a:pt x="0" y="338167"/>
                            </a:cubicBezTo>
                            <a:lnTo>
                              <a:pt x="53593" y="368813"/>
                            </a:lnTo>
                            <a:cubicBezTo>
                              <a:pt x="52597" y="356548"/>
                              <a:pt x="51000" y="344361"/>
                              <a:pt x="51152" y="332647"/>
                            </a:cubicBezTo>
                            <a:cubicBezTo>
                              <a:pt x="51680" y="291120"/>
                              <a:pt x="52324" y="249647"/>
                              <a:pt x="53423" y="208186"/>
                            </a:cubicBezTo>
                            <a:cubicBezTo>
                              <a:pt x="47606" y="191311"/>
                              <a:pt x="43228" y="175487"/>
                              <a:pt x="41534" y="168000"/>
                            </a:cubicBezTo>
                            <a:cubicBezTo>
                              <a:pt x="32687" y="128950"/>
                              <a:pt x="47430" y="55070"/>
                              <a:pt x="125530" y="46866"/>
                            </a:cubicBezTo>
                            <a:cubicBezTo>
                              <a:pt x="228612" y="36027"/>
                              <a:pt x="229595" y="110952"/>
                              <a:pt x="195573" y="144367"/>
                            </a:cubicBezTo>
                            <a:cubicBezTo>
                              <a:pt x="182512" y="157192"/>
                              <a:pt x="160591" y="152996"/>
                              <a:pt x="141998" y="145691"/>
                            </a:cubicBezTo>
                            <a:cubicBezTo>
                              <a:pt x="123508" y="138429"/>
                              <a:pt x="108461" y="128136"/>
                              <a:pt x="108461" y="128136"/>
                            </a:cubicBezTo>
                            <a:cubicBezTo>
                              <a:pt x="108461" y="128136"/>
                              <a:pt x="111752" y="154617"/>
                              <a:pt x="127662" y="169269"/>
                            </a:cubicBezTo>
                            <a:cubicBezTo>
                              <a:pt x="140832" y="181401"/>
                              <a:pt x="168072" y="185087"/>
                              <a:pt x="185281" y="183235"/>
                            </a:cubicBezTo>
                            <a:cubicBezTo>
                              <a:pt x="186022" y="183156"/>
                              <a:pt x="186781" y="182798"/>
                              <a:pt x="187521" y="182683"/>
                            </a:cubicBezTo>
                            <a:cubicBezTo>
                              <a:pt x="212296" y="163294"/>
                              <a:pt x="229188" y="133024"/>
                              <a:pt x="237259" y="100568"/>
                            </a:cubicBezTo>
                            <a:cubicBezTo>
                              <a:pt x="242268" y="80427"/>
                              <a:pt x="246634" y="43277"/>
                              <a:pt x="231599" y="23166"/>
                            </a:cubicBezTo>
                            <a:cubicBezTo>
                              <a:pt x="231569" y="23136"/>
                              <a:pt x="231611" y="23002"/>
                              <a:pt x="231581" y="22978"/>
                            </a:cubicBezTo>
                            <a:cubicBezTo>
                              <a:pt x="226802" y="18557"/>
                              <a:pt x="220906" y="15200"/>
                              <a:pt x="215271" y="11496"/>
                            </a:cubicBezTo>
                            <a:cubicBezTo>
                              <a:pt x="194856" y="984"/>
                              <a:pt x="169572" y="-2246"/>
                              <a:pt x="143303" y="1507"/>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67" name="Google Shape;1767;p23"/>
                    <p:cNvSpPr/>
                    <p:nvPr/>
                  </p:nvSpPr>
                  <p:spPr>
                    <a:xfrm>
                      <a:off x="4480152" y="3011792"/>
                      <a:ext cx="313374" cy="519280"/>
                    </a:xfrm>
                    <a:custGeom>
                      <a:rect b="b" l="l" r="r" t="t"/>
                      <a:pathLst>
                        <a:path extrusionOk="0" h="519280" w="313374">
                          <a:moveTo>
                            <a:pt x="295505" y="12671"/>
                          </a:moveTo>
                          <a:cubicBezTo>
                            <a:pt x="191318" y="110925"/>
                            <a:pt x="93793" y="187349"/>
                            <a:pt x="45616" y="322838"/>
                          </a:cubicBezTo>
                          <a:cubicBezTo>
                            <a:pt x="40716" y="336616"/>
                            <a:pt x="-38854" y="548037"/>
                            <a:pt x="24175" y="515976"/>
                          </a:cubicBezTo>
                          <a:cubicBezTo>
                            <a:pt x="70087" y="492622"/>
                            <a:pt x="78624" y="399238"/>
                            <a:pt x="95620" y="358069"/>
                          </a:cubicBezTo>
                          <a:cubicBezTo>
                            <a:pt x="139881" y="250889"/>
                            <a:pt x="379993" y="-67002"/>
                            <a:pt x="295505" y="126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8" name="Google Shape;1768;p23"/>
                    <p:cNvSpPr/>
                    <p:nvPr/>
                  </p:nvSpPr>
                  <p:spPr>
                    <a:xfrm>
                      <a:off x="5087943" y="3719715"/>
                      <a:ext cx="276125" cy="306540"/>
                    </a:xfrm>
                    <a:custGeom>
                      <a:rect b="b" l="l" r="r" t="t"/>
                      <a:pathLst>
                        <a:path extrusionOk="0" h="306540" w="276125">
                          <a:moveTo>
                            <a:pt x="276067" y="1021"/>
                          </a:moveTo>
                          <a:cubicBezTo>
                            <a:pt x="276880" y="-3654"/>
                            <a:pt x="268987" y="9134"/>
                            <a:pt x="267851" y="11016"/>
                          </a:cubicBezTo>
                          <a:cubicBezTo>
                            <a:pt x="261730" y="21169"/>
                            <a:pt x="255312" y="30909"/>
                            <a:pt x="247831" y="40138"/>
                          </a:cubicBezTo>
                          <a:cubicBezTo>
                            <a:pt x="227350" y="65423"/>
                            <a:pt x="204506" y="88358"/>
                            <a:pt x="181195" y="111019"/>
                          </a:cubicBezTo>
                          <a:cubicBezTo>
                            <a:pt x="143972" y="147197"/>
                            <a:pt x="1434" y="229858"/>
                            <a:pt x="31" y="278217"/>
                          </a:cubicBezTo>
                          <a:cubicBezTo>
                            <a:pt x="-2033" y="349620"/>
                            <a:pt x="99633" y="265058"/>
                            <a:pt x="113241" y="252222"/>
                          </a:cubicBezTo>
                          <a:cubicBezTo>
                            <a:pt x="177898" y="191196"/>
                            <a:pt x="260516" y="90659"/>
                            <a:pt x="276067" y="10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9" name="Google Shape;1769;p23"/>
                    <p:cNvSpPr/>
                    <p:nvPr/>
                  </p:nvSpPr>
                  <p:spPr>
                    <a:xfrm>
                      <a:off x="4477260" y="3636370"/>
                      <a:ext cx="108005" cy="386774"/>
                    </a:xfrm>
                    <a:custGeom>
                      <a:rect b="b" l="l" r="r" t="t"/>
                      <a:pathLst>
                        <a:path extrusionOk="0" h="386774" w="108005">
                          <a:moveTo>
                            <a:pt x="7739" y="6284"/>
                          </a:moveTo>
                          <a:cubicBezTo>
                            <a:pt x="-13841" y="-46727"/>
                            <a:pt x="14959" y="251503"/>
                            <a:pt x="30322" y="307136"/>
                          </a:cubicBezTo>
                          <a:cubicBezTo>
                            <a:pt x="34578" y="322535"/>
                            <a:pt x="60173" y="396434"/>
                            <a:pt x="89501" y="385716"/>
                          </a:cubicBezTo>
                          <a:cubicBezTo>
                            <a:pt x="117330" y="375545"/>
                            <a:pt x="108295" y="312868"/>
                            <a:pt x="97650" y="295374"/>
                          </a:cubicBezTo>
                          <a:cubicBezTo>
                            <a:pt x="48963" y="215325"/>
                            <a:pt x="42527" y="91707"/>
                            <a:pt x="7739" y="628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0" name="Google Shape;1770;p23"/>
                    <p:cNvSpPr/>
                    <p:nvPr/>
                  </p:nvSpPr>
                  <p:spPr>
                    <a:xfrm>
                      <a:off x="4819572" y="3090688"/>
                      <a:ext cx="155752" cy="482033"/>
                    </a:xfrm>
                    <a:custGeom>
                      <a:rect b="b" l="l" r="r" t="t"/>
                      <a:pathLst>
                        <a:path extrusionOk="0" h="482033" w="155752">
                          <a:moveTo>
                            <a:pt x="147450" y="2378"/>
                          </a:moveTo>
                          <a:cubicBezTo>
                            <a:pt x="57029" y="77521"/>
                            <a:pt x="28976" y="234129"/>
                            <a:pt x="7820" y="345584"/>
                          </a:cubicBezTo>
                          <a:cubicBezTo>
                            <a:pt x="5003" y="360436"/>
                            <a:pt x="-20124" y="517645"/>
                            <a:pt x="37847" y="474594"/>
                          </a:cubicBezTo>
                          <a:cubicBezTo>
                            <a:pt x="74772" y="447165"/>
                            <a:pt x="63673" y="373121"/>
                            <a:pt x="68342" y="335170"/>
                          </a:cubicBezTo>
                          <a:cubicBezTo>
                            <a:pt x="75033" y="280800"/>
                            <a:pt x="186585" y="-30145"/>
                            <a:pt x="147450" y="2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1" name="Google Shape;1771;p23"/>
                    <p:cNvSpPr/>
                    <p:nvPr/>
                  </p:nvSpPr>
                  <p:spPr>
                    <a:xfrm>
                      <a:off x="5231823" y="3101077"/>
                      <a:ext cx="189230" cy="463694"/>
                    </a:xfrm>
                    <a:custGeom>
                      <a:rect b="b" l="l" r="r" t="t"/>
                      <a:pathLst>
                        <a:path extrusionOk="0" h="463694" w="189230">
                          <a:moveTo>
                            <a:pt x="997" y="7831"/>
                          </a:moveTo>
                          <a:cubicBezTo>
                            <a:pt x="10446" y="49711"/>
                            <a:pt x="42543" y="80449"/>
                            <a:pt x="52495" y="124162"/>
                          </a:cubicBezTo>
                          <a:cubicBezTo>
                            <a:pt x="73523" y="216581"/>
                            <a:pt x="71125" y="317537"/>
                            <a:pt x="98869" y="408116"/>
                          </a:cubicBezTo>
                          <a:cubicBezTo>
                            <a:pt x="109750" y="443626"/>
                            <a:pt x="177734" y="499156"/>
                            <a:pt x="188852" y="432466"/>
                          </a:cubicBezTo>
                          <a:cubicBezTo>
                            <a:pt x="196753" y="385102"/>
                            <a:pt x="78417" y="128577"/>
                            <a:pt x="46205" y="79726"/>
                          </a:cubicBezTo>
                          <a:cubicBezTo>
                            <a:pt x="28680" y="53160"/>
                            <a:pt x="-6344" y="-24746"/>
                            <a:pt x="997" y="78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2" name="Google Shape;1772;p23"/>
                    <p:cNvSpPr/>
                    <p:nvPr/>
                  </p:nvSpPr>
                  <p:spPr>
                    <a:xfrm>
                      <a:off x="5365440" y="3134210"/>
                      <a:ext cx="181148" cy="642342"/>
                    </a:xfrm>
                    <a:custGeom>
                      <a:rect b="b" l="l" r="r" t="t"/>
                      <a:pathLst>
                        <a:path extrusionOk="0" h="642342" w="181148">
                          <a:moveTo>
                            <a:pt x="8139" y="1130"/>
                          </a:moveTo>
                          <a:cubicBezTo>
                            <a:pt x="-26964" y="-9782"/>
                            <a:pt x="61835" y="61020"/>
                            <a:pt x="78412" y="97295"/>
                          </a:cubicBezTo>
                          <a:cubicBezTo>
                            <a:pt x="118155" y="184249"/>
                            <a:pt x="121385" y="262738"/>
                            <a:pt x="123377" y="356724"/>
                          </a:cubicBezTo>
                          <a:cubicBezTo>
                            <a:pt x="124166" y="393916"/>
                            <a:pt x="96125" y="628715"/>
                            <a:pt x="118113" y="639742"/>
                          </a:cubicBezTo>
                          <a:cubicBezTo>
                            <a:pt x="172695" y="667122"/>
                            <a:pt x="183734" y="469921"/>
                            <a:pt x="180686" y="441327"/>
                          </a:cubicBezTo>
                          <a:cubicBezTo>
                            <a:pt x="163927" y="284070"/>
                            <a:pt x="170012" y="51444"/>
                            <a:pt x="8139" y="11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3" name="Google Shape;1773;p23"/>
                    <p:cNvSpPr/>
                    <p:nvPr/>
                  </p:nvSpPr>
                  <p:spPr>
                    <a:xfrm>
                      <a:off x="5221750" y="3797695"/>
                      <a:ext cx="346284" cy="301684"/>
                    </a:xfrm>
                    <a:custGeom>
                      <a:rect b="b" l="l" r="r" t="t"/>
                      <a:pathLst>
                        <a:path extrusionOk="0" h="301684" w="346284">
                          <a:moveTo>
                            <a:pt x="346285" y="0"/>
                          </a:moveTo>
                          <a:cubicBezTo>
                            <a:pt x="287470" y="53065"/>
                            <a:pt x="181291" y="126283"/>
                            <a:pt x="156110" y="142375"/>
                          </a:cubicBezTo>
                          <a:cubicBezTo>
                            <a:pt x="106306" y="174187"/>
                            <a:pt x="35328" y="246391"/>
                            <a:pt x="0" y="301685"/>
                          </a:cubicBezTo>
                          <a:cubicBezTo>
                            <a:pt x="157543" y="246968"/>
                            <a:pt x="285666" y="146638"/>
                            <a:pt x="346285"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74" name="Google Shape;1774;p23"/>
                  <p:cNvSpPr/>
                  <p:nvPr/>
                </p:nvSpPr>
                <p:spPr>
                  <a:xfrm>
                    <a:off x="4606661" y="3883925"/>
                    <a:ext cx="112085" cy="189853"/>
                  </a:xfrm>
                  <a:custGeom>
                    <a:rect b="b" l="l" r="r" t="t"/>
                    <a:pathLst>
                      <a:path extrusionOk="0" h="189853" w="112085">
                        <a:moveTo>
                          <a:pt x="280" y="1823"/>
                        </a:moveTo>
                        <a:cubicBezTo>
                          <a:pt x="15601" y="48457"/>
                          <a:pt x="29093" y="124718"/>
                          <a:pt x="61871" y="162541"/>
                        </a:cubicBezTo>
                        <a:cubicBezTo>
                          <a:pt x="67518" y="169051"/>
                          <a:pt x="99427" y="198131"/>
                          <a:pt x="109993" y="187565"/>
                        </a:cubicBezTo>
                        <a:cubicBezTo>
                          <a:pt x="130529" y="167029"/>
                          <a:pt x="-7012" y="-20371"/>
                          <a:pt x="280" y="18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75" name="Google Shape;1775;p23"/>
                <p:cNvSpPr/>
                <p:nvPr/>
              </p:nvSpPr>
              <p:spPr>
                <a:xfrm>
                  <a:off x="4598094" y="2492588"/>
                  <a:ext cx="379858" cy="599938"/>
                </a:xfrm>
                <a:custGeom>
                  <a:rect b="b" l="l" r="r" t="t"/>
                  <a:pathLst>
                    <a:path extrusionOk="0" h="599938" w="379858">
                      <a:moveTo>
                        <a:pt x="212849" y="0"/>
                      </a:moveTo>
                      <a:cubicBezTo>
                        <a:pt x="221896" y="126198"/>
                        <a:pt x="328002" y="206970"/>
                        <a:pt x="357227" y="327315"/>
                      </a:cubicBezTo>
                      <a:cubicBezTo>
                        <a:pt x="370386" y="381503"/>
                        <a:pt x="367605" y="412678"/>
                        <a:pt x="379858" y="445692"/>
                      </a:cubicBezTo>
                      <a:cubicBezTo>
                        <a:pt x="380150" y="446488"/>
                        <a:pt x="253879" y="354767"/>
                        <a:pt x="176070" y="404171"/>
                      </a:cubicBezTo>
                      <a:cubicBezTo>
                        <a:pt x="39864" y="490657"/>
                        <a:pt x="215247" y="598536"/>
                        <a:pt x="242093" y="527382"/>
                      </a:cubicBezTo>
                      <a:cubicBezTo>
                        <a:pt x="267001" y="461353"/>
                        <a:pt x="47169" y="425861"/>
                        <a:pt x="4992" y="520672"/>
                      </a:cubicBezTo>
                      <a:cubicBezTo>
                        <a:pt x="-17093" y="570318"/>
                        <a:pt x="41255" y="599938"/>
                        <a:pt x="41255" y="599938"/>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76" name="Google Shape;1776;p23"/>
                <p:cNvGrpSpPr/>
                <p:nvPr/>
              </p:nvGrpSpPr>
              <p:grpSpPr>
                <a:xfrm>
                  <a:off x="5212071" y="2861849"/>
                  <a:ext cx="453307" cy="266672"/>
                  <a:chOff x="5212071" y="2861849"/>
                  <a:chExt cx="453307" cy="266672"/>
                </a:xfrm>
              </p:grpSpPr>
              <p:sp>
                <p:nvSpPr>
                  <p:cNvPr id="1777" name="Google Shape;1777;p23"/>
                  <p:cNvSpPr/>
                  <p:nvPr/>
                </p:nvSpPr>
                <p:spPr>
                  <a:xfrm>
                    <a:off x="5243398" y="2861849"/>
                    <a:ext cx="421980" cy="266672"/>
                  </a:xfrm>
                  <a:custGeom>
                    <a:rect b="b" l="l" r="r" t="t"/>
                    <a:pathLst>
                      <a:path extrusionOk="0" h="266672" w="421980">
                        <a:moveTo>
                          <a:pt x="0" y="112718"/>
                        </a:moveTo>
                        <a:cubicBezTo>
                          <a:pt x="0" y="112718"/>
                          <a:pt x="19364" y="75070"/>
                          <a:pt x="59647" y="69205"/>
                        </a:cubicBezTo>
                        <a:cubicBezTo>
                          <a:pt x="108158" y="62131"/>
                          <a:pt x="108741" y="70492"/>
                          <a:pt x="153942" y="47813"/>
                        </a:cubicBezTo>
                        <a:cubicBezTo>
                          <a:pt x="176877" y="36312"/>
                          <a:pt x="226535" y="0"/>
                          <a:pt x="226535" y="0"/>
                        </a:cubicBezTo>
                        <a:lnTo>
                          <a:pt x="197383" y="51717"/>
                        </a:lnTo>
                        <a:cubicBezTo>
                          <a:pt x="197383" y="51717"/>
                          <a:pt x="294064" y="39220"/>
                          <a:pt x="345471" y="71998"/>
                        </a:cubicBezTo>
                        <a:cubicBezTo>
                          <a:pt x="401961" y="108012"/>
                          <a:pt x="421981" y="132459"/>
                          <a:pt x="421981" y="132459"/>
                        </a:cubicBezTo>
                        <a:cubicBezTo>
                          <a:pt x="421981" y="132459"/>
                          <a:pt x="396945" y="162704"/>
                          <a:pt x="389604" y="169936"/>
                        </a:cubicBezTo>
                        <a:cubicBezTo>
                          <a:pt x="366608" y="192580"/>
                          <a:pt x="352120" y="207693"/>
                          <a:pt x="326866" y="227586"/>
                        </a:cubicBezTo>
                        <a:cubicBezTo>
                          <a:pt x="291933" y="255093"/>
                          <a:pt x="262993" y="272908"/>
                          <a:pt x="215453" y="263023"/>
                        </a:cubicBezTo>
                        <a:cubicBezTo>
                          <a:pt x="199909" y="259793"/>
                          <a:pt x="149595" y="226493"/>
                          <a:pt x="149595" y="226493"/>
                        </a:cubicBezTo>
                        <a:lnTo>
                          <a:pt x="161678" y="266672"/>
                        </a:lnTo>
                        <a:cubicBezTo>
                          <a:pt x="161678" y="266672"/>
                          <a:pt x="124571" y="232771"/>
                          <a:pt x="118256" y="224276"/>
                        </a:cubicBezTo>
                        <a:cubicBezTo>
                          <a:pt x="81726" y="175116"/>
                          <a:pt x="0" y="112718"/>
                          <a:pt x="0" y="1127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8" name="Google Shape;1778;p23"/>
                  <p:cNvSpPr/>
                  <p:nvPr/>
                </p:nvSpPr>
                <p:spPr>
                  <a:xfrm>
                    <a:off x="5212071" y="2967191"/>
                    <a:ext cx="369462" cy="34419"/>
                  </a:xfrm>
                  <a:custGeom>
                    <a:rect b="b" l="l" r="r" t="t"/>
                    <a:pathLst>
                      <a:path extrusionOk="0" h="34419" w="369462">
                        <a:moveTo>
                          <a:pt x="369462" y="28824"/>
                        </a:moveTo>
                        <a:cubicBezTo>
                          <a:pt x="274020" y="52408"/>
                          <a:pt x="188876" y="-6644"/>
                          <a:pt x="92917" y="625"/>
                        </a:cubicBezTo>
                        <a:cubicBezTo>
                          <a:pt x="49713" y="3897"/>
                          <a:pt x="27343" y="13431"/>
                          <a:pt x="0" y="12295"/>
                        </a:cubicBezTo>
                      </a:path>
                    </a:pathLst>
                  </a:custGeom>
                  <a:noFill/>
                  <a:ln cap="rnd" cmpd="sng" w="9525">
                    <a:solidFill>
                      <a:srgbClr val="3430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779" name="Google Shape;1779;p23"/>
              <p:cNvGrpSpPr/>
              <p:nvPr/>
            </p:nvGrpSpPr>
            <p:grpSpPr>
              <a:xfrm>
                <a:off x="4937891" y="4550114"/>
                <a:ext cx="869793" cy="731592"/>
                <a:chOff x="4937891" y="4550114"/>
                <a:chExt cx="869793" cy="731592"/>
              </a:xfrm>
            </p:grpSpPr>
            <p:sp>
              <p:nvSpPr>
                <p:cNvPr id="1780" name="Google Shape;1780;p23"/>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1" name="Google Shape;1781;p23"/>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2" name="Google Shape;1782;p23"/>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83" name="Google Shape;1783;p23"/>
              <p:cNvGrpSpPr/>
              <p:nvPr/>
            </p:nvGrpSpPr>
            <p:grpSpPr>
              <a:xfrm>
                <a:off x="4965192" y="4550114"/>
                <a:ext cx="869793" cy="731592"/>
                <a:chOff x="4937891" y="4550114"/>
                <a:chExt cx="869793" cy="731592"/>
              </a:xfrm>
            </p:grpSpPr>
            <p:sp>
              <p:nvSpPr>
                <p:cNvPr id="1784" name="Google Shape;1784;p23"/>
                <p:cNvSpPr/>
                <p:nvPr/>
              </p:nvSpPr>
              <p:spPr>
                <a:xfrm>
                  <a:off x="5418670" y="4587470"/>
                  <a:ext cx="127053" cy="214688"/>
                </a:xfrm>
                <a:custGeom>
                  <a:rect b="b" l="l" r="r" t="t"/>
                  <a:pathLst>
                    <a:path extrusionOk="0" h="159028" w="94113">
                      <a:moveTo>
                        <a:pt x="15584" y="3066"/>
                      </a:moveTo>
                      <a:cubicBezTo>
                        <a:pt x="71782" y="-24332"/>
                        <a:pt x="134854" y="140432"/>
                        <a:pt x="59547" y="158182"/>
                      </a:cubicBezTo>
                      <a:cubicBezTo>
                        <a:pt x="2153" y="171711"/>
                        <a:pt x="-16422" y="18670"/>
                        <a:pt x="15584" y="306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5" name="Google Shape;1785;p23"/>
                <p:cNvSpPr/>
                <p:nvPr/>
              </p:nvSpPr>
              <p:spPr>
                <a:xfrm>
                  <a:off x="5212362" y="4550114"/>
                  <a:ext cx="154574" cy="287492"/>
                </a:xfrm>
                <a:custGeom>
                  <a:rect b="b" l="l" r="r" t="t"/>
                  <a:pathLst>
                    <a:path extrusionOk="0" h="212957" w="114499">
                      <a:moveTo>
                        <a:pt x="61694" y="416"/>
                      </a:moveTo>
                      <a:cubicBezTo>
                        <a:pt x="131737" y="11242"/>
                        <a:pt x="116210" y="68012"/>
                        <a:pt x="103683" y="115160"/>
                      </a:cubicBezTo>
                      <a:cubicBezTo>
                        <a:pt x="91156" y="162307"/>
                        <a:pt x="60461" y="227120"/>
                        <a:pt x="22765" y="210212"/>
                      </a:cubicBezTo>
                      <a:cubicBezTo>
                        <a:pt x="-14931" y="193305"/>
                        <a:pt x="-8355" y="-10408"/>
                        <a:pt x="61694" y="416"/>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6" name="Google Shape;1786;p23"/>
                <p:cNvSpPr/>
                <p:nvPr/>
              </p:nvSpPr>
              <p:spPr>
                <a:xfrm>
                  <a:off x="4937891" y="4799131"/>
                  <a:ext cx="869793" cy="482575"/>
                </a:xfrm>
                <a:custGeom>
                  <a:rect b="b" l="l" r="r" t="t"/>
                  <a:pathLst>
                    <a:path extrusionOk="0" h="357463" w="644291">
                      <a:moveTo>
                        <a:pt x="76516" y="11431"/>
                      </a:moveTo>
                      <a:cubicBezTo>
                        <a:pt x="181322" y="5484"/>
                        <a:pt x="185633" y="179404"/>
                        <a:pt x="185633" y="179404"/>
                      </a:cubicBezTo>
                      <a:lnTo>
                        <a:pt x="158150" y="238357"/>
                      </a:lnTo>
                      <a:lnTo>
                        <a:pt x="205835" y="269044"/>
                      </a:lnTo>
                      <a:lnTo>
                        <a:pt x="228466" y="229475"/>
                      </a:lnTo>
                      <a:cubicBezTo>
                        <a:pt x="228466" y="229475"/>
                        <a:pt x="288277" y="237550"/>
                        <a:pt x="330309" y="233509"/>
                      </a:cubicBezTo>
                      <a:cubicBezTo>
                        <a:pt x="372334" y="229475"/>
                        <a:pt x="399009" y="229475"/>
                        <a:pt x="399009" y="229475"/>
                      </a:cubicBezTo>
                      <a:lnTo>
                        <a:pt x="407899" y="278733"/>
                      </a:lnTo>
                      <a:lnTo>
                        <a:pt x="453161" y="264196"/>
                      </a:lnTo>
                      <a:lnTo>
                        <a:pt x="441035" y="216552"/>
                      </a:lnTo>
                      <a:lnTo>
                        <a:pt x="457138" y="210333"/>
                      </a:lnTo>
                      <a:lnTo>
                        <a:pt x="477225" y="228359"/>
                      </a:lnTo>
                      <a:lnTo>
                        <a:pt x="505771" y="197101"/>
                      </a:lnTo>
                      <a:lnTo>
                        <a:pt x="471979" y="161057"/>
                      </a:lnTo>
                      <a:cubicBezTo>
                        <a:pt x="471979" y="161057"/>
                        <a:pt x="466520" y="418"/>
                        <a:pt x="569699" y="1"/>
                      </a:cubicBezTo>
                      <a:cubicBezTo>
                        <a:pt x="666580" y="-391"/>
                        <a:pt x="660660" y="220672"/>
                        <a:pt x="600047" y="326141"/>
                      </a:cubicBezTo>
                      <a:cubicBezTo>
                        <a:pt x="580046" y="360947"/>
                        <a:pt x="459082" y="357829"/>
                        <a:pt x="332956" y="357022"/>
                      </a:cubicBezTo>
                      <a:cubicBezTo>
                        <a:pt x="191444" y="356124"/>
                        <a:pt x="43246" y="353679"/>
                        <a:pt x="19990" y="323580"/>
                      </a:cubicBezTo>
                      <a:cubicBezTo>
                        <a:pt x="-13468" y="280268"/>
                        <a:pt x="-11361" y="16419"/>
                        <a:pt x="76516" y="11431"/>
                      </a:cubicBezTo>
                      <a:close/>
                    </a:path>
                  </a:pathLst>
                </a:custGeom>
                <a:solidFill>
                  <a:srgbClr val="3430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787" name="Google Shape;1787;p23"/>
            <p:cNvSpPr/>
            <p:nvPr/>
          </p:nvSpPr>
          <p:spPr>
            <a:xfrm>
              <a:off x="550225" y="4826606"/>
              <a:ext cx="852067" cy="327862"/>
            </a:xfrm>
            <a:custGeom>
              <a:rect b="b" l="l" r="r" t="t"/>
              <a:pathLst>
                <a:path extrusionOk="0" h="585467" w="1521548">
                  <a:moveTo>
                    <a:pt x="105495" y="2850"/>
                  </a:moveTo>
                  <a:cubicBezTo>
                    <a:pt x="63136" y="45173"/>
                    <a:pt x="-44275" y="278535"/>
                    <a:pt x="20029" y="416535"/>
                  </a:cubicBezTo>
                  <a:cubicBezTo>
                    <a:pt x="84340" y="554542"/>
                    <a:pt x="166484" y="586120"/>
                    <a:pt x="362725" y="554857"/>
                  </a:cubicBezTo>
                  <a:cubicBezTo>
                    <a:pt x="512301" y="531032"/>
                    <a:pt x="618747" y="514821"/>
                    <a:pt x="764989" y="511727"/>
                  </a:cubicBezTo>
                  <a:cubicBezTo>
                    <a:pt x="897139" y="508924"/>
                    <a:pt x="1054439" y="506752"/>
                    <a:pt x="1184438" y="521343"/>
                  </a:cubicBezTo>
                  <a:cubicBezTo>
                    <a:pt x="1269953" y="530941"/>
                    <a:pt x="1495899" y="643927"/>
                    <a:pt x="1519926" y="545399"/>
                  </a:cubicBezTo>
                  <a:cubicBezTo>
                    <a:pt x="1545047" y="442381"/>
                    <a:pt x="1271440" y="402927"/>
                    <a:pt x="1180358" y="400239"/>
                  </a:cubicBezTo>
                  <a:cubicBezTo>
                    <a:pt x="959561" y="393711"/>
                    <a:pt x="957976" y="406567"/>
                    <a:pt x="753635" y="411500"/>
                  </a:cubicBezTo>
                  <a:cubicBezTo>
                    <a:pt x="549293" y="416432"/>
                    <a:pt x="466614" y="448266"/>
                    <a:pt x="363005" y="419969"/>
                  </a:cubicBezTo>
                  <a:cubicBezTo>
                    <a:pt x="198594" y="375067"/>
                    <a:pt x="313650" y="180674"/>
                    <a:pt x="293235" y="129687"/>
                  </a:cubicBezTo>
                  <a:cubicBezTo>
                    <a:pt x="268710" y="68422"/>
                    <a:pt x="125048" y="-16686"/>
                    <a:pt x="105495" y="285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1" name="Shape 1791"/>
        <p:cNvGrpSpPr/>
        <p:nvPr/>
      </p:nvGrpSpPr>
      <p:grpSpPr>
        <a:xfrm>
          <a:off x="0" y="0"/>
          <a:ext cx="0" cy="0"/>
          <a:chOff x="0" y="0"/>
          <a:chExt cx="0" cy="0"/>
        </a:xfrm>
      </p:grpSpPr>
      <p:grpSp>
        <p:nvGrpSpPr>
          <p:cNvPr id="1792" name="Google Shape;1792;p24"/>
          <p:cNvGrpSpPr/>
          <p:nvPr/>
        </p:nvGrpSpPr>
        <p:grpSpPr>
          <a:xfrm rot="10800000">
            <a:off x="306064" y="387577"/>
            <a:ext cx="3959551" cy="2789315"/>
            <a:chOff x="621403" y="597265"/>
            <a:chExt cx="1588204" cy="1118814"/>
          </a:xfrm>
        </p:grpSpPr>
        <p:sp>
          <p:nvSpPr>
            <p:cNvPr id="1793" name="Google Shape;1793;p24"/>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4" name="Google Shape;1794;p24"/>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rgbClr val="FFFFFF">
                <a:alpha val="259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95" name="Google Shape;1795;p24"/>
          <p:cNvSpPr txBox="1"/>
          <p:nvPr>
            <p:ph type="title"/>
          </p:nvPr>
        </p:nvSpPr>
        <p:spPr>
          <a:xfrm>
            <a:off x="558100" y="1581050"/>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1796" name="Google Shape;1796;p24"/>
          <p:cNvSpPr txBox="1"/>
          <p:nvPr>
            <p:ph idx="1" type="subTitle"/>
          </p:nvPr>
        </p:nvSpPr>
        <p:spPr>
          <a:xfrm>
            <a:off x="558100" y="4741850"/>
            <a:ext cx="9547500" cy="6150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0" name="Shape 1800"/>
        <p:cNvGrpSpPr/>
        <p:nvPr/>
      </p:nvGrpSpPr>
      <p:grpSpPr>
        <a:xfrm>
          <a:off x="0" y="0"/>
          <a:ext cx="0" cy="0"/>
          <a:chOff x="0" y="0"/>
          <a:chExt cx="0" cy="0"/>
        </a:xfrm>
      </p:grpSpPr>
      <p:sp>
        <p:nvSpPr>
          <p:cNvPr id="1801" name="Google Shape;1801;p25"/>
          <p:cNvSpPr txBox="1"/>
          <p:nvPr>
            <p:ph type="title"/>
          </p:nvPr>
        </p:nvSpPr>
        <p:spPr>
          <a:xfrm>
            <a:off x="802750" y="806050"/>
            <a:ext cx="99279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1802" name="Google Shape;1802;p25"/>
          <p:cNvSpPr txBox="1"/>
          <p:nvPr>
            <p:ph idx="2" type="body"/>
          </p:nvPr>
        </p:nvSpPr>
        <p:spPr>
          <a:xfrm>
            <a:off x="6062983" y="2006750"/>
            <a:ext cx="4667700" cy="3817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cats love to sleep. A fifteen-year-old cat has probably spent ten years of its life sleeping.</a:t>
            </a:r>
            <a:endParaRPr/>
          </a:p>
        </p:txBody>
      </p:sp>
      <p:sp>
        <p:nvSpPr>
          <p:cNvPr id="1803" name="Google Shape;1803;p25"/>
          <p:cNvSpPr txBox="1"/>
          <p:nvPr>
            <p:ph idx="1" type="body"/>
          </p:nvPr>
        </p:nvSpPr>
        <p:spPr>
          <a:xfrm>
            <a:off x="802750" y="2021135"/>
            <a:ext cx="4667400" cy="3817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F58C25"/>
      </a:dk1>
      <a:lt1>
        <a:srgbClr val="000000"/>
      </a:lt1>
      <a:dk2>
        <a:srgbClr val="FFFFFF"/>
      </a:dk2>
      <a:lt2>
        <a:srgbClr val="FFBE8A"/>
      </a:lt2>
      <a:accent1>
        <a:srgbClr val="54491B"/>
      </a:accent1>
      <a:accent2>
        <a:srgbClr val="6D5F2B"/>
      </a:accent2>
      <a:accent3>
        <a:srgbClr val="8C7B39"/>
      </a:accent3>
      <a:accent4>
        <a:srgbClr val="F58C25"/>
      </a:accent4>
      <a:accent5>
        <a:srgbClr val="E07428"/>
      </a:accent5>
      <a:accent6>
        <a:srgbClr val="C26A59"/>
      </a:accent6>
      <a:hlink>
        <a:srgbClr val="F58C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