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92" r:id="rId4"/>
    <p:sldId id="294" r:id="rId5"/>
    <p:sldId id="274" r:id="rId6"/>
    <p:sldId id="295" r:id="rId7"/>
    <p:sldId id="293" r:id="rId8"/>
    <p:sldId id="296" r:id="rId9"/>
    <p:sldId id="284" r:id="rId10"/>
    <p:sldId id="29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31/03/2025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31/03/2025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31/03/2025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31/03/2025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31/03/2025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31/03/2025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31/03/2025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31/03/2025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31/03/2025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31/03/2025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31/03/2025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31/03/2025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600" b="1" dirty="0" smtClean="0">
                <a:solidFill>
                  <a:srgbClr val="FF0000"/>
                </a:solidFill>
                <a:latin typeface="Arial" panose="020B0604020202020204" pitchFamily="34" charset="0"/>
                <a:cs typeface="Arial" panose="020B0604020202020204" pitchFamily="34" charset="0"/>
              </a:rPr>
              <a:t>HOAN CA PHỤC SINH</a:t>
            </a:r>
            <a:endParaRPr lang="en-US" sz="66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242411"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Chúa đã sống lại thật rồi. Chúa đã sống lại thật rồi người ơi vui lên tiếng ca. Chúa đã sống lại thật rồi. Chúa chiến thắng tử thần rồi đem nguồn hạnh phúc khắp </a:t>
            </a:r>
            <a:r>
              <a:rPr lang="vi-VN" sz="6000" b="1" dirty="0" smtClean="0"/>
              <a:t>nơi</a:t>
            </a:r>
            <a:r>
              <a:rPr lang="en-US" sz="6000" b="1" dirty="0" smtClean="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471887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242411"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Chúa đã sống lại thật rồi. Chúa đã sống lại thật rồi người ơi vui lên tiếng ca. Chúa đã sống lại thật rồi. Chúa chiến thắng tử thần rồi đem nguồn hạnh phúc khắp </a:t>
            </a:r>
            <a:r>
              <a:rPr lang="vi-VN" sz="6000" b="1" dirty="0" smtClean="0"/>
              <a:t>nơi</a:t>
            </a:r>
            <a:r>
              <a:rPr lang="en-US" sz="6000" b="1" dirty="0" smtClean="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92087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647974"/>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 </a:t>
            </a:r>
            <a:r>
              <a:rPr lang="vi-VN" sz="6600" b="1" dirty="0"/>
              <a:t> </a:t>
            </a:r>
            <a:r>
              <a:rPr lang="vi-VN" sz="6000" b="1" dirty="0"/>
              <a:t>Vì đêm qua đã tàn rồi, giờ vinh quang Chúa rạng ngời, ngày tươi lên ánh vui. Hồng ân Thiên Chúa tuyệt vời, Ngài ban cho khắp trần đời, ừng hát lên người ơi.</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1420076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242411"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Chúa đã sống lại thật rồi. Chúa đã sống lại thật rồi người ơi vui lên tiếng ca. Chúa đã sống lại thật rồi. Chúa chiến thắng tử thần rồi đem nguồn hạnh phúc khắp </a:t>
            </a:r>
            <a:r>
              <a:rPr lang="vi-VN" sz="6000" b="1" dirty="0" smtClean="0"/>
              <a:t>nơi</a:t>
            </a:r>
            <a:r>
              <a:rPr lang="en-US" sz="6000" b="1" dirty="0" smtClean="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8741851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 </a:t>
            </a:r>
            <a:r>
              <a:rPr lang="vi-VN" sz="6000" b="1" dirty="0"/>
              <a:t>Nguồn ân thiêng Chúa dạt dào, tình yêu ôi quá nhiệm mầu, Ngài chịu bao đớn đau. Để cho nhân thế khổ sầu hưởng niềm vui sống ngọt ngào, hạnh phúc mãi ngàn sau.</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501251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242411"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Chúa đã sống lại thật rồi. Chúa đã sống lại thật rồi người ơi vui lên tiếng ca. Chúa đã sống lại thật rồi. Chúa chiến thắng tử thần rồi đem nguồn hạnh phúc khắp </a:t>
            </a:r>
            <a:r>
              <a:rPr lang="vi-VN" sz="6000" b="1" dirty="0" smtClean="0"/>
              <a:t>nơi</a:t>
            </a:r>
            <a:r>
              <a:rPr lang="en-US" sz="6000" b="1" dirty="0" smtClean="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951626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33564"/>
            <a:ext cx="11345442" cy="867929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5400" b="1" dirty="0"/>
              <a:t>Họp nhau đây những đoàn người, từ muôn phương đến mừng Ngài, mừng Chiên con hiển vinh. Lời hoan ca rất đậm tình, đoàn con dâng tấm lòng thành, hòa khúc ca trường </a:t>
            </a:r>
            <a:r>
              <a:rPr lang="vi-VN" sz="5400" b="1" dirty="0"/>
              <a:t>sinh.</a:t>
            </a:r>
            <a:endParaRPr lang="en-US" sz="5400" b="1" dirty="0" smtClean="0"/>
          </a:p>
          <a:p>
            <a:pPr algn="just"/>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220812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0"/>
            <a:ext cx="11242411" cy="6740307"/>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sz="6000" b="1" dirty="0"/>
              <a:t>Chúa đã sống lại thật rồi. Chúa đã sống lại thật rồi người ơi vui lên tiếng ca. Chúa đã sống lại thật rồi. Chúa chiến thắng tử thần rồi đem nguồn hạnh phúc khắp </a:t>
            </a:r>
            <a:r>
              <a:rPr lang="vi-VN" sz="6000" b="1" dirty="0" smtClean="0"/>
              <a:t>nơi</a:t>
            </a:r>
            <a:r>
              <a:rPr lang="en-US" sz="6000" b="1" dirty="0" smtClean="0"/>
              <a:t>.</a:t>
            </a:r>
            <a:endParaRPr lang="vi-VN" sz="60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8863934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8727" y="143473"/>
            <a:ext cx="11314545"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4</a:t>
            </a:r>
            <a:r>
              <a:rPr lang="vi-VN" sz="6000" b="1" dirty="0" smtClean="0">
                <a:solidFill>
                  <a:srgbClr val="FF0000"/>
                </a:solidFill>
                <a:effectLst/>
                <a:latin typeface="Arial" panose="020B0604020202020204" pitchFamily="34" charset="0"/>
                <a:cs typeface="Arial" panose="020B0604020202020204" pitchFamily="34" charset="0"/>
              </a:rPr>
              <a:t>. </a:t>
            </a:r>
            <a:r>
              <a:rPr lang="vi-VN" sz="7200" b="1" dirty="0"/>
              <a:t> </a:t>
            </a:r>
            <a:r>
              <a:rPr lang="vi-VN" dirty="0"/>
              <a:t> </a:t>
            </a:r>
            <a:r>
              <a:rPr lang="vi-VN" sz="5400" b="1" dirty="0"/>
              <a:t>Hằng theo chân Chúa mọi ngày, đường thương đau dẫu còn dài nguyện thề đâu dám phai. Vì hy sinh vác thập hình, để mai sau sống trọn tình, cùng Chúa trong hiển </a:t>
            </a:r>
            <a:r>
              <a:rPr lang="vi-VN" sz="5400" b="1" dirty="0" smtClean="0"/>
              <a:t>vinh</a:t>
            </a:r>
            <a:r>
              <a:rPr lang="en-US" sz="5400" b="1" dirty="0" smtClean="0"/>
              <a:t>.</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072390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190</TotalTime>
  <Words>61</Words>
  <Application>Microsoft Office PowerPoint</Application>
  <PresentationFormat>Widescreen</PresentationFormat>
  <Paragraphs>11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HOAN CA PHỤC SINH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Windows User</cp:lastModifiedBy>
  <cp:revision>41</cp:revision>
  <dcterms:created xsi:type="dcterms:W3CDTF">2024-12-09T09:23:25Z</dcterms:created>
  <dcterms:modified xsi:type="dcterms:W3CDTF">2025-03-31T03:19:32Z</dcterms:modified>
</cp:coreProperties>
</file>