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78" r:id="rId5"/>
    <p:sldId id="279" r:id="rId6"/>
    <p:sldId id="270" r:id="rId7"/>
    <p:sldId id="28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LỄ VẬT ĐỜI CON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724644"/>
          </a:xfrm>
          <a:prstGeom prst="rect">
            <a:avLst/>
          </a:prstGeom>
        </p:spPr>
        <p:txBody>
          <a:bodyPr wrap="square">
            <a:spAutoFit/>
          </a:bodyPr>
          <a:lstStyle/>
          <a:p>
            <a:pPr algn="just"/>
            <a:r>
              <a:rPr lang="en-US" sz="6600" b="1" dirty="0" smtClean="0"/>
              <a:t> </a:t>
            </a:r>
            <a:r>
              <a:rPr lang="en-US" sz="6600" b="1" dirty="0" smtClean="0">
                <a:solidFill>
                  <a:srgbClr val="FF0000"/>
                </a:solidFill>
              </a:rPr>
              <a:t>1.</a:t>
            </a:r>
            <a:r>
              <a:rPr lang="en-US" sz="6600" b="1" dirty="0" smtClean="0"/>
              <a:t> </a:t>
            </a:r>
            <a:r>
              <a:rPr lang="vi-VN" sz="6000" b="1" dirty="0"/>
              <a:t> </a:t>
            </a:r>
            <a:r>
              <a:rPr lang="en-US" dirty="0"/>
              <a:t> </a:t>
            </a:r>
            <a:r>
              <a:rPr lang="en-US" sz="6000" b="1" dirty="0">
                <a:latin typeface="Times New Roman" panose="02020603050405020304" pitchFamily="18" charset="0"/>
                <a:cs typeface="Times New Roman" panose="02020603050405020304" pitchFamily="18" charset="0"/>
              </a:rPr>
              <a:t>Dâng lên Chúa này thân con yếu đuối mỏng manh. Từng ngày qua bao tội con xúc phạm tới Ngài. Chúa yêu con xóa mọi lỗi lầm lòng thống hối ăn năn, giờ con đến hiến trao cho Ngài.</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262979"/>
          </a:xfrm>
          <a:prstGeom prst="rect">
            <a:avLst/>
          </a:prstGeom>
        </p:spPr>
        <p:txBody>
          <a:bodyPr wrap="square">
            <a:spAutoFit/>
          </a:bodyPr>
          <a:lstStyle/>
          <a:p>
            <a:pPr algn="just"/>
            <a:r>
              <a:rPr lang="en-US" sz="6600" b="1" dirty="0" smtClean="0"/>
              <a:t> </a:t>
            </a:r>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400" b="1" dirty="0"/>
              <a:t> </a:t>
            </a:r>
            <a:r>
              <a:rPr lang="vi-VN" dirty="0"/>
              <a:t> </a:t>
            </a:r>
            <a:r>
              <a:rPr lang="vi-VN" sz="5400" b="1" dirty="0">
                <a:latin typeface="Times New Roman" panose="02020603050405020304" pitchFamily="18" charset="0"/>
                <a:cs typeface="Times New Roman" panose="02020603050405020304" pitchFamily="18" charset="0"/>
              </a:rPr>
              <a:t>Hiệp lòng xin dâng lên trót xác thân linh hồn. Chúa đoái nhận lễ vật đời con dâng Chúa. Trọn đời con xin dâng những đớn đau ưu phiền. Những hy sinh nhọc nhằn đời con dâng kính Ngài.</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338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724644"/>
          </a:xfrm>
          <a:prstGeom prst="rect">
            <a:avLst/>
          </a:prstGeom>
        </p:spPr>
        <p:txBody>
          <a:bodyPr wrap="square">
            <a:spAutoFit/>
          </a:bodyPr>
          <a:lstStyle/>
          <a:p>
            <a:pPr algn="just"/>
            <a:r>
              <a:rPr lang="en-US" sz="6600" b="1" dirty="0" smtClean="0"/>
              <a:t> </a:t>
            </a:r>
            <a:r>
              <a:rPr lang="en-US" sz="6600" b="1" dirty="0" smtClean="0">
                <a:solidFill>
                  <a:srgbClr val="FF0000"/>
                </a:solidFill>
              </a:rPr>
              <a:t>2.</a:t>
            </a:r>
            <a:r>
              <a:rPr lang="en-US" sz="6600" b="1" dirty="0" smtClean="0"/>
              <a:t> </a:t>
            </a:r>
            <a:r>
              <a:rPr lang="vi-VN" sz="6000" b="1" dirty="0"/>
              <a:t> </a:t>
            </a:r>
            <a:r>
              <a:rPr lang="vi-VN" sz="6000" b="1" dirty="0">
                <a:latin typeface="Times New Roman" panose="02020603050405020304" pitchFamily="18" charset="0"/>
                <a:cs typeface="Times New Roman" panose="02020603050405020304" pitchFamily="18" charset="0"/>
              </a:rPr>
              <a:t>Dâng lên Chúa mọi âu lo thổn thức đời con. Nặng sầu vương khi chiều buông tái tê tâm hồn. Nép thân nơi suối nguồn nhân lành Ngài sẽ đỡ nâng con, đời con sẽ thảnh thơi yên hàn.</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10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262979"/>
          </a:xfrm>
          <a:prstGeom prst="rect">
            <a:avLst/>
          </a:prstGeom>
        </p:spPr>
        <p:txBody>
          <a:bodyPr wrap="square">
            <a:spAutoFit/>
          </a:bodyPr>
          <a:lstStyle/>
          <a:p>
            <a:pPr algn="just"/>
            <a:r>
              <a:rPr lang="en-US" sz="6600" b="1" dirty="0" smtClean="0"/>
              <a:t> </a:t>
            </a:r>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400" b="1" dirty="0"/>
              <a:t> </a:t>
            </a:r>
            <a:r>
              <a:rPr lang="vi-VN" dirty="0"/>
              <a:t> </a:t>
            </a:r>
            <a:r>
              <a:rPr lang="vi-VN" sz="5400" b="1" dirty="0">
                <a:latin typeface="Times New Roman" panose="02020603050405020304" pitchFamily="18" charset="0"/>
                <a:cs typeface="Times New Roman" panose="02020603050405020304" pitchFamily="18" charset="0"/>
              </a:rPr>
              <a:t>Hiệp lòng xin dâng lên trót xác thân linh hồn. Chúa đoái nhận lễ vật đời con dâng Chúa. Trọn đời con xin dâng những đớn đau ưu phiền. Những hy sinh nhọc nhằn đời con dâng kính Ngài.</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2889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104504"/>
            <a:ext cx="11409920" cy="5724644"/>
          </a:xfrm>
          <a:prstGeom prst="rect">
            <a:avLst/>
          </a:prstGeom>
        </p:spPr>
        <p:txBody>
          <a:bodyPr wrap="square">
            <a:spAutoFit/>
          </a:bodyPr>
          <a:lstStyle/>
          <a:p>
            <a:pPr algn="just"/>
            <a:r>
              <a:rPr lang="en-US" sz="6600" b="1" dirty="0" smtClean="0"/>
              <a:t> </a:t>
            </a:r>
            <a:r>
              <a:rPr lang="en-US" sz="6600" b="1" dirty="0" smtClean="0">
                <a:solidFill>
                  <a:srgbClr val="FF0000"/>
                </a:solidFill>
              </a:rPr>
              <a:t>3.</a:t>
            </a:r>
            <a:r>
              <a:rPr lang="en-US" sz="6600" b="1" dirty="0" smtClean="0"/>
              <a:t> </a:t>
            </a:r>
            <a:r>
              <a:rPr lang="vi-VN" sz="6000" b="1" dirty="0"/>
              <a:t> </a:t>
            </a:r>
            <a:r>
              <a:rPr lang="vi-VN" sz="6000" b="1" dirty="0">
                <a:latin typeface="Times New Roman" panose="02020603050405020304" pitchFamily="18" charset="0"/>
                <a:cs typeface="Times New Roman" panose="02020603050405020304" pitchFamily="18" charset="0"/>
              </a:rPr>
              <a:t>Dâng lên Chúa mọi tâm tư chan chứa niềm vui. Lòng hân hoan nâng hồn lên hát câu cảm tạ. Chúa yêu thương dắt dìu tháng ngày dù bão táp phong ba, lòng con vẫn an vui trong Ngài.</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2977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262979"/>
          </a:xfrm>
          <a:prstGeom prst="rect">
            <a:avLst/>
          </a:prstGeom>
        </p:spPr>
        <p:txBody>
          <a:bodyPr wrap="square">
            <a:spAutoFit/>
          </a:bodyPr>
          <a:lstStyle/>
          <a:p>
            <a:pPr algn="just"/>
            <a:r>
              <a:rPr lang="en-US" sz="6600" b="1" dirty="0" smtClean="0"/>
              <a:t> </a:t>
            </a:r>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400" b="1" dirty="0"/>
              <a:t> </a:t>
            </a:r>
            <a:r>
              <a:rPr lang="vi-VN" dirty="0"/>
              <a:t> </a:t>
            </a:r>
            <a:r>
              <a:rPr lang="vi-VN" sz="5400" b="1" dirty="0">
                <a:latin typeface="Times New Roman" panose="02020603050405020304" pitchFamily="18" charset="0"/>
                <a:cs typeface="Times New Roman" panose="02020603050405020304" pitchFamily="18" charset="0"/>
              </a:rPr>
              <a:t>Hiệp lòng xin dâng lên trót xác thân linh hồn. Chúa đoái nhận lễ vật đời con dâng Chúa. Trọn đời con xin dâng những đớn đau ưu phiền. Những hy sinh nhọc nhằn đời con dâng kính Ngài.</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22815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215</TotalTime>
  <Words>22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Garamond</vt:lpstr>
      <vt:lpstr>Times New Roman</vt:lpstr>
      <vt:lpstr>Verdana</vt:lpstr>
      <vt:lpstr>Savon</vt:lpstr>
      <vt:lpstr>LỄ VẬT ĐỜI CON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66</cp:revision>
  <dcterms:created xsi:type="dcterms:W3CDTF">2024-12-09T14:38:56Z</dcterms:created>
  <dcterms:modified xsi:type="dcterms:W3CDTF">2025-09-11T14:11:37Z</dcterms:modified>
</cp:coreProperties>
</file>