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5" d="100"/>
          <a:sy n="35" d="100"/>
        </p:scale>
        <p:origin x="3510" y="16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0911DAD-30AC-88D4-E672-8DA19C53B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77282E-0EF1-054D-1322-3A9E327DA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293" y="2391284"/>
            <a:ext cx="9144000" cy="1580347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523B78-AD7B-0896-9D5B-5D5DED5A3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293" y="4870959"/>
            <a:ext cx="9144000" cy="1095945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47B555-D69D-6354-DF12-967EE75B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8EC093-48E9-1FCA-D644-FB9C986D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DFABF7-9787-BCBA-DA10-6660F2EC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82DE9C-B82B-F9C6-397A-76FB2E3048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9"/>
          <a:stretch/>
        </p:blipFill>
        <p:spPr>
          <a:xfrm flipH="1">
            <a:off x="0" y="0"/>
            <a:ext cx="6025293" cy="20018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9C43873-9CDC-7292-9F94-9624B542CD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8216"/>
          <a:stretch/>
        </p:blipFill>
        <p:spPr>
          <a:xfrm>
            <a:off x="1108364" y="-1"/>
            <a:ext cx="7045036" cy="2001839"/>
          </a:xfrm>
          <a:prstGeom prst="rect">
            <a:avLst/>
          </a:prstGeom>
        </p:spPr>
      </p:pic>
      <p:pic>
        <p:nvPicPr>
          <p:cNvPr id="9" name="Imagem 3">
            <a:extLst>
              <a:ext uri="{FF2B5EF4-FFF2-40B4-BE49-F238E27FC236}">
                <a16:creationId xmlns:a16="http://schemas.microsoft.com/office/drawing/2014/main" id="{8F99857D-2B56-8513-2436-A84B45B98A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723"/>
          <a:stretch/>
        </p:blipFill>
        <p:spPr bwMode="auto">
          <a:xfrm>
            <a:off x="1722647" y="392524"/>
            <a:ext cx="1858753" cy="7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14DB3B7-9F64-8F76-2F00-23196EE2F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09078" y="289048"/>
            <a:ext cx="2888643" cy="9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25004-B22C-4B3D-8D62-7AB6450A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CF9153-84A1-D607-85A6-9804B3D6F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447956-C7BF-B677-D32A-4E6CD853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3B729B-9DFF-6FA2-D8FB-5A286263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56F74E-4A75-A7D1-6290-164D3057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6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255BD8-3707-DB93-86A6-C69DBEC22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873730-E6EB-6344-9D9B-909D60429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33DC97-4FB5-8F73-2CAF-7ACE6525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EEBB4A-01E4-8E11-734D-B904AE7A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8C7304-C4C0-7335-5C8F-C9395B92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70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EE24E9A-B3A6-FDCD-4E74-5115FD0A0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BEFE34-EC78-3EB0-290F-C37A6AB79A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01B870-42CB-67DF-1F64-47522DBE5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5456"/>
          </a:xfr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A64763-D17C-2FD0-7AE6-CDAD3209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26858A-6A52-7657-B7DC-E8EF5B38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6BAB7D-A79F-7073-851F-826B32A2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F0B68E5-880F-07D4-01E9-05B47E128A16}"/>
              </a:ext>
            </a:extLst>
          </p:cNvPr>
          <p:cNvGrpSpPr/>
          <p:nvPr userDrawn="1"/>
        </p:nvGrpSpPr>
        <p:grpSpPr>
          <a:xfrm>
            <a:off x="0" y="5791922"/>
            <a:ext cx="3085836" cy="1025236"/>
            <a:chOff x="0" y="5791922"/>
            <a:chExt cx="3085836" cy="1025236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C303638-E260-EDE2-6A3B-B1359D8C41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69"/>
            <a:stretch/>
          </p:blipFill>
          <p:spPr>
            <a:xfrm flipH="1" flipV="1">
              <a:off x="0" y="5791922"/>
              <a:ext cx="3085836" cy="1025236"/>
            </a:xfrm>
            <a:prstGeom prst="rect">
              <a:avLst/>
            </a:prstGeom>
          </p:spPr>
        </p:pic>
        <p:pic>
          <p:nvPicPr>
            <p:cNvPr id="10" name="Imagem 3">
              <a:extLst>
                <a:ext uri="{FF2B5EF4-FFF2-40B4-BE49-F238E27FC236}">
                  <a16:creationId xmlns:a16="http://schemas.microsoft.com/office/drawing/2014/main" id="{35DB3E02-BD42-BB5F-6132-125BA49638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1723"/>
            <a:stretch/>
          </p:blipFill>
          <p:spPr bwMode="auto">
            <a:xfrm>
              <a:off x="838200" y="6352019"/>
              <a:ext cx="951955" cy="37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049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F5945-1A7D-90E7-6D8C-57081877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632E86-D602-32C5-34D3-35E7310A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62503-D2F1-DF01-43B2-D76C771D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7A7634-2EDC-2C32-DCA8-87B8A107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B2B38D-5972-A59E-DBF0-A6801E88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1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A1526-B549-8DCA-B327-B6CF81B4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56F6F-BC0E-D3B2-C2F2-69D701E04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24C2C4-4944-A4E0-7F1D-432FA9E2B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025180-2F35-1255-4C4E-9A410B1B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24F091-AA1E-A7EE-65A9-1CB676F0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16B052-A8D7-F1C7-3327-2605B7B5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18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84DCD-636E-43FA-0ABC-E065C6BC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4B9CB3-2F61-2E24-44E1-F52D9DD17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82F181-1CDD-2214-B6B1-0EAF04548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40E6F9-333D-672A-2237-9CF63A4DF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6262E5-047A-5400-9169-B4F52F2BB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3726E9-20E7-876E-E711-0630D881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B07394-0EB9-CD90-577E-3A31ABE5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A7187C-12B7-7D8F-0F8B-4C478694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70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B45AB-AADF-7B0A-D4DD-75762008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65EACE-F4E7-9DC6-0C70-E100F70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82F951-6DAF-B137-033D-3FD466A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7BCEC2-EF85-81B3-0E6A-F1C9084A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41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CFF894-40DA-D7BB-320A-C8E62A32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9DA3891-69A9-D939-E187-95215FE6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358905-BC1F-D05D-3345-AA88CFE4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8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73B26-A379-8D21-D15D-23152E0C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9B80D-DEC3-E9D7-BFC3-500A05E3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2F6478-DE42-9465-7FE6-FA58123A2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0A6CA9-BB42-2EDC-D206-D48AD473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403473-00AC-6F05-B5C2-92E3167E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5C0250-78BE-0A97-EBB6-68C37270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7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A4DE3-BFAC-D2AE-E14C-4C93A508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1B9CC0-9578-82A9-3666-8C8EC7CE7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7C93EC-539F-F035-27F0-DDB49DFB7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2CD6AE-7112-E50E-5C97-755A9328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1FEAFD-9FEC-DBFD-0757-6590B35A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AA8EB6-193C-6A58-A43E-4E64919D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2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CD7508-2119-5CA9-0895-D79A855C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8CC480-9572-B758-B1D3-053F2940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82FD6B-47E0-8515-933B-161CFB319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E9B2-C2D3-4258-B8C1-9A9370AC893A}" type="datetimeFigureOut">
              <a:rPr lang="pt-BR" smtClean="0"/>
              <a:t>12/03/2025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5269A3-47D4-BFEC-CEA8-253233788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0BE49A-1927-B7B6-ABA8-AAB4C9215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0A5B-1118-449D-88C9-640FE70CC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65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FC079-8101-FD1E-DE7B-43EE18CEB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4B478-497B-426A-558F-B18A6507F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65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BBFE6-BE0B-ABCB-10D6-D938214B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0CBE81-B487-452F-E998-419A9F4F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651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Fagne</dc:creator>
  <cp:lastModifiedBy>Fagne</cp:lastModifiedBy>
  <cp:revision>2</cp:revision>
  <dcterms:created xsi:type="dcterms:W3CDTF">2025-03-12T11:35:13Z</dcterms:created>
  <dcterms:modified xsi:type="dcterms:W3CDTF">2025-03-12T11:37:04Z</dcterms:modified>
</cp:coreProperties>
</file>